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jpeg" ContentType="image/jpeg"/>
  <Override PartName="/ppt/media/image9.png" ContentType="image/png"/>
  <Override PartName="/ppt/media/image5.png" ContentType="image/png"/>
  <Override PartName="/ppt/media/image2.png" ContentType="image/png"/>
  <Override PartName="/ppt/media/image4.png" ContentType="image/png"/>
  <Override PartName="/ppt/media/image6.png" ContentType="image/png"/>
  <Override PartName="/ppt/media/image7.jpeg" ContentType="image/jpeg"/>
  <Override PartName="/ppt/media/image3.png" ContentType="image/png"/>
  <Override PartName="/ppt/media/image8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1" r:id="rId4"/>
    <p:sldMasterId id="2147483652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1381035-8EB4-4C01-AAFE-0ADA5BEE31C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6"/>
          <p:cNvGrpSpPr/>
          <p:nvPr/>
        </p:nvGrpSpPr>
        <p:grpSpPr>
          <a:xfrm>
            <a:off x="-7920" y="-7920"/>
            <a:ext cx="9169560" cy="6873840"/>
            <a:chOff x="-7920" y="-7920"/>
            <a:chExt cx="9169560" cy="6873840"/>
          </a:xfrm>
        </p:grpSpPr>
        <p:sp>
          <p:nvSpPr>
            <p:cNvPr id="1" name="Freeform 6"/>
            <p:cNvSpPr/>
            <p:nvPr/>
          </p:nvSpPr>
          <p:spPr>
            <a:xfrm>
              <a:off x="-7920" y="4013280"/>
              <a:ext cx="457200" cy="2852640"/>
            </a:xfrm>
            <a:custGeom>
              <a:avLst/>
              <a:gdLst/>
              <a:ah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Trebuchet MS"/>
              </a:endParaRPr>
            </a:p>
          </p:txBody>
        </p:sp>
        <p:sp>
          <p:nvSpPr>
            <p:cNvPr id="2" name="Straight Connector 7"/>
            <p:cNvSpPr/>
            <p:nvPr/>
          </p:nvSpPr>
          <p:spPr>
            <a:xfrm flipV="1">
              <a:off x="5131080" y="4175280"/>
              <a:ext cx="4022640" cy="2682720"/>
            </a:xfrm>
            <a:prstGeom prst="line">
              <a:avLst/>
            </a:prstGeom>
            <a:ln cap="rnd" w="9360">
              <a:solidFill>
                <a:srgbClr val="d9d9d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Trebuchet MS"/>
              </a:endParaRPr>
            </a:p>
          </p:txBody>
        </p:sp>
        <p:sp>
          <p:nvSpPr>
            <p:cNvPr id="3" name="Straight Connector 8"/>
            <p:cNvSpPr/>
            <p:nvPr/>
          </p:nvSpPr>
          <p:spPr>
            <a:xfrm>
              <a:off x="7042320" y="0"/>
              <a:ext cx="1218960" cy="6858000"/>
            </a:xfrm>
            <a:prstGeom prst="line">
              <a:avLst/>
            </a:prstGeom>
            <a:ln cap="rnd" w="9360">
              <a:solidFill>
                <a:srgbClr val="bfbfb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Trebuchet MS"/>
              </a:endParaRPr>
            </a:p>
          </p:txBody>
        </p:sp>
        <p:sp>
          <p:nvSpPr>
            <p:cNvPr id="4" name="Freeform 9"/>
            <p:cNvSpPr/>
            <p:nvPr/>
          </p:nvSpPr>
          <p:spPr>
            <a:xfrm>
              <a:off x="6891480" y="0"/>
              <a:ext cx="2270160" cy="686592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Trebuchet MS"/>
              </a:endParaRPr>
            </a:p>
          </p:txBody>
        </p:sp>
        <p:sp>
          <p:nvSpPr>
            <p:cNvPr id="5" name="Freeform 10"/>
            <p:cNvSpPr/>
            <p:nvPr/>
          </p:nvSpPr>
          <p:spPr>
            <a:xfrm>
              <a:off x="7205760" y="-7920"/>
              <a:ext cx="1947960" cy="686592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Trebuchet MS"/>
              </a:endParaRPr>
            </a:p>
          </p:txBody>
        </p:sp>
        <p:sp>
          <p:nvSpPr>
            <p:cNvPr id="6" name="Freeform 11"/>
            <p:cNvSpPr/>
            <p:nvPr/>
          </p:nvSpPr>
          <p:spPr>
            <a:xfrm>
              <a:off x="6639120" y="3919680"/>
              <a:ext cx="2512800" cy="293832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Trebuchet MS"/>
              </a:endParaRPr>
            </a:p>
          </p:txBody>
        </p:sp>
        <p:sp>
          <p:nvSpPr>
            <p:cNvPr id="7" name="Freeform 12"/>
            <p:cNvSpPr/>
            <p:nvPr/>
          </p:nvSpPr>
          <p:spPr>
            <a:xfrm>
              <a:off x="7010640" y="-7920"/>
              <a:ext cx="2143080" cy="686592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Trebuchet MS"/>
              </a:endParaRPr>
            </a:p>
          </p:txBody>
        </p:sp>
        <p:sp>
          <p:nvSpPr>
            <p:cNvPr id="8" name="Freeform 13"/>
            <p:cNvSpPr/>
            <p:nvPr/>
          </p:nvSpPr>
          <p:spPr>
            <a:xfrm>
              <a:off x="8296560" y="-7920"/>
              <a:ext cx="857160" cy="686592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Trebuchet MS"/>
              </a:endParaRPr>
            </a:p>
          </p:txBody>
        </p:sp>
        <p:sp>
          <p:nvSpPr>
            <p:cNvPr id="9" name="Freeform 14"/>
            <p:cNvSpPr/>
            <p:nvPr/>
          </p:nvSpPr>
          <p:spPr>
            <a:xfrm>
              <a:off x="8077320" y="-7920"/>
              <a:ext cx="1066680" cy="686592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Trebuchet MS"/>
              </a:endParaRPr>
            </a:p>
          </p:txBody>
        </p:sp>
        <p:sp>
          <p:nvSpPr>
            <p:cNvPr id="10" name="Freeform 15"/>
            <p:cNvSpPr/>
            <p:nvPr/>
          </p:nvSpPr>
          <p:spPr>
            <a:xfrm>
              <a:off x="8060040" y="4894200"/>
              <a:ext cx="1095120" cy="196380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Trebuchet MS"/>
              </a:endParaRPr>
            </a:p>
          </p:txBody>
        </p:sp>
      </p:grpSp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120" y="609120"/>
            <a:ext cx="6348600" cy="132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3600" strike="noStrike" u="none">
                <a:solidFill>
                  <a:srgbClr val="90c226"/>
                </a:solidFill>
                <a:uFillTx/>
                <a:latin typeface="Trebuchet MS"/>
              </a:rPr>
              <a:t>Click to edit the title text format</a:t>
            </a:r>
            <a:endParaRPr b="0" lang="en-US" sz="3600" strike="noStrike" u="none">
              <a:solidFill>
                <a:srgbClr val="90c226"/>
              </a:solidFill>
              <a:uFillTx/>
              <a:latin typeface="Trebuchet MS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120" y="2160360"/>
            <a:ext cx="6348600" cy="3881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trike="noStrike" u="none">
                <a:solidFill>
                  <a:srgbClr val="404040"/>
                </a:solidFill>
                <a:uFillTx/>
                <a:latin typeface="Trebuchet MS"/>
              </a:rPr>
              <a:t>Click to edit the outline text format</a:t>
            </a:r>
            <a:endParaRPr b="0" lang="en-US" sz="18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lvl="1" marL="743040" indent="-285840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trike="noStrike" u="none">
                <a:solidFill>
                  <a:srgbClr val="404040"/>
                </a:solidFill>
                <a:uFillTx/>
                <a:latin typeface="Trebuchet MS"/>
              </a:rPr>
              <a:t>Second Outline Level</a:t>
            </a:r>
            <a:endParaRPr b="0" lang="en-US" sz="18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lvl="2" marL="1143000" indent="-228600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trike="noStrike" u="none">
                <a:solidFill>
                  <a:srgbClr val="404040"/>
                </a:solidFill>
                <a:uFillTx/>
                <a:latin typeface="Trebuchet MS"/>
              </a:rPr>
              <a:t>Third Outline Level</a:t>
            </a:r>
            <a:endParaRPr b="0" lang="en-US" sz="18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lvl="3" marL="1600200" indent="-228600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trike="noStrike" u="none">
                <a:solidFill>
                  <a:srgbClr val="404040"/>
                </a:solidFill>
                <a:uFillTx/>
                <a:latin typeface="Trebuchet MS"/>
              </a:rPr>
              <a:t>Fourth Outline Level</a:t>
            </a:r>
            <a:endParaRPr b="0" lang="en-US" sz="18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lvl="4" marL="2057400" indent="-228600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trike="noStrike" u="none">
                <a:solidFill>
                  <a:srgbClr val="404040"/>
                </a:solidFill>
                <a:uFillTx/>
                <a:latin typeface="Trebuchet MS"/>
              </a:rPr>
              <a:t>Fifth Outline Level</a:t>
            </a:r>
            <a:endParaRPr b="0" lang="en-US" sz="18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lvl="5" marL="2057400" indent="-228600">
              <a:spcBef>
                <a:spcPts val="1001"/>
              </a:spcBef>
              <a:buClr>
                <a:srgbClr val="000000"/>
              </a:buClr>
              <a:buSzPct val="80000"/>
              <a:buFont typeface="Wingdings 3" charset="2"/>
              <a:buChar char="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trike="noStrike" u="none">
                <a:solidFill>
                  <a:srgbClr val="404040"/>
                </a:solidFill>
                <a:uFillTx/>
                <a:latin typeface="Trebuchet MS"/>
              </a:rPr>
              <a:t>Sixth Outline Level</a:t>
            </a:r>
            <a:endParaRPr b="0" lang="en-US" sz="18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lvl="6" marL="2057400" indent="-228600">
              <a:spcBef>
                <a:spcPts val="1001"/>
              </a:spcBef>
              <a:buClr>
                <a:srgbClr val="000000"/>
              </a:buClr>
              <a:buSzPct val="80000"/>
              <a:buFont typeface="Wingdings 3" charset="2"/>
              <a:buChar char="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trike="noStrike" u="none">
                <a:solidFill>
                  <a:srgbClr val="404040"/>
                </a:solidFill>
                <a:uFillTx/>
                <a:latin typeface="Trebuchet MS"/>
              </a:rPr>
              <a:t>Seventh Outline Level</a:t>
            </a:r>
            <a:endParaRPr b="0" lang="en-US" sz="1800" strike="noStrike" u="none">
              <a:solidFill>
                <a:srgbClr val="404040"/>
              </a:solidFill>
              <a:uFillTx/>
              <a:latin typeface="Trebuchet MS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dt" idx="1"/>
          </p:nvPr>
        </p:nvSpPr>
        <p:spPr>
          <a:xfrm>
            <a:off x="5405040" y="6041520"/>
            <a:ext cx="68436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2"/>
          </p:nvPr>
        </p:nvSpPr>
        <p:spPr>
          <a:xfrm>
            <a:off x="609120" y="6041520"/>
            <a:ext cx="462276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sldNum" idx="3"/>
          </p:nvPr>
        </p:nvSpPr>
        <p:spPr>
          <a:xfrm>
            <a:off x="6444720" y="6041520"/>
            <a:ext cx="513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  <a:defRPr b="0" lang="ru-RU" sz="900" strike="noStrike" u="none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pPr indent="0" algn="r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C14FFE6A-6A2C-4A54-85E2-6454CE935279}" type="slidenum">
              <a:rPr b="0" lang="ru-RU" sz="900" strike="noStrike" u="none">
                <a:solidFill>
                  <a:srgbClr val="90c226"/>
                </a:solidFill>
                <a:uFillTx/>
                <a:latin typeface="Trebuchet MS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6"/>
          <p:cNvGrpSpPr/>
          <p:nvPr/>
        </p:nvGrpSpPr>
        <p:grpSpPr>
          <a:xfrm>
            <a:off x="-7920" y="-7920"/>
            <a:ext cx="9169560" cy="6873840"/>
            <a:chOff x="-7920" y="-7920"/>
            <a:chExt cx="9169560" cy="6873840"/>
          </a:xfrm>
        </p:grpSpPr>
        <p:sp>
          <p:nvSpPr>
            <p:cNvPr id="17" name="Straight Connector 16"/>
            <p:cNvSpPr/>
            <p:nvPr/>
          </p:nvSpPr>
          <p:spPr>
            <a:xfrm flipV="1">
              <a:off x="5131080" y="4175280"/>
              <a:ext cx="4022640" cy="2682720"/>
            </a:xfrm>
            <a:prstGeom prst="line">
              <a:avLst/>
            </a:prstGeom>
            <a:ln cap="rnd" w="9360">
              <a:solidFill>
                <a:srgbClr val="d9d9d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Trebuchet MS"/>
              </a:endParaRPr>
            </a:p>
          </p:txBody>
        </p:sp>
        <p:sp>
          <p:nvSpPr>
            <p:cNvPr id="18" name="Straight Connector 17"/>
            <p:cNvSpPr/>
            <p:nvPr/>
          </p:nvSpPr>
          <p:spPr>
            <a:xfrm>
              <a:off x="7042320" y="0"/>
              <a:ext cx="1218960" cy="6858000"/>
            </a:xfrm>
            <a:prstGeom prst="line">
              <a:avLst/>
            </a:prstGeom>
            <a:ln cap="rnd" w="9360">
              <a:solidFill>
                <a:srgbClr val="bfbfb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Trebuchet MS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6891480" y="0"/>
              <a:ext cx="2270160" cy="686592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Trebuchet MS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7205760" y="-7920"/>
              <a:ext cx="1947960" cy="686592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Trebuchet MS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6639120" y="3919680"/>
              <a:ext cx="2512800" cy="293832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Trebuchet MS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7010640" y="-7920"/>
              <a:ext cx="2143080" cy="686592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Trebuchet M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8296560" y="-7920"/>
              <a:ext cx="857160" cy="686592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Trebuchet M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8077320" y="-7920"/>
              <a:ext cx="1066680" cy="686592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Trebuchet MS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8060040" y="4894200"/>
              <a:ext cx="1095120" cy="196380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Trebuchet MS"/>
              </a:endParaRPr>
            </a:p>
          </p:txBody>
        </p:sp>
        <p:sp>
          <p:nvSpPr>
            <p:cNvPr id="26" name="Freeform 27"/>
            <p:cNvSpPr/>
            <p:nvPr/>
          </p:nvSpPr>
          <p:spPr>
            <a:xfrm>
              <a:off x="-7920" y="-7920"/>
              <a:ext cx="863640" cy="5697720"/>
            </a:xfrm>
            <a:custGeom>
              <a:avLst/>
              <a:gdLst/>
              <a:ah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Trebuchet MS"/>
              </a:endParaRPr>
            </a:p>
          </p:txBody>
        </p:sp>
      </p:grpSp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120" y="609120"/>
            <a:ext cx="6348600" cy="132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3600" strike="noStrike" u="none">
                <a:solidFill>
                  <a:srgbClr val="90c226"/>
                </a:solidFill>
                <a:uFillTx/>
                <a:latin typeface="Trebuchet MS"/>
              </a:rPr>
              <a:t>Click to edit the title text format</a:t>
            </a:r>
            <a:endParaRPr b="0" lang="en-US" sz="3600" strike="noStrike" u="none">
              <a:solidFill>
                <a:srgbClr val="90c226"/>
              </a:solidFill>
              <a:uFillTx/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120" y="2160360"/>
            <a:ext cx="6348600" cy="3881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trike="noStrike" u="none">
                <a:solidFill>
                  <a:srgbClr val="404040"/>
                </a:solidFill>
                <a:uFillTx/>
                <a:latin typeface="Trebuchet MS"/>
              </a:rPr>
              <a:t>Click to edit the outline text format</a:t>
            </a:r>
            <a:endParaRPr b="0" lang="en-US" sz="18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lvl="1" marL="743040" indent="-285840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trike="noStrike" u="none">
                <a:solidFill>
                  <a:srgbClr val="404040"/>
                </a:solidFill>
                <a:uFillTx/>
                <a:latin typeface="Trebuchet MS"/>
              </a:rPr>
              <a:t>Second Outline Level</a:t>
            </a:r>
            <a:endParaRPr b="0" lang="en-US" sz="18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lvl="2" marL="1143000" indent="-228600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trike="noStrike" u="none">
                <a:solidFill>
                  <a:srgbClr val="404040"/>
                </a:solidFill>
                <a:uFillTx/>
                <a:latin typeface="Trebuchet MS"/>
              </a:rPr>
              <a:t>Third Outline Level</a:t>
            </a:r>
            <a:endParaRPr b="0" lang="en-US" sz="18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lvl="3" marL="1600200" indent="-228600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trike="noStrike" u="none">
                <a:solidFill>
                  <a:srgbClr val="404040"/>
                </a:solidFill>
                <a:uFillTx/>
                <a:latin typeface="Trebuchet MS"/>
              </a:rPr>
              <a:t>Fourth Outline Level</a:t>
            </a:r>
            <a:endParaRPr b="0" lang="en-US" sz="18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lvl="4" marL="2057400" indent="-228600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trike="noStrike" u="none">
                <a:solidFill>
                  <a:srgbClr val="404040"/>
                </a:solidFill>
                <a:uFillTx/>
                <a:latin typeface="Trebuchet MS"/>
              </a:rPr>
              <a:t>Fifth Outline Level</a:t>
            </a:r>
            <a:endParaRPr b="0" lang="en-US" sz="18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lvl="5" marL="2057400" indent="-228600">
              <a:spcBef>
                <a:spcPts val="1001"/>
              </a:spcBef>
              <a:buClr>
                <a:srgbClr val="000000"/>
              </a:buClr>
              <a:buSzPct val="80000"/>
              <a:buFont typeface="Wingdings 3" charset="2"/>
              <a:buChar char="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trike="noStrike" u="none">
                <a:solidFill>
                  <a:srgbClr val="404040"/>
                </a:solidFill>
                <a:uFillTx/>
                <a:latin typeface="Trebuchet MS"/>
              </a:rPr>
              <a:t>Sixth Outline Level</a:t>
            </a:r>
            <a:endParaRPr b="0" lang="en-US" sz="18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lvl="6" marL="2057400" indent="-228600">
              <a:spcBef>
                <a:spcPts val="1001"/>
              </a:spcBef>
              <a:buClr>
                <a:srgbClr val="000000"/>
              </a:buClr>
              <a:buSzPct val="80000"/>
              <a:buFont typeface="Wingdings 3" charset="2"/>
              <a:buChar char="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trike="noStrike" u="none">
                <a:solidFill>
                  <a:srgbClr val="404040"/>
                </a:solidFill>
                <a:uFillTx/>
                <a:latin typeface="Trebuchet MS"/>
              </a:rPr>
              <a:t>Seventh Outline Level</a:t>
            </a:r>
            <a:endParaRPr b="0" lang="en-US" sz="1800" strike="noStrike" u="none">
              <a:solidFill>
                <a:srgbClr val="404040"/>
              </a:solidFill>
              <a:uFillTx/>
              <a:latin typeface="Trebuchet MS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dt" idx="4"/>
          </p:nvPr>
        </p:nvSpPr>
        <p:spPr>
          <a:xfrm>
            <a:off x="5405040" y="6041520"/>
            <a:ext cx="68436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ftr" idx="5"/>
          </p:nvPr>
        </p:nvSpPr>
        <p:spPr>
          <a:xfrm>
            <a:off x="609120" y="6041520"/>
            <a:ext cx="462276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sldNum" idx="6"/>
          </p:nvPr>
        </p:nvSpPr>
        <p:spPr>
          <a:xfrm>
            <a:off x="6444720" y="6041520"/>
            <a:ext cx="513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  <a:defRPr b="0" lang="ru-RU" sz="900" strike="noStrike" u="none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pPr indent="0" algn="r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853898A3-F180-4044-A6FE-517070FB3EC7}" type="slidenum">
              <a:rPr b="0" lang="ru-RU" sz="900" strike="noStrike" u="none">
                <a:solidFill>
                  <a:srgbClr val="90c226"/>
                </a:solidFill>
                <a:uFillTx/>
                <a:latin typeface="Trebuchet MS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16"/>
          <p:cNvGrpSpPr/>
          <p:nvPr/>
        </p:nvGrpSpPr>
        <p:grpSpPr>
          <a:xfrm>
            <a:off x="-7920" y="-7920"/>
            <a:ext cx="9169560" cy="6873840"/>
            <a:chOff x="-7920" y="-7920"/>
            <a:chExt cx="9169560" cy="6873840"/>
          </a:xfrm>
        </p:grpSpPr>
        <p:sp>
          <p:nvSpPr>
            <p:cNvPr id="33" name="Freeform 6"/>
            <p:cNvSpPr/>
            <p:nvPr/>
          </p:nvSpPr>
          <p:spPr>
            <a:xfrm>
              <a:off x="-7920" y="4013280"/>
              <a:ext cx="457200" cy="2852640"/>
            </a:xfrm>
            <a:custGeom>
              <a:avLst/>
              <a:gdLst/>
              <a:ah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Trebuchet MS"/>
              </a:endParaRPr>
            </a:p>
          </p:txBody>
        </p:sp>
        <p:sp>
          <p:nvSpPr>
            <p:cNvPr id="34" name="Straight Connector 7"/>
            <p:cNvSpPr/>
            <p:nvPr/>
          </p:nvSpPr>
          <p:spPr>
            <a:xfrm flipV="1">
              <a:off x="5131080" y="4175280"/>
              <a:ext cx="4022640" cy="2682720"/>
            </a:xfrm>
            <a:prstGeom prst="line">
              <a:avLst/>
            </a:prstGeom>
            <a:ln cap="rnd" w="9360">
              <a:solidFill>
                <a:srgbClr val="d9d9d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Trebuchet MS"/>
              </a:endParaRPr>
            </a:p>
          </p:txBody>
        </p:sp>
        <p:sp>
          <p:nvSpPr>
            <p:cNvPr id="35" name="Straight Connector 8"/>
            <p:cNvSpPr/>
            <p:nvPr/>
          </p:nvSpPr>
          <p:spPr>
            <a:xfrm>
              <a:off x="7042320" y="0"/>
              <a:ext cx="1218960" cy="6858000"/>
            </a:xfrm>
            <a:prstGeom prst="line">
              <a:avLst/>
            </a:prstGeom>
            <a:ln cap="rnd" w="9360">
              <a:solidFill>
                <a:srgbClr val="bfbfb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Trebuchet MS"/>
              </a:endParaRPr>
            </a:p>
          </p:txBody>
        </p:sp>
        <p:sp>
          <p:nvSpPr>
            <p:cNvPr id="36" name="Freeform 9"/>
            <p:cNvSpPr/>
            <p:nvPr/>
          </p:nvSpPr>
          <p:spPr>
            <a:xfrm>
              <a:off x="6891480" y="0"/>
              <a:ext cx="2270160" cy="686592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Trebuchet MS"/>
              </a:endParaRPr>
            </a:p>
          </p:txBody>
        </p:sp>
        <p:sp>
          <p:nvSpPr>
            <p:cNvPr id="37" name="Freeform 10"/>
            <p:cNvSpPr/>
            <p:nvPr/>
          </p:nvSpPr>
          <p:spPr>
            <a:xfrm>
              <a:off x="7205760" y="-7920"/>
              <a:ext cx="1947960" cy="686592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Trebuchet MS"/>
              </a:endParaRPr>
            </a:p>
          </p:txBody>
        </p:sp>
        <p:sp>
          <p:nvSpPr>
            <p:cNvPr id="38" name="Freeform 11"/>
            <p:cNvSpPr/>
            <p:nvPr/>
          </p:nvSpPr>
          <p:spPr>
            <a:xfrm>
              <a:off x="6639120" y="3919680"/>
              <a:ext cx="2512800" cy="293832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Trebuchet MS"/>
              </a:endParaRPr>
            </a:p>
          </p:txBody>
        </p:sp>
        <p:sp>
          <p:nvSpPr>
            <p:cNvPr id="39" name="Freeform 12"/>
            <p:cNvSpPr/>
            <p:nvPr/>
          </p:nvSpPr>
          <p:spPr>
            <a:xfrm>
              <a:off x="7010640" y="-7920"/>
              <a:ext cx="2143080" cy="686592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Trebuchet MS"/>
              </a:endParaRPr>
            </a:p>
          </p:txBody>
        </p:sp>
        <p:sp>
          <p:nvSpPr>
            <p:cNvPr id="40" name="Freeform 13"/>
            <p:cNvSpPr/>
            <p:nvPr/>
          </p:nvSpPr>
          <p:spPr>
            <a:xfrm>
              <a:off x="8296560" y="-7920"/>
              <a:ext cx="857160" cy="686592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Trebuchet MS"/>
              </a:endParaRPr>
            </a:p>
          </p:txBody>
        </p:sp>
        <p:sp>
          <p:nvSpPr>
            <p:cNvPr id="41" name="Freeform 14"/>
            <p:cNvSpPr/>
            <p:nvPr/>
          </p:nvSpPr>
          <p:spPr>
            <a:xfrm>
              <a:off x="8077320" y="-7920"/>
              <a:ext cx="1066680" cy="686592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Trebuchet MS"/>
              </a:endParaRPr>
            </a:p>
          </p:txBody>
        </p:sp>
        <p:sp>
          <p:nvSpPr>
            <p:cNvPr id="42" name="Freeform 15"/>
            <p:cNvSpPr/>
            <p:nvPr/>
          </p:nvSpPr>
          <p:spPr>
            <a:xfrm>
              <a:off x="8060040" y="4894200"/>
              <a:ext cx="1095120" cy="196380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Trebuchet MS"/>
              </a:endParaRPr>
            </a:p>
          </p:txBody>
        </p:sp>
      </p:grpSp>
      <p:sp>
        <p:nvSpPr>
          <p:cNvPr id="43" name="TextBox 17"/>
          <p:cNvSpPr/>
          <p:nvPr/>
        </p:nvSpPr>
        <p:spPr>
          <a:xfrm>
            <a:off x="482760" y="790560"/>
            <a:ext cx="45720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8000" strike="noStrike" u="none">
                <a:solidFill>
                  <a:srgbClr val="c0e474"/>
                </a:solidFill>
                <a:uFillTx/>
                <a:latin typeface="Arial"/>
              </a:rPr>
              <a:t>“</a:t>
            </a:r>
            <a:endParaRPr b="0" lang="en-US" sz="80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44" name="TextBox 18"/>
          <p:cNvSpPr/>
          <p:nvPr/>
        </p:nvSpPr>
        <p:spPr>
          <a:xfrm>
            <a:off x="6748560" y="2886120"/>
            <a:ext cx="457200" cy="58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8000" strike="noStrike" u="none">
                <a:solidFill>
                  <a:srgbClr val="c0e474"/>
                </a:solidFill>
                <a:uFillTx/>
                <a:latin typeface="Arial"/>
              </a:rPr>
              <a:t>”</a:t>
            </a:r>
            <a:endParaRPr b="0" lang="en-US" sz="80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120" y="609120"/>
            <a:ext cx="6348600" cy="132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3600" strike="noStrike" u="none">
                <a:solidFill>
                  <a:srgbClr val="90c226"/>
                </a:solidFill>
                <a:uFillTx/>
                <a:latin typeface="Trebuchet MS"/>
              </a:rPr>
              <a:t>Click to edit the title text format</a:t>
            </a:r>
            <a:endParaRPr b="0" lang="en-US" sz="3600" strike="noStrike" u="none">
              <a:solidFill>
                <a:srgbClr val="90c226"/>
              </a:solidFill>
              <a:uFillTx/>
              <a:latin typeface="Trebuchet MS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120" y="2160360"/>
            <a:ext cx="6348600" cy="3881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trike="noStrike" u="none">
                <a:solidFill>
                  <a:srgbClr val="404040"/>
                </a:solidFill>
                <a:uFillTx/>
                <a:latin typeface="Trebuchet MS"/>
              </a:rPr>
              <a:t>Click to edit the outline text format</a:t>
            </a:r>
            <a:endParaRPr b="0" lang="en-US" sz="18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lvl="1" marL="743040" indent="-285840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trike="noStrike" u="none">
                <a:solidFill>
                  <a:srgbClr val="404040"/>
                </a:solidFill>
                <a:uFillTx/>
                <a:latin typeface="Trebuchet MS"/>
              </a:rPr>
              <a:t>Second Outline Level</a:t>
            </a:r>
            <a:endParaRPr b="0" lang="en-US" sz="18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lvl="2" marL="1143000" indent="-228600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trike="noStrike" u="none">
                <a:solidFill>
                  <a:srgbClr val="404040"/>
                </a:solidFill>
                <a:uFillTx/>
                <a:latin typeface="Trebuchet MS"/>
              </a:rPr>
              <a:t>Third Outline Level</a:t>
            </a:r>
            <a:endParaRPr b="0" lang="en-US" sz="18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lvl="3" marL="1600200" indent="-228600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trike="noStrike" u="none">
                <a:solidFill>
                  <a:srgbClr val="404040"/>
                </a:solidFill>
                <a:uFillTx/>
                <a:latin typeface="Trebuchet MS"/>
              </a:rPr>
              <a:t>Fourth Outline Level</a:t>
            </a:r>
            <a:endParaRPr b="0" lang="en-US" sz="18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lvl="4" marL="2057400" indent="-228600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trike="noStrike" u="none">
                <a:solidFill>
                  <a:srgbClr val="404040"/>
                </a:solidFill>
                <a:uFillTx/>
                <a:latin typeface="Trebuchet MS"/>
              </a:rPr>
              <a:t>Fifth Outline Level</a:t>
            </a:r>
            <a:endParaRPr b="0" lang="en-US" sz="18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lvl="5" marL="2057400" indent="-228600">
              <a:spcBef>
                <a:spcPts val="1001"/>
              </a:spcBef>
              <a:buClr>
                <a:srgbClr val="000000"/>
              </a:buClr>
              <a:buSzPct val="80000"/>
              <a:buFont typeface="Wingdings 3" charset="2"/>
              <a:buChar char="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trike="noStrike" u="none">
                <a:solidFill>
                  <a:srgbClr val="404040"/>
                </a:solidFill>
                <a:uFillTx/>
                <a:latin typeface="Trebuchet MS"/>
              </a:rPr>
              <a:t>Sixth Outline Level</a:t>
            </a:r>
            <a:endParaRPr b="0" lang="en-US" sz="18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lvl="6" marL="2057400" indent="-228600">
              <a:spcBef>
                <a:spcPts val="1001"/>
              </a:spcBef>
              <a:buClr>
                <a:srgbClr val="000000"/>
              </a:buClr>
              <a:buSzPct val="80000"/>
              <a:buFont typeface="Wingdings 3" charset="2"/>
              <a:buChar char="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trike="noStrike" u="none">
                <a:solidFill>
                  <a:srgbClr val="404040"/>
                </a:solidFill>
                <a:uFillTx/>
                <a:latin typeface="Trebuchet MS"/>
              </a:rPr>
              <a:t>Seventh Outline Level</a:t>
            </a:r>
            <a:endParaRPr b="0" lang="en-US" sz="1800" strike="noStrike" u="none">
              <a:solidFill>
                <a:srgbClr val="404040"/>
              </a:solidFill>
              <a:uFillTx/>
              <a:latin typeface="Trebuchet MS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dt" idx="7"/>
          </p:nvPr>
        </p:nvSpPr>
        <p:spPr>
          <a:xfrm>
            <a:off x="5405040" y="6041520"/>
            <a:ext cx="68436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ftr" idx="8"/>
          </p:nvPr>
        </p:nvSpPr>
        <p:spPr>
          <a:xfrm>
            <a:off x="609120" y="6041520"/>
            <a:ext cx="462276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sldNum" idx="9"/>
          </p:nvPr>
        </p:nvSpPr>
        <p:spPr>
          <a:xfrm>
            <a:off x="6444720" y="6041520"/>
            <a:ext cx="513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  <a:defRPr b="0" lang="ru-RU" sz="900" strike="noStrike" u="none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pPr indent="0" algn="r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63F97599-BADA-4C4C-8682-D7C2EF1E3D55}" type="slidenum">
              <a:rPr b="0" lang="ru-RU" sz="900" strike="noStrike" u="none">
                <a:solidFill>
                  <a:srgbClr val="90c226"/>
                </a:solidFill>
                <a:uFillTx/>
                <a:latin typeface="Trebuchet MS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16"/>
          <p:cNvGrpSpPr/>
          <p:nvPr/>
        </p:nvGrpSpPr>
        <p:grpSpPr>
          <a:xfrm>
            <a:off x="-7920" y="-7920"/>
            <a:ext cx="9169560" cy="6873840"/>
            <a:chOff x="-7920" y="-7920"/>
            <a:chExt cx="9169560" cy="6873840"/>
          </a:xfrm>
        </p:grpSpPr>
        <p:sp>
          <p:nvSpPr>
            <p:cNvPr id="51" name="Freeform 6"/>
            <p:cNvSpPr/>
            <p:nvPr/>
          </p:nvSpPr>
          <p:spPr>
            <a:xfrm>
              <a:off x="-7920" y="4013280"/>
              <a:ext cx="457200" cy="2852640"/>
            </a:xfrm>
            <a:custGeom>
              <a:avLst/>
              <a:gdLst/>
              <a:ah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Trebuchet MS"/>
              </a:endParaRPr>
            </a:p>
          </p:txBody>
        </p:sp>
        <p:sp>
          <p:nvSpPr>
            <p:cNvPr id="52" name="Straight Connector 7"/>
            <p:cNvSpPr/>
            <p:nvPr/>
          </p:nvSpPr>
          <p:spPr>
            <a:xfrm flipV="1">
              <a:off x="5131080" y="4175280"/>
              <a:ext cx="4022640" cy="2682720"/>
            </a:xfrm>
            <a:prstGeom prst="line">
              <a:avLst/>
            </a:prstGeom>
            <a:ln cap="rnd" w="9360">
              <a:solidFill>
                <a:srgbClr val="d9d9d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Trebuchet MS"/>
              </a:endParaRPr>
            </a:p>
          </p:txBody>
        </p:sp>
        <p:sp>
          <p:nvSpPr>
            <p:cNvPr id="53" name="Straight Connector 8"/>
            <p:cNvSpPr/>
            <p:nvPr/>
          </p:nvSpPr>
          <p:spPr>
            <a:xfrm>
              <a:off x="7042320" y="0"/>
              <a:ext cx="1218960" cy="6858000"/>
            </a:xfrm>
            <a:prstGeom prst="line">
              <a:avLst/>
            </a:prstGeom>
            <a:ln cap="rnd" w="9360">
              <a:solidFill>
                <a:srgbClr val="bfbfb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Trebuchet MS"/>
              </a:endParaRPr>
            </a:p>
          </p:txBody>
        </p:sp>
        <p:sp>
          <p:nvSpPr>
            <p:cNvPr id="54" name="Freeform 9"/>
            <p:cNvSpPr/>
            <p:nvPr/>
          </p:nvSpPr>
          <p:spPr>
            <a:xfrm>
              <a:off x="6891480" y="0"/>
              <a:ext cx="2270160" cy="686592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Trebuchet MS"/>
              </a:endParaRPr>
            </a:p>
          </p:txBody>
        </p:sp>
        <p:sp>
          <p:nvSpPr>
            <p:cNvPr id="55" name="Freeform 10"/>
            <p:cNvSpPr/>
            <p:nvPr/>
          </p:nvSpPr>
          <p:spPr>
            <a:xfrm>
              <a:off x="7205760" y="-7920"/>
              <a:ext cx="1947960" cy="686592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Trebuchet MS"/>
              </a:endParaRPr>
            </a:p>
          </p:txBody>
        </p:sp>
        <p:sp>
          <p:nvSpPr>
            <p:cNvPr id="56" name="Freeform 11"/>
            <p:cNvSpPr/>
            <p:nvPr/>
          </p:nvSpPr>
          <p:spPr>
            <a:xfrm>
              <a:off x="6639120" y="3919680"/>
              <a:ext cx="2512800" cy="293832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Trebuchet MS"/>
              </a:endParaRPr>
            </a:p>
          </p:txBody>
        </p:sp>
        <p:sp>
          <p:nvSpPr>
            <p:cNvPr id="57" name="Freeform 12"/>
            <p:cNvSpPr/>
            <p:nvPr/>
          </p:nvSpPr>
          <p:spPr>
            <a:xfrm>
              <a:off x="7010640" y="-7920"/>
              <a:ext cx="2143080" cy="686592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Trebuchet MS"/>
              </a:endParaRPr>
            </a:p>
          </p:txBody>
        </p:sp>
        <p:sp>
          <p:nvSpPr>
            <p:cNvPr id="58" name="Freeform 13"/>
            <p:cNvSpPr/>
            <p:nvPr/>
          </p:nvSpPr>
          <p:spPr>
            <a:xfrm>
              <a:off x="8296560" y="-7920"/>
              <a:ext cx="857160" cy="686592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Trebuchet MS"/>
              </a:endParaRPr>
            </a:p>
          </p:txBody>
        </p:sp>
        <p:sp>
          <p:nvSpPr>
            <p:cNvPr id="59" name="Freeform 14"/>
            <p:cNvSpPr/>
            <p:nvPr/>
          </p:nvSpPr>
          <p:spPr>
            <a:xfrm>
              <a:off x="8077320" y="-7920"/>
              <a:ext cx="1066680" cy="686592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Trebuchet MS"/>
              </a:endParaRPr>
            </a:p>
          </p:txBody>
        </p:sp>
        <p:sp>
          <p:nvSpPr>
            <p:cNvPr id="60" name="Freeform 15"/>
            <p:cNvSpPr/>
            <p:nvPr/>
          </p:nvSpPr>
          <p:spPr>
            <a:xfrm>
              <a:off x="8060040" y="4894200"/>
              <a:ext cx="1095120" cy="196380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Trebuchet MS"/>
              </a:endParaRPr>
            </a:p>
          </p:txBody>
        </p:sp>
      </p:grpSp>
      <p:sp>
        <p:nvSpPr>
          <p:cNvPr id="61" name="TextBox 17"/>
          <p:cNvSpPr/>
          <p:nvPr/>
        </p:nvSpPr>
        <p:spPr>
          <a:xfrm>
            <a:off x="482760" y="790560"/>
            <a:ext cx="45720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8000" strike="noStrike" u="none">
                <a:solidFill>
                  <a:srgbClr val="c0e474"/>
                </a:solidFill>
                <a:uFillTx/>
                <a:latin typeface="Arial"/>
              </a:rPr>
              <a:t>“</a:t>
            </a:r>
            <a:endParaRPr b="0" lang="en-US" sz="80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62" name="TextBox 18"/>
          <p:cNvSpPr/>
          <p:nvPr/>
        </p:nvSpPr>
        <p:spPr>
          <a:xfrm>
            <a:off x="6748560" y="2886120"/>
            <a:ext cx="457200" cy="58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8000" strike="noStrike" u="none">
                <a:solidFill>
                  <a:srgbClr val="c0e474"/>
                </a:solidFill>
                <a:uFillTx/>
                <a:latin typeface="Arial"/>
              </a:rPr>
              <a:t>”</a:t>
            </a:r>
            <a:endParaRPr b="0" lang="en-US" sz="80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120" y="609120"/>
            <a:ext cx="6348600" cy="132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3600" strike="noStrike" u="none">
                <a:solidFill>
                  <a:srgbClr val="90c226"/>
                </a:solidFill>
                <a:uFillTx/>
                <a:latin typeface="Trebuchet MS"/>
              </a:rPr>
              <a:t>Click to edit the title text format</a:t>
            </a:r>
            <a:endParaRPr b="0" lang="en-US" sz="3600" strike="noStrike" u="none">
              <a:solidFill>
                <a:srgbClr val="90c226"/>
              </a:solidFill>
              <a:uFillTx/>
              <a:latin typeface="Trebuchet MS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120" y="2160360"/>
            <a:ext cx="6348600" cy="3881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trike="noStrike" u="none">
                <a:solidFill>
                  <a:srgbClr val="404040"/>
                </a:solidFill>
                <a:uFillTx/>
                <a:latin typeface="Trebuchet MS"/>
              </a:rPr>
              <a:t>Click to edit the outline text format</a:t>
            </a:r>
            <a:endParaRPr b="0" lang="en-US" sz="18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lvl="1" marL="743040" indent="-285840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trike="noStrike" u="none">
                <a:solidFill>
                  <a:srgbClr val="404040"/>
                </a:solidFill>
                <a:uFillTx/>
                <a:latin typeface="Trebuchet MS"/>
              </a:rPr>
              <a:t>Second Outline Level</a:t>
            </a:r>
            <a:endParaRPr b="0" lang="en-US" sz="18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lvl="2" marL="1143000" indent="-228600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trike="noStrike" u="none">
                <a:solidFill>
                  <a:srgbClr val="404040"/>
                </a:solidFill>
                <a:uFillTx/>
                <a:latin typeface="Trebuchet MS"/>
              </a:rPr>
              <a:t>Third Outline Level</a:t>
            </a:r>
            <a:endParaRPr b="0" lang="en-US" sz="18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lvl="3" marL="1600200" indent="-228600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trike="noStrike" u="none">
                <a:solidFill>
                  <a:srgbClr val="404040"/>
                </a:solidFill>
                <a:uFillTx/>
                <a:latin typeface="Trebuchet MS"/>
              </a:rPr>
              <a:t>Fourth Outline Level</a:t>
            </a:r>
            <a:endParaRPr b="0" lang="en-US" sz="18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lvl="4" marL="2057400" indent="-228600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trike="noStrike" u="none">
                <a:solidFill>
                  <a:srgbClr val="404040"/>
                </a:solidFill>
                <a:uFillTx/>
                <a:latin typeface="Trebuchet MS"/>
              </a:rPr>
              <a:t>Fifth Outline Level</a:t>
            </a:r>
            <a:endParaRPr b="0" lang="en-US" sz="18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lvl="5" marL="2057400" indent="-228600">
              <a:spcBef>
                <a:spcPts val="1001"/>
              </a:spcBef>
              <a:buClr>
                <a:srgbClr val="000000"/>
              </a:buClr>
              <a:buSzPct val="80000"/>
              <a:buFont typeface="Wingdings 3" charset="2"/>
              <a:buChar char="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trike="noStrike" u="none">
                <a:solidFill>
                  <a:srgbClr val="404040"/>
                </a:solidFill>
                <a:uFillTx/>
                <a:latin typeface="Trebuchet MS"/>
              </a:rPr>
              <a:t>Sixth Outline Level</a:t>
            </a:r>
            <a:endParaRPr b="0" lang="en-US" sz="18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lvl="6" marL="2057400" indent="-228600">
              <a:spcBef>
                <a:spcPts val="1001"/>
              </a:spcBef>
              <a:buClr>
                <a:srgbClr val="000000"/>
              </a:buClr>
              <a:buSzPct val="80000"/>
              <a:buFont typeface="Wingdings 3" charset="2"/>
              <a:buChar char="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trike="noStrike" u="none">
                <a:solidFill>
                  <a:srgbClr val="404040"/>
                </a:solidFill>
                <a:uFillTx/>
                <a:latin typeface="Trebuchet MS"/>
              </a:rPr>
              <a:t>Seventh Outline Level</a:t>
            </a:r>
            <a:endParaRPr b="0" lang="en-US" sz="1800" strike="noStrike" u="none">
              <a:solidFill>
                <a:srgbClr val="404040"/>
              </a:solidFill>
              <a:uFillTx/>
              <a:latin typeface="Trebuchet MS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dt" idx="10"/>
          </p:nvPr>
        </p:nvSpPr>
        <p:spPr>
          <a:xfrm>
            <a:off x="5405040" y="6041520"/>
            <a:ext cx="68436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ftr" idx="11"/>
          </p:nvPr>
        </p:nvSpPr>
        <p:spPr>
          <a:xfrm>
            <a:off x="609120" y="6041520"/>
            <a:ext cx="462276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67" name="PlaceHolder 5"/>
          <p:cNvSpPr>
            <a:spLocks noGrp="1"/>
          </p:cNvSpPr>
          <p:nvPr>
            <p:ph type="sldNum" idx="12"/>
          </p:nvPr>
        </p:nvSpPr>
        <p:spPr>
          <a:xfrm>
            <a:off x="6444720" y="6041520"/>
            <a:ext cx="513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  <a:defRPr b="0" lang="ru-RU" sz="900" strike="noStrike" u="none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pPr indent="0" algn="r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A2699408-4311-4E82-ADC9-64820528990B}" type="slidenum">
              <a:rPr b="0" lang="ru-RU" sz="900" strike="noStrike" u="none">
                <a:solidFill>
                  <a:srgbClr val="90c226"/>
                </a:solidFill>
                <a:uFillTx/>
                <a:latin typeface="Trebuchet MS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1.jpe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120" y="609120"/>
            <a:ext cx="6348600" cy="132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3600" strike="noStrike" u="none">
              <a:solidFill>
                <a:srgbClr val="90c226"/>
              </a:solidFill>
              <a:uFillTx/>
              <a:latin typeface="Trebuchet MS"/>
            </a:endParaRPr>
          </a:p>
        </p:txBody>
      </p:sp>
      <p:pic>
        <p:nvPicPr>
          <p:cNvPr id="69" name="Объект 1" descr=""/>
          <p:cNvPicPr/>
          <p:nvPr/>
        </p:nvPicPr>
        <p:blipFill>
          <a:blip r:embed="rId1"/>
          <a:stretch/>
        </p:blipFill>
        <p:spPr>
          <a:xfrm>
            <a:off x="1197000" y="2160720"/>
            <a:ext cx="5173560" cy="3881160"/>
          </a:xfrm>
          <a:prstGeom prst="rect">
            <a:avLst/>
          </a:prstGeom>
          <a:ln w="0">
            <a:noFill/>
          </a:ln>
        </p:spPr>
      </p:pic>
      <p:pic>
        <p:nvPicPr>
          <p:cNvPr id="70" name="Рисунок 3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0">
            <a:noFill/>
          </a:ln>
        </p:spPr>
      </p:pic>
      <p:pic>
        <p:nvPicPr>
          <p:cNvPr id="71" name="Рисунок 2" descr=""/>
          <p:cNvPicPr/>
          <p:nvPr/>
        </p:nvPicPr>
        <p:blipFill>
          <a:blip r:embed="rId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 Box 4"/>
          <p:cNvSpPr/>
          <p:nvPr/>
        </p:nvSpPr>
        <p:spPr>
          <a:xfrm>
            <a:off x="381240" y="131760"/>
            <a:ext cx="31665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2) Параллель жалғау үшін...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207" name="Oval 5"/>
          <p:cNvSpPr/>
          <p:nvPr/>
        </p:nvSpPr>
        <p:spPr>
          <a:xfrm>
            <a:off x="539640" y="836640"/>
            <a:ext cx="936720" cy="576360"/>
          </a:xfrm>
          <a:prstGeom prst="ellipse">
            <a:avLst/>
          </a:prstGeom>
          <a:solidFill>
            <a:srgbClr val="90c226"/>
          </a:solidFill>
          <a:ln w="38160">
            <a:solidFill>
              <a:srgbClr val="000000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Үй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208" name="Oval 6"/>
          <p:cNvSpPr/>
          <p:nvPr/>
        </p:nvSpPr>
        <p:spPr>
          <a:xfrm>
            <a:off x="7451640" y="2852640"/>
            <a:ext cx="1225800" cy="576360"/>
          </a:xfrm>
          <a:prstGeom prst="ellipse">
            <a:avLst/>
          </a:prstGeom>
          <a:solidFill>
            <a:srgbClr val="90c226"/>
          </a:solidFill>
          <a:ln w="38160">
            <a:solidFill>
              <a:srgbClr val="000000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Мектеп 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209" name="Rectangle 7"/>
          <p:cNvSpPr/>
          <p:nvPr/>
        </p:nvSpPr>
        <p:spPr>
          <a:xfrm>
            <a:off x="6372360" y="1197000"/>
            <a:ext cx="2592360" cy="1295280"/>
          </a:xfrm>
          <a:prstGeom prst="rect">
            <a:avLst/>
          </a:prstGeom>
          <a:solidFill>
            <a:srgbClr val="90c226"/>
          </a:solidFill>
          <a:ln cap="rnd" w="38160">
            <a:solidFill>
              <a:srgbClr val="0000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Электр өрісінің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 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атқарған 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жұмысының 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зарядқа қатынасы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210" name="Rectangle 8"/>
          <p:cNvSpPr/>
          <p:nvPr/>
        </p:nvSpPr>
        <p:spPr>
          <a:xfrm>
            <a:off x="5076720" y="189000"/>
            <a:ext cx="1944720" cy="647640"/>
          </a:xfrm>
          <a:prstGeom prst="rect">
            <a:avLst/>
          </a:prstGeom>
          <a:solidFill>
            <a:srgbClr val="90c226"/>
          </a:solidFill>
          <a:ln cap="rnd" w="38160">
            <a:solidFill>
              <a:srgbClr val="0000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Өлшем бірлігі “В”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211" name="Rectangle 9"/>
          <p:cNvSpPr/>
          <p:nvPr/>
        </p:nvSpPr>
        <p:spPr>
          <a:xfrm>
            <a:off x="2195640" y="1197000"/>
            <a:ext cx="2808000" cy="792000"/>
          </a:xfrm>
          <a:prstGeom prst="rect">
            <a:avLst/>
          </a:prstGeom>
          <a:solidFill>
            <a:srgbClr val="90c226"/>
          </a:solidFill>
          <a:ln cap="rnd" w="38160">
            <a:solidFill>
              <a:srgbClr val="0000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Зарядталған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 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бөлшектердің 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реттелген қозғалысы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212" name="Rectangle 10"/>
          <p:cNvSpPr/>
          <p:nvPr/>
        </p:nvSpPr>
        <p:spPr>
          <a:xfrm>
            <a:off x="3708360" y="2492280"/>
            <a:ext cx="2376360" cy="647640"/>
          </a:xfrm>
          <a:prstGeom prst="rect">
            <a:avLst/>
          </a:prstGeom>
          <a:solidFill>
            <a:srgbClr val="90c226"/>
          </a:solidFill>
          <a:ln cap="rnd" w="38160">
            <a:solidFill>
              <a:srgbClr val="0000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Tahoma"/>
              </a:rPr>
              <a:t>U = U</a:t>
            </a:r>
            <a:r>
              <a:rPr b="0" lang="en-US" sz="1800" strike="noStrike" u="none" baseline="-25000">
                <a:solidFill>
                  <a:srgbClr val="000000"/>
                </a:solidFill>
                <a:uFillTx/>
                <a:latin typeface="Tahoma"/>
              </a:rPr>
              <a:t>1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Tahoma"/>
              </a:rPr>
              <a:t> = U</a:t>
            </a:r>
            <a:r>
              <a:rPr b="0" lang="en-US" sz="1800" strike="noStrike" u="none" baseline="-25000">
                <a:solidFill>
                  <a:srgbClr val="000000"/>
                </a:solidFill>
                <a:uFillTx/>
                <a:latin typeface="Tahoma"/>
              </a:rPr>
              <a:t>2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Tahoma"/>
              </a:rPr>
              <a:t>=…=U</a:t>
            </a:r>
            <a:r>
              <a:rPr b="0" lang="en-US" sz="1800" strike="noStrike" u="none" baseline="-25000">
                <a:solidFill>
                  <a:srgbClr val="000000"/>
                </a:solidFill>
                <a:uFillTx/>
                <a:latin typeface="Tahoma"/>
              </a:rPr>
              <a:t>n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213" name="Rectangle 11"/>
          <p:cNvSpPr/>
          <p:nvPr/>
        </p:nvSpPr>
        <p:spPr>
          <a:xfrm>
            <a:off x="395280" y="2349360"/>
            <a:ext cx="1944720" cy="648000"/>
          </a:xfrm>
          <a:prstGeom prst="rect">
            <a:avLst/>
          </a:prstGeom>
          <a:solidFill>
            <a:srgbClr val="90c226"/>
          </a:solidFill>
          <a:ln cap="rnd" w="38160">
            <a:solidFill>
              <a:srgbClr val="0000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Tahoma"/>
              </a:rPr>
              <a:t>1/R= 1/R</a:t>
            </a:r>
            <a:r>
              <a:rPr b="0" lang="en-US" sz="1800" strike="noStrike" u="none" baseline="-25000">
                <a:solidFill>
                  <a:srgbClr val="000000"/>
                </a:solidFill>
                <a:uFillTx/>
                <a:latin typeface="Tahoma"/>
              </a:rPr>
              <a:t>1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Tahoma"/>
              </a:rPr>
              <a:t> + 1/R</a:t>
            </a:r>
            <a:r>
              <a:rPr b="0" lang="en-US" sz="1800" strike="noStrike" u="none" baseline="-25000">
                <a:solidFill>
                  <a:srgbClr val="000000"/>
                </a:solidFill>
                <a:uFillTx/>
                <a:latin typeface="Tahoma"/>
              </a:rPr>
              <a:t>2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214" name="Line 12"/>
          <p:cNvSpPr/>
          <p:nvPr/>
        </p:nvSpPr>
        <p:spPr>
          <a:xfrm flipH="1" flipV="1">
            <a:off x="7451640" y="2565360"/>
            <a:ext cx="216000" cy="28728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215" name="Line 13"/>
          <p:cNvSpPr/>
          <p:nvPr/>
        </p:nvSpPr>
        <p:spPr>
          <a:xfrm flipH="1" flipV="1">
            <a:off x="6516360" y="907920"/>
            <a:ext cx="647640" cy="21744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216" name="Line 14"/>
          <p:cNvSpPr/>
          <p:nvPr/>
        </p:nvSpPr>
        <p:spPr>
          <a:xfrm flipH="1">
            <a:off x="5580000" y="907920"/>
            <a:ext cx="287280" cy="144144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217" name="Line 15"/>
          <p:cNvSpPr/>
          <p:nvPr/>
        </p:nvSpPr>
        <p:spPr>
          <a:xfrm flipH="1" flipV="1">
            <a:off x="3780000" y="2060280"/>
            <a:ext cx="287280" cy="36036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218" name="Line 16"/>
          <p:cNvSpPr/>
          <p:nvPr/>
        </p:nvSpPr>
        <p:spPr>
          <a:xfrm flipH="1">
            <a:off x="2410920" y="2060640"/>
            <a:ext cx="576360" cy="64764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219" name="Line 17"/>
          <p:cNvSpPr/>
          <p:nvPr/>
        </p:nvSpPr>
        <p:spPr>
          <a:xfrm flipH="1" flipV="1">
            <a:off x="1115640" y="1483920"/>
            <a:ext cx="431640" cy="79236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220" name="Text Box 18"/>
          <p:cNvSpPr/>
          <p:nvPr/>
        </p:nvSpPr>
        <p:spPr>
          <a:xfrm>
            <a:off x="379440" y="4595760"/>
            <a:ext cx="23223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i="1" lang="kk-KZ" sz="1800" strike="noStrike" u="none">
                <a:solidFill>
                  <a:srgbClr val="0033cc"/>
                </a:solidFill>
                <a:uFillTx/>
                <a:latin typeface="Tahoma"/>
              </a:rPr>
              <a:t>Күтілетін нәтиже: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221" name="Text Box 19"/>
          <p:cNvSpPr/>
          <p:nvPr/>
        </p:nvSpPr>
        <p:spPr>
          <a:xfrm>
            <a:off x="1839960" y="5013360"/>
            <a:ext cx="675612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Тапсырмаларды мұқият оқып, дұрыс жауап беруге тырысады.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 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Сұрақтарға жауапты өз ойын ұсына отырып түсіндіреді. 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Сабақта алған білімдерін практикада қолданылады.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09120" y="609120"/>
            <a:ext cx="6348600" cy="1320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kk-KZ" sz="3600" strike="noStrike" u="none">
                <a:solidFill>
                  <a:srgbClr val="90c226"/>
                </a:solidFill>
                <a:uFillTx/>
                <a:latin typeface="Times New Roman"/>
                <a:ea typeface="Times New Roman"/>
              </a:rPr>
              <a:t>Жеке жұмыс</a:t>
            </a:r>
            <a:endParaRPr b="0" lang="en-US" sz="3600" strike="noStrike" u="none">
              <a:solidFill>
                <a:srgbClr val="90c226"/>
              </a:solidFill>
              <a:uFillTx/>
              <a:latin typeface="Trebuchet MS"/>
            </a:endParaRPr>
          </a:p>
        </p:txBody>
      </p:sp>
      <p:sp>
        <p:nvSpPr>
          <p:cNvPr id="223" name=""/>
          <p:cNvSpPr txBox="1"/>
          <p:nvPr/>
        </p:nvSpPr>
        <p:spPr>
          <a:xfrm>
            <a:off x="394920" y="1052280"/>
            <a:ext cx="7489800" cy="5329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80000"/>
              </a:lnSpc>
              <a:spcBef>
                <a:spcPts val="1001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9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>
              <a:lnSpc>
                <a:spcPct val="80000"/>
              </a:lnSpc>
              <a:spcBef>
                <a:spcPts val="1001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ru-RU" sz="12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Тапсырма 1</a:t>
            </a:r>
            <a:endParaRPr b="0" lang="en-US" sz="12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>
              <a:lnSpc>
                <a:spcPct val="80000"/>
              </a:lnSpc>
              <a:spcBef>
                <a:spcPts val="1001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ru-RU" sz="12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Кедергілері 5 Ом, 10 Ом және 25 Ом үш резистор тізбектей жалғастырылып, кернеуі тұрақты 120 В желіге жалғанған. Резистордағы ток күші анықтаңыз.</a:t>
            </a:r>
            <a:endParaRPr b="0" lang="en-US" sz="12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>
              <a:lnSpc>
                <a:spcPct val="80000"/>
              </a:lnSpc>
              <a:spcBef>
                <a:spcPts val="1001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2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2. Өткізгіштен 0.4 А  ток өткенде,өткізгіштің ұштарындағы кернеу 8 В болды.Өткізгіштің кедергісі неге тең?</a:t>
            </a:r>
            <a:endParaRPr b="0" lang="en-US" sz="12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>
              <a:lnSpc>
                <a:spcPct val="80000"/>
              </a:lnSpc>
              <a:spcBef>
                <a:spcPts val="1001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ru-RU" sz="9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Тапсырма 2</a:t>
            </a:r>
            <a:endParaRPr b="0" lang="en-US" sz="9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>
              <a:lnSpc>
                <a:spcPct val="80000"/>
              </a:lnSpc>
              <a:spcBef>
                <a:spcPts val="1001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ru-RU" sz="12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1. Оқушыларға схема беріледі, сол схема бойынша откізгіштерді жалғайді.Әрбір кедергінің мәні 4 Ом-ға тең.</a:t>
            </a:r>
            <a:br>
              <a:rPr sz="1200"/>
            </a:br>
            <a:endParaRPr b="0" lang="en-US" sz="12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>
              <a:lnSpc>
                <a:spcPct val="8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7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>
              <a:lnSpc>
                <a:spcPct val="8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7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>
              <a:lnSpc>
                <a:spcPct val="8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7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>
              <a:lnSpc>
                <a:spcPct val="8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7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>
              <a:lnSpc>
                <a:spcPct val="8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7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>
              <a:lnSpc>
                <a:spcPct val="8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7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>
              <a:lnSpc>
                <a:spcPct val="80000"/>
              </a:lnSpc>
              <a:spcBef>
                <a:spcPts val="1001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ru-RU" sz="10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2. </a:t>
            </a:r>
            <a:r>
              <a:rPr b="0" lang="kk-KZ" sz="10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Құлсары мұнай мұнарасының қосалқы стансымен қосатын электр сымындағы кернеу </a:t>
            </a:r>
            <a:r>
              <a:rPr b="0" lang="ru-RU" sz="10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380</a:t>
            </a:r>
            <a:r>
              <a:rPr b="0" lang="kk-KZ" sz="10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 В болғанда,одан </a:t>
            </a:r>
            <a:r>
              <a:rPr b="0" lang="ru-RU" sz="10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12</a:t>
            </a:r>
            <a:r>
              <a:rPr b="0" lang="kk-KZ" sz="10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 А ток өтсе,онда сымдағы кедергіні есептеңдер</a:t>
            </a:r>
            <a:endParaRPr b="0" lang="en-US" sz="10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>
              <a:lnSpc>
                <a:spcPct val="80000"/>
              </a:lnSpc>
              <a:spcBef>
                <a:spcPts val="1001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7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>
              <a:lnSpc>
                <a:spcPct val="80000"/>
              </a:lnSpc>
              <a:spcBef>
                <a:spcPts val="1001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ru-RU" sz="10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Дескриптор</a:t>
            </a:r>
            <a:endParaRPr b="0" lang="en-US" sz="10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>
              <a:lnSpc>
                <a:spcPct val="80000"/>
              </a:lnSpc>
              <a:spcBef>
                <a:spcPts val="1001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ru-RU" sz="10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- Ом заңын қолданып жалпы ток күшін есептейді</a:t>
            </a:r>
            <a:br>
              <a:rPr sz="1000"/>
            </a:br>
            <a:r>
              <a:rPr b="0" lang="ru-RU" sz="10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- Схема бойынша тізбектей жалғауды анықтайды</a:t>
            </a:r>
            <a:endParaRPr b="0" lang="en-US" sz="10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>
              <a:lnSpc>
                <a:spcPct val="80000"/>
              </a:lnSpc>
              <a:spcBef>
                <a:spcPts val="1001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ru-RU" sz="10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- Схема бойынша параллель жалғауды анықтайды</a:t>
            </a:r>
            <a:br>
              <a:rPr sz="1000"/>
            </a:br>
            <a:endParaRPr b="0" lang="en-US" sz="1000" strike="noStrike" u="none">
              <a:solidFill>
                <a:srgbClr val="404040"/>
              </a:solidFill>
              <a:uFillTx/>
              <a:latin typeface="Trebuchet MS"/>
            </a:endParaRPr>
          </a:p>
        </p:txBody>
      </p:sp>
      <p:pic>
        <p:nvPicPr>
          <p:cNvPr id="224" name="Рисунок 3" descr="C:\Users\User\Desktop\hello_html_82e0631.png"/>
          <p:cNvPicPr/>
          <p:nvPr/>
        </p:nvPicPr>
        <p:blipFill>
          <a:blip r:embed="rId1"/>
          <a:srcRect l="24225" t="7858" r="5596" b="56258"/>
          <a:stretch/>
        </p:blipFill>
        <p:spPr>
          <a:xfrm>
            <a:off x="681120" y="2997360"/>
            <a:ext cx="3097080" cy="992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609120" y="609120"/>
            <a:ext cx="6348600" cy="1320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3600" strike="noStrike" u="none">
                <a:solidFill>
                  <a:srgbClr val="90c226"/>
                </a:solidFill>
                <a:uFillTx/>
                <a:latin typeface="Trebuchet MS"/>
              </a:rPr>
              <a:t>Есепті жауабымен тексереміз</a:t>
            </a:r>
            <a:endParaRPr b="0" lang="en-US" sz="3600" strike="noStrike" u="none">
              <a:solidFill>
                <a:srgbClr val="90c226"/>
              </a:solidFill>
              <a:uFillTx/>
              <a:latin typeface="Trebuchet MS"/>
            </a:endParaRPr>
          </a:p>
        </p:txBody>
      </p:sp>
      <p:pic>
        <p:nvPicPr>
          <p:cNvPr id="226" name="Объект 3" descr=""/>
          <p:cNvPicPr/>
          <p:nvPr/>
        </p:nvPicPr>
        <p:blipFill>
          <a:blip r:embed="rId1"/>
          <a:stretch/>
        </p:blipFill>
        <p:spPr>
          <a:xfrm>
            <a:off x="684360" y="1844640"/>
            <a:ext cx="6624360" cy="4811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09120" y="609120"/>
            <a:ext cx="6348600" cy="947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3600" strike="noStrike" u="none">
                <a:solidFill>
                  <a:srgbClr val="90c226"/>
                </a:solidFill>
                <a:uFillTx/>
                <a:latin typeface="Trebuchet MS"/>
              </a:rPr>
              <a:t>Кері байланыс</a:t>
            </a:r>
            <a:endParaRPr b="0" lang="en-US" sz="3600" strike="noStrike" u="none">
              <a:solidFill>
                <a:srgbClr val="90c226"/>
              </a:solidFill>
              <a:uFillTx/>
              <a:latin typeface="Trebuchet MS"/>
            </a:endParaRPr>
          </a:p>
        </p:txBody>
      </p:sp>
      <p:sp>
        <p:nvSpPr>
          <p:cNvPr id="228" name=""/>
          <p:cNvSpPr txBox="1"/>
          <p:nvPr/>
        </p:nvSpPr>
        <p:spPr>
          <a:xfrm>
            <a:off x="609120" y="1557000"/>
            <a:ext cx="6348600" cy="4484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 algn="ctr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404040"/>
                </a:solidFill>
                <a:uFillTx/>
                <a:latin typeface="Trebuchet MS"/>
              </a:rPr>
              <a:t> </a:t>
            </a:r>
            <a:r>
              <a:rPr b="1" lang="kk-KZ" sz="18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Мәреге жеткен әр оқушы өз арғымақтарына отырып уйге қайтады </a:t>
            </a:r>
            <a:endParaRPr b="0" lang="en-US" sz="18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marL="343080" indent="-343080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404040"/>
                </a:solidFill>
                <a:uFillTx/>
                <a:latin typeface="Trebuchet MS"/>
              </a:rPr>
              <a:t>Бәрін өте жақсы меңгерген оқушы – жылқыға мінеді</a:t>
            </a:r>
            <a:endParaRPr b="0" lang="en-US" sz="18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marL="343080" indent="-343080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404040"/>
                </a:solidFill>
                <a:uFillTx/>
                <a:latin typeface="Trebuchet MS"/>
              </a:rPr>
              <a:t>Жақсы түсіндім, бірақ тағы оқуым керек деген оқушы –кеме мен түйеге мінеді</a:t>
            </a:r>
            <a:endParaRPr b="0" lang="en-US" sz="18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marL="343080" indent="-343080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404040"/>
                </a:solidFill>
                <a:uFillTx/>
                <a:latin typeface="Trebuchet MS"/>
              </a:rPr>
              <a:t>Мен сабақты орташа түсіндігім деген оқушы- өгізге мінеді</a:t>
            </a:r>
            <a:endParaRPr b="0" lang="en-US" sz="18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marL="343080" indent="-343080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marL="343080" indent="-343080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marL="343080" indent="-343080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404040"/>
                </a:solidFill>
                <a:uFillTx/>
                <a:latin typeface="Trebuchet MS"/>
              </a:rPr>
              <a:t> </a:t>
            </a:r>
            <a:endParaRPr b="0" lang="en-US" sz="1800" strike="noStrike" u="none">
              <a:solidFill>
                <a:srgbClr val="404040"/>
              </a:solidFill>
              <a:uFillTx/>
              <a:latin typeface="Trebuchet MS"/>
            </a:endParaRPr>
          </a:p>
        </p:txBody>
      </p:sp>
      <p:pic>
        <p:nvPicPr>
          <p:cNvPr id="229" name="Рисунок 3" descr=""/>
          <p:cNvPicPr/>
          <p:nvPr/>
        </p:nvPicPr>
        <p:blipFill>
          <a:blip r:embed="rId1"/>
          <a:stretch/>
        </p:blipFill>
        <p:spPr>
          <a:xfrm>
            <a:off x="1119240" y="5229360"/>
            <a:ext cx="5329080" cy="1057320"/>
          </a:xfrm>
          <a:prstGeom prst="rect">
            <a:avLst/>
          </a:prstGeom>
          <a:ln w="0">
            <a:noFill/>
          </a:ln>
        </p:spPr>
      </p:pic>
      <p:pic>
        <p:nvPicPr>
          <p:cNvPr id="230" name="Рисунок 4" descr=""/>
          <p:cNvPicPr/>
          <p:nvPr/>
        </p:nvPicPr>
        <p:blipFill>
          <a:blip r:embed="rId2"/>
          <a:stretch/>
        </p:blipFill>
        <p:spPr>
          <a:xfrm>
            <a:off x="2868480" y="3817800"/>
            <a:ext cx="1830600" cy="1239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2484360" y="691920"/>
            <a:ext cx="381168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18960" indent="-318960" algn="ctr">
              <a:lnSpc>
                <a:spcPct val="100000"/>
              </a:lnSpc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4000" strike="noStrike" u="none">
                <a:solidFill>
                  <a:srgbClr val="000066"/>
                </a:solidFill>
                <a:uFillTx/>
                <a:latin typeface="Arial"/>
              </a:rPr>
              <a:t>Қорытынды:</a:t>
            </a:r>
            <a:endParaRPr b="0" lang="en-US" sz="4000" strike="noStrike" u="none">
              <a:solidFill>
                <a:srgbClr val="90c226"/>
              </a:solidFill>
              <a:uFillTx/>
              <a:latin typeface="Trebuchet MS"/>
            </a:endParaRPr>
          </a:p>
        </p:txBody>
      </p:sp>
      <p:sp>
        <p:nvSpPr>
          <p:cNvPr id="232" name="Text Box 3"/>
          <p:cNvSpPr/>
          <p:nvPr/>
        </p:nvSpPr>
        <p:spPr>
          <a:xfrm>
            <a:off x="426600" y="2243160"/>
            <a:ext cx="7268400" cy="350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i="1" lang="kk-KZ" sz="3200" strike="noStrike" u="none">
                <a:solidFill>
                  <a:srgbClr val="2c3c43"/>
                </a:solidFill>
                <a:uFillTx/>
                <a:latin typeface="Arial"/>
              </a:rPr>
              <a:t>Оқушылар өткізгіштерді тізбектей</a:t>
            </a:r>
            <a:endParaRPr b="0" lang="en-US" sz="3200" strike="noStrike" u="none">
              <a:solidFill>
                <a:srgbClr val="000000"/>
              </a:solidFill>
              <a:uFillTx/>
              <a:latin typeface="Trebuchet MS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i="1" lang="kk-KZ" sz="3200" strike="noStrike" u="none">
                <a:solidFill>
                  <a:srgbClr val="2c3c43"/>
                </a:solidFill>
                <a:uFillTx/>
                <a:latin typeface="Arial"/>
              </a:rPr>
              <a:t> </a:t>
            </a:r>
            <a:r>
              <a:rPr b="0" i="1" lang="kk-KZ" sz="3200" strike="noStrike" u="none">
                <a:solidFill>
                  <a:srgbClr val="2c3c43"/>
                </a:solidFill>
                <a:uFillTx/>
                <a:latin typeface="Arial"/>
              </a:rPr>
              <a:t>жалғауды және параллель </a:t>
            </a:r>
            <a:endParaRPr b="0" lang="en-US" sz="3200" strike="noStrike" u="none">
              <a:solidFill>
                <a:srgbClr val="000000"/>
              </a:solidFill>
              <a:uFillTx/>
              <a:latin typeface="Trebuchet MS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i="1" lang="kk-KZ" sz="3200" strike="noStrike" u="none">
                <a:solidFill>
                  <a:srgbClr val="2c3c43"/>
                </a:solidFill>
                <a:uFillTx/>
                <a:latin typeface="Arial"/>
              </a:rPr>
              <a:t>жалғауды үйренеді.Өткізгіштерді</a:t>
            </a:r>
            <a:endParaRPr b="0" lang="en-US" sz="3200" strike="noStrike" u="none">
              <a:solidFill>
                <a:srgbClr val="000000"/>
              </a:solidFill>
              <a:uFillTx/>
              <a:latin typeface="Trebuchet MS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i="1" lang="kk-KZ" sz="3200" strike="noStrike" u="none">
                <a:solidFill>
                  <a:srgbClr val="2c3c43"/>
                </a:solidFill>
                <a:uFillTx/>
                <a:latin typeface="Arial"/>
              </a:rPr>
              <a:t> </a:t>
            </a:r>
            <a:r>
              <a:rPr b="0" i="1" lang="kk-KZ" sz="3200" strike="noStrike" u="none">
                <a:solidFill>
                  <a:srgbClr val="2c3c43"/>
                </a:solidFill>
                <a:uFillTx/>
                <a:latin typeface="Arial"/>
              </a:rPr>
              <a:t>жалғағанда ток күшін, өткізгіш </a:t>
            </a:r>
            <a:endParaRPr b="0" lang="en-US" sz="3200" strike="noStrike" u="none">
              <a:solidFill>
                <a:srgbClr val="000000"/>
              </a:solidFill>
              <a:uFillTx/>
              <a:latin typeface="Trebuchet MS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i="1" lang="kk-KZ" sz="3200" strike="noStrike" u="none">
                <a:solidFill>
                  <a:srgbClr val="2c3c43"/>
                </a:solidFill>
                <a:uFillTx/>
                <a:latin typeface="Arial"/>
              </a:rPr>
              <a:t>ұштарындағы кернеуді, </a:t>
            </a:r>
            <a:endParaRPr b="0" lang="en-US" sz="3200" strike="noStrike" u="none">
              <a:solidFill>
                <a:srgbClr val="000000"/>
              </a:solidFill>
              <a:uFillTx/>
              <a:latin typeface="Trebuchet MS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i="1" lang="kk-KZ" sz="3200" strike="noStrike" u="none">
                <a:solidFill>
                  <a:srgbClr val="2c3c43"/>
                </a:solidFill>
                <a:uFillTx/>
                <a:latin typeface="Arial"/>
              </a:rPr>
              <a:t>жалпы кедергіні есептеуді </a:t>
            </a:r>
            <a:endParaRPr b="0" lang="en-US" sz="3200" strike="noStrike" u="none">
              <a:solidFill>
                <a:srgbClr val="000000"/>
              </a:solidFill>
              <a:uFillTx/>
              <a:latin typeface="Trebuchet MS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i="1" lang="kk-KZ" sz="3200" strike="noStrike" u="none">
                <a:solidFill>
                  <a:srgbClr val="2c3c43"/>
                </a:solidFill>
                <a:uFillTx/>
                <a:latin typeface="Arial"/>
              </a:rPr>
              <a:t>жетік меңгереді. </a:t>
            </a:r>
            <a:endParaRPr b="0" lang="en-US" sz="32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120" y="609120"/>
            <a:ext cx="6348600" cy="132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3600" strike="noStrike" u="none">
              <a:solidFill>
                <a:srgbClr val="90c226"/>
              </a:solidFill>
              <a:uFillTx/>
              <a:latin typeface="Trebuchet MS"/>
            </a:endParaRPr>
          </a:p>
        </p:txBody>
      </p:sp>
      <p:sp>
        <p:nvSpPr>
          <p:cNvPr id="73" name=""/>
          <p:cNvSpPr txBox="1"/>
          <p:nvPr/>
        </p:nvSpPr>
        <p:spPr>
          <a:xfrm>
            <a:off x="609120" y="2160360"/>
            <a:ext cx="6348600" cy="3881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trike="noStrike" u="none">
              <a:solidFill>
                <a:srgbClr val="404040"/>
              </a:solidFill>
              <a:uFillTx/>
              <a:latin typeface="Trebuchet MS"/>
            </a:endParaRPr>
          </a:p>
        </p:txBody>
      </p:sp>
      <p:pic>
        <p:nvPicPr>
          <p:cNvPr id="74" name="Рисунок 3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120" y="609120"/>
            <a:ext cx="6348600" cy="132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3600" strike="noStrike" u="none">
              <a:solidFill>
                <a:srgbClr val="90c226"/>
              </a:solidFill>
              <a:uFillTx/>
              <a:latin typeface="Trebuchet MS"/>
            </a:endParaRPr>
          </a:p>
        </p:txBody>
      </p:sp>
      <p:sp>
        <p:nvSpPr>
          <p:cNvPr id="76" name=""/>
          <p:cNvSpPr txBox="1"/>
          <p:nvPr/>
        </p:nvSpPr>
        <p:spPr>
          <a:xfrm>
            <a:off x="609120" y="2160360"/>
            <a:ext cx="6348600" cy="3881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trike="noStrike" u="none">
              <a:solidFill>
                <a:srgbClr val="404040"/>
              </a:solidFill>
              <a:uFillTx/>
              <a:latin typeface="Trebuchet MS"/>
            </a:endParaRPr>
          </a:p>
        </p:txBody>
      </p:sp>
      <p:pic>
        <p:nvPicPr>
          <p:cNvPr id="77" name="Рисунок 3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Rectangle 7" descr=""/>
          <p:cNvPicPr/>
          <p:nvPr/>
        </p:nvPicPr>
        <p:blipFill>
          <a:blip r:embed="rId1"/>
          <a:stretch/>
        </p:blipFill>
        <p:spPr>
          <a:xfrm>
            <a:off x="3273480" y="1908000"/>
            <a:ext cx="2889360" cy="517680"/>
          </a:xfrm>
          <a:prstGeom prst="rect">
            <a:avLst/>
          </a:prstGeom>
          <a:ln w="0">
            <a:noFill/>
          </a:ln>
        </p:spPr>
      </p:pic>
      <p:sp>
        <p:nvSpPr>
          <p:cNvPr id="79" name="Rectangle 8"/>
          <p:cNvSpPr/>
          <p:nvPr/>
        </p:nvSpPr>
        <p:spPr>
          <a:xfrm>
            <a:off x="826920" y="2852640"/>
            <a:ext cx="2376720" cy="576360"/>
          </a:xfrm>
          <a:prstGeom prst="rect">
            <a:avLst/>
          </a:prstGeom>
          <a:solidFill>
            <a:srgbClr val="3f781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33cc"/>
                </a:solidFill>
                <a:uFillTx/>
                <a:latin typeface="Tahoma"/>
              </a:rPr>
              <a:t>Тізбектей жалғау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80" name="Rectangle 9"/>
          <p:cNvSpPr/>
          <p:nvPr/>
        </p:nvSpPr>
        <p:spPr>
          <a:xfrm>
            <a:off x="6012000" y="2924280"/>
            <a:ext cx="2376360" cy="504720"/>
          </a:xfrm>
          <a:prstGeom prst="rect">
            <a:avLst/>
          </a:prstGeom>
          <a:solidFill>
            <a:srgbClr val="3f781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33cc"/>
                </a:solidFill>
                <a:uFillTx/>
                <a:latin typeface="Tahoma"/>
              </a:rPr>
              <a:t>Паралель жалғау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81" name="Rectangle 10"/>
          <p:cNvSpPr/>
          <p:nvPr/>
        </p:nvSpPr>
        <p:spPr>
          <a:xfrm>
            <a:off x="611280" y="3860640"/>
            <a:ext cx="2736720" cy="1944720"/>
          </a:xfrm>
          <a:prstGeom prst="rect">
            <a:avLst/>
          </a:prstGeom>
          <a:solidFill>
            <a:srgbClr val="3f781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600" strike="noStrike" u="none">
              <a:solidFill>
                <a:srgbClr val="000000"/>
              </a:solidFill>
              <a:uFillTx/>
              <a:latin typeface="Trebuchet MS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600" strike="noStrike" u="none">
                <a:solidFill>
                  <a:srgbClr val="0033cc"/>
                </a:solidFill>
                <a:uFillTx/>
                <a:latin typeface="Tahoma"/>
              </a:rPr>
              <a:t>Егер бірінші өткізгіштің </a:t>
            </a:r>
            <a:endParaRPr b="0" lang="en-US" sz="1600" strike="noStrike" u="none">
              <a:solidFill>
                <a:srgbClr val="000000"/>
              </a:solidFill>
              <a:uFillTx/>
              <a:latin typeface="Trebuchet MS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600" strike="noStrike" u="none">
                <a:solidFill>
                  <a:srgbClr val="0033cc"/>
                </a:solidFill>
                <a:uFillTx/>
                <a:latin typeface="Tahoma"/>
              </a:rPr>
              <a:t>соңы екінші өткізгіштің</a:t>
            </a:r>
            <a:endParaRPr b="0" lang="en-US" sz="1600" strike="noStrike" u="none">
              <a:solidFill>
                <a:srgbClr val="000000"/>
              </a:solidFill>
              <a:uFillTx/>
              <a:latin typeface="Trebuchet MS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600" strike="noStrike" u="none">
                <a:solidFill>
                  <a:srgbClr val="0033cc"/>
                </a:solidFill>
                <a:uFillTx/>
                <a:latin typeface="Tahoma"/>
              </a:rPr>
              <a:t>басымен екіншінің </a:t>
            </a:r>
            <a:endParaRPr b="0" lang="en-US" sz="1600" strike="noStrike" u="none">
              <a:solidFill>
                <a:srgbClr val="000000"/>
              </a:solidFill>
              <a:uFillTx/>
              <a:latin typeface="Trebuchet MS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600" strike="noStrike" u="none">
                <a:solidFill>
                  <a:srgbClr val="0033cc"/>
                </a:solidFill>
                <a:uFillTx/>
                <a:latin typeface="Tahoma"/>
              </a:rPr>
              <a:t>соңы үшіншінің басымен</a:t>
            </a:r>
            <a:endParaRPr b="0" lang="en-US" sz="1600" strike="noStrike" u="none">
              <a:solidFill>
                <a:srgbClr val="000000"/>
              </a:solidFill>
              <a:uFillTx/>
              <a:latin typeface="Trebuchet MS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600" strike="noStrike" u="none">
                <a:solidFill>
                  <a:srgbClr val="0033cc"/>
                </a:solidFill>
                <a:uFillTx/>
                <a:latin typeface="Tahoma"/>
              </a:rPr>
              <a:t>жалғанса онда мұндай</a:t>
            </a:r>
            <a:endParaRPr b="0" lang="en-US" sz="1600" strike="noStrike" u="none">
              <a:solidFill>
                <a:srgbClr val="000000"/>
              </a:solidFill>
              <a:uFillTx/>
              <a:latin typeface="Trebuchet MS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600" strike="noStrike" u="none">
                <a:solidFill>
                  <a:srgbClr val="0033cc"/>
                </a:solidFill>
                <a:uFillTx/>
                <a:latin typeface="Tahoma"/>
              </a:rPr>
              <a:t>қосуды тізбектей жалғау </a:t>
            </a:r>
            <a:endParaRPr b="0" lang="en-US" sz="1600" strike="noStrike" u="none">
              <a:solidFill>
                <a:srgbClr val="000000"/>
              </a:solidFill>
              <a:uFillTx/>
              <a:latin typeface="Trebuchet MS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600" strike="noStrike" u="none">
                <a:solidFill>
                  <a:srgbClr val="0033cc"/>
                </a:solidFill>
                <a:uFillTx/>
                <a:latin typeface="Tahoma"/>
              </a:rPr>
              <a:t>дейміз </a:t>
            </a:r>
            <a:endParaRPr b="0" lang="en-US" sz="1600" strike="noStrike" u="none">
              <a:solidFill>
                <a:srgbClr val="000000"/>
              </a:solidFill>
              <a:uFillTx/>
              <a:latin typeface="Trebuchet MS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6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82" name="Rectangle 12"/>
          <p:cNvSpPr/>
          <p:nvPr/>
        </p:nvSpPr>
        <p:spPr>
          <a:xfrm>
            <a:off x="611280" y="6021360"/>
            <a:ext cx="2736720" cy="576360"/>
          </a:xfrm>
          <a:prstGeom prst="rect">
            <a:avLst/>
          </a:prstGeom>
          <a:solidFill>
            <a:srgbClr val="3f781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trike="noStrike" u="none">
                <a:solidFill>
                  <a:srgbClr val="0033cc"/>
                </a:solidFill>
                <a:uFillTx/>
                <a:latin typeface="Tahoma"/>
              </a:rPr>
              <a:t>I=I</a:t>
            </a:r>
            <a:r>
              <a:rPr b="0" lang="en-US" sz="1800" strike="noStrike" u="none" baseline="-25000">
                <a:solidFill>
                  <a:srgbClr val="0033cc"/>
                </a:solidFill>
                <a:uFillTx/>
                <a:latin typeface="Tahoma"/>
              </a:rPr>
              <a:t>1</a:t>
            </a:r>
            <a:r>
              <a:rPr b="0" lang="en-US" sz="1800" strike="noStrike" u="none">
                <a:solidFill>
                  <a:srgbClr val="0033cc"/>
                </a:solidFill>
                <a:uFillTx/>
                <a:latin typeface="Tahoma"/>
              </a:rPr>
              <a:t>=I</a:t>
            </a:r>
            <a:r>
              <a:rPr b="0" lang="en-US" sz="1800" strike="noStrike" u="none" baseline="-25000">
                <a:solidFill>
                  <a:srgbClr val="0033cc"/>
                </a:solidFill>
                <a:uFillTx/>
                <a:latin typeface="Tahoma"/>
              </a:rPr>
              <a:t>2</a:t>
            </a:r>
            <a:r>
              <a:rPr b="0" lang="en-US" sz="1800" strike="noStrike" u="none">
                <a:solidFill>
                  <a:srgbClr val="0033cc"/>
                </a:solidFill>
                <a:uFillTx/>
                <a:latin typeface="Tahoma"/>
              </a:rPr>
              <a:t>=…=In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83" name="Rectangle 13"/>
          <p:cNvSpPr/>
          <p:nvPr/>
        </p:nvSpPr>
        <p:spPr>
          <a:xfrm>
            <a:off x="5724360" y="6021360"/>
            <a:ext cx="2953080" cy="576360"/>
          </a:xfrm>
          <a:prstGeom prst="rect">
            <a:avLst/>
          </a:prstGeom>
          <a:solidFill>
            <a:srgbClr val="3f781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trike="noStrike" u="none">
                <a:solidFill>
                  <a:srgbClr val="0033cc"/>
                </a:solidFill>
                <a:uFillTx/>
                <a:latin typeface="Tahoma"/>
              </a:rPr>
              <a:t>I=I</a:t>
            </a:r>
            <a:r>
              <a:rPr b="0" lang="en-US" sz="1800" strike="noStrike" u="none" baseline="-25000">
                <a:solidFill>
                  <a:srgbClr val="0033cc"/>
                </a:solidFill>
                <a:uFillTx/>
                <a:latin typeface="Tahoma"/>
              </a:rPr>
              <a:t>1</a:t>
            </a:r>
            <a:r>
              <a:rPr b="0" lang="en-US" sz="1800" strike="noStrike" u="none">
                <a:solidFill>
                  <a:srgbClr val="0033cc"/>
                </a:solidFill>
                <a:uFillTx/>
                <a:latin typeface="Tahoma"/>
              </a:rPr>
              <a:t>+I</a:t>
            </a:r>
            <a:r>
              <a:rPr b="0" lang="en-US" sz="1800" strike="noStrike" u="none" baseline="-25000">
                <a:solidFill>
                  <a:srgbClr val="0033cc"/>
                </a:solidFill>
                <a:uFillTx/>
                <a:latin typeface="Tahoma"/>
              </a:rPr>
              <a:t>2</a:t>
            </a:r>
            <a:r>
              <a:rPr b="0" lang="en-US" sz="1800" strike="noStrike" u="none">
                <a:solidFill>
                  <a:srgbClr val="0033cc"/>
                </a:solidFill>
                <a:uFillTx/>
                <a:latin typeface="Tahoma"/>
              </a:rPr>
              <a:t>…+In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84" name="Line 14"/>
          <p:cNvSpPr/>
          <p:nvPr/>
        </p:nvSpPr>
        <p:spPr>
          <a:xfrm flipH="1">
            <a:off x="2916000" y="2492280"/>
            <a:ext cx="1368360" cy="2890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85" name="Line 15"/>
          <p:cNvSpPr/>
          <p:nvPr/>
        </p:nvSpPr>
        <p:spPr>
          <a:xfrm>
            <a:off x="5003640" y="2492280"/>
            <a:ext cx="1297080" cy="2890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86" name="Line 16"/>
          <p:cNvSpPr/>
          <p:nvPr/>
        </p:nvSpPr>
        <p:spPr>
          <a:xfrm>
            <a:off x="7236000" y="3500280"/>
            <a:ext cx="0" cy="3603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87" name="Line 17"/>
          <p:cNvSpPr/>
          <p:nvPr/>
        </p:nvSpPr>
        <p:spPr>
          <a:xfrm>
            <a:off x="1979640" y="3500280"/>
            <a:ext cx="0" cy="2890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88" name="Line 18"/>
          <p:cNvSpPr/>
          <p:nvPr/>
        </p:nvSpPr>
        <p:spPr>
          <a:xfrm>
            <a:off x="7236000" y="5805360"/>
            <a:ext cx="0" cy="2160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89" name="Line 19"/>
          <p:cNvSpPr/>
          <p:nvPr/>
        </p:nvSpPr>
        <p:spPr>
          <a:xfrm>
            <a:off x="1908000" y="5805360"/>
            <a:ext cx="0" cy="2160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90" name="Text Box 25"/>
          <p:cNvSpPr/>
          <p:nvPr/>
        </p:nvSpPr>
        <p:spPr>
          <a:xfrm>
            <a:off x="5830920" y="3808440"/>
            <a:ext cx="2739960" cy="2043720"/>
          </a:xfrm>
          <a:prstGeom prst="rect">
            <a:avLst/>
          </a:prstGeom>
          <a:solidFill>
            <a:srgbClr val="3f781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600" strike="noStrike" u="none">
                <a:solidFill>
                  <a:srgbClr val="0033cc"/>
                </a:solidFill>
                <a:uFillTx/>
                <a:latin typeface="Tahoma"/>
              </a:rPr>
              <a:t>     </a:t>
            </a:r>
            <a:r>
              <a:rPr b="0" lang="kk-KZ" sz="1600" strike="noStrike" u="none">
                <a:solidFill>
                  <a:srgbClr val="0033cc"/>
                </a:solidFill>
                <a:uFillTx/>
                <a:latin typeface="Tahoma"/>
              </a:rPr>
              <a:t>Егер өткізгіштің басын</a:t>
            </a:r>
            <a:endParaRPr b="0" lang="en-US" sz="1600" strike="noStrike" u="none">
              <a:solidFill>
                <a:srgbClr val="000000"/>
              </a:solidFill>
              <a:uFillTx/>
              <a:latin typeface="Trebuchet MS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600" strike="noStrike" u="none">
                <a:solidFill>
                  <a:srgbClr val="0033cc"/>
                </a:solidFill>
                <a:uFillTx/>
                <a:latin typeface="Tahoma"/>
              </a:rPr>
              <a:t>  </a:t>
            </a:r>
            <a:r>
              <a:rPr b="0" lang="kk-KZ" sz="1600" strike="noStrike" u="none">
                <a:solidFill>
                  <a:srgbClr val="0033cc"/>
                </a:solidFill>
                <a:uFillTx/>
                <a:latin typeface="Tahoma"/>
              </a:rPr>
              <a:t>бір ғана А нүктесінде,ал</a:t>
            </a:r>
            <a:endParaRPr b="0" lang="en-US" sz="1600" strike="noStrike" u="none">
              <a:solidFill>
                <a:srgbClr val="000000"/>
              </a:solidFill>
              <a:uFillTx/>
              <a:latin typeface="Trebuchet MS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600" strike="noStrike" u="none">
                <a:solidFill>
                  <a:srgbClr val="0033cc"/>
                </a:solidFill>
                <a:uFillTx/>
                <a:latin typeface="Tahoma"/>
              </a:rPr>
              <a:t>     </a:t>
            </a:r>
            <a:r>
              <a:rPr b="0" lang="kk-KZ" sz="1600" strike="noStrike" u="none">
                <a:solidFill>
                  <a:srgbClr val="0033cc"/>
                </a:solidFill>
                <a:uFillTx/>
                <a:latin typeface="Tahoma"/>
              </a:rPr>
              <a:t>ұштарын екінші бір В</a:t>
            </a:r>
            <a:endParaRPr b="0" lang="en-US" sz="1600" strike="noStrike" u="none">
              <a:solidFill>
                <a:srgbClr val="000000"/>
              </a:solidFill>
              <a:uFillTx/>
              <a:latin typeface="Trebuchet MS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600" strike="noStrike" u="none">
                <a:solidFill>
                  <a:srgbClr val="0033cc"/>
                </a:solidFill>
                <a:uFillTx/>
                <a:latin typeface="Tahoma"/>
              </a:rPr>
              <a:t>  </a:t>
            </a:r>
            <a:r>
              <a:rPr b="0" lang="kk-KZ" sz="1600" strike="noStrike" u="none">
                <a:solidFill>
                  <a:srgbClr val="0033cc"/>
                </a:solidFill>
                <a:uFillTx/>
                <a:latin typeface="Tahoma"/>
              </a:rPr>
              <a:t>нүктесінде жалғасақ онда</a:t>
            </a:r>
            <a:endParaRPr b="0" lang="en-US" sz="1600" strike="noStrike" u="none">
              <a:solidFill>
                <a:srgbClr val="000000"/>
              </a:solidFill>
              <a:uFillTx/>
              <a:latin typeface="Trebuchet MS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600" strike="noStrike" u="none">
                <a:solidFill>
                  <a:srgbClr val="0033cc"/>
                </a:solidFill>
                <a:uFillTx/>
                <a:latin typeface="Tahoma"/>
              </a:rPr>
              <a:t>     </a:t>
            </a:r>
            <a:r>
              <a:rPr b="0" lang="kk-KZ" sz="1600" strike="noStrike" u="none">
                <a:solidFill>
                  <a:srgbClr val="0033cc"/>
                </a:solidFill>
                <a:uFillTx/>
                <a:latin typeface="Tahoma"/>
              </a:rPr>
              <a:t>мұндай жалғауды </a:t>
            </a:r>
            <a:endParaRPr b="0" lang="en-US" sz="1600" strike="noStrike" u="none">
              <a:solidFill>
                <a:srgbClr val="000000"/>
              </a:solidFill>
              <a:uFillTx/>
              <a:latin typeface="Trebuchet MS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600" strike="noStrike" u="none">
                <a:solidFill>
                  <a:srgbClr val="0033cc"/>
                </a:solidFill>
                <a:uFillTx/>
                <a:latin typeface="Tahoma"/>
              </a:rPr>
              <a:t>  </a:t>
            </a:r>
            <a:r>
              <a:rPr b="0" lang="kk-KZ" sz="1600" strike="noStrike" u="none">
                <a:solidFill>
                  <a:srgbClr val="0033cc"/>
                </a:solidFill>
                <a:uFillTx/>
                <a:latin typeface="Tahoma"/>
              </a:rPr>
              <a:t>өткізгіштерді паралель</a:t>
            </a:r>
            <a:endParaRPr b="0" lang="en-US" sz="1600" strike="noStrike" u="none">
              <a:solidFill>
                <a:srgbClr val="000000"/>
              </a:solidFill>
              <a:uFillTx/>
              <a:latin typeface="Trebuchet MS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600" strike="noStrike" u="none">
                <a:solidFill>
                  <a:srgbClr val="0033cc"/>
                </a:solidFill>
                <a:uFillTx/>
                <a:latin typeface="Tahoma"/>
              </a:rPr>
              <a:t>    </a:t>
            </a:r>
            <a:r>
              <a:rPr b="0" lang="kk-KZ" sz="1600" strike="noStrike" u="none">
                <a:solidFill>
                  <a:srgbClr val="0033cc"/>
                </a:solidFill>
                <a:uFillTx/>
                <a:latin typeface="Tahoma"/>
              </a:rPr>
              <a:t>жалғау деп аталады.</a:t>
            </a:r>
            <a:endParaRPr b="0" lang="en-US" sz="1600" strike="noStrike" u="none">
              <a:solidFill>
                <a:srgbClr val="000000"/>
              </a:solidFill>
              <a:uFillTx/>
              <a:latin typeface="Trebuchet MS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6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5"/>
          <p:cNvSpPr/>
          <p:nvPr/>
        </p:nvSpPr>
        <p:spPr>
          <a:xfrm>
            <a:off x="611280" y="189000"/>
            <a:ext cx="2376360" cy="647640"/>
          </a:xfrm>
          <a:prstGeom prst="rect">
            <a:avLst/>
          </a:prstGeom>
          <a:solidFill>
            <a:srgbClr val="3f781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trike="noStrike" u="none">
                <a:solidFill>
                  <a:srgbClr val="0033cc"/>
                </a:solidFill>
                <a:uFillTx/>
                <a:latin typeface="Tahoma"/>
              </a:rPr>
              <a:t>U=U</a:t>
            </a:r>
            <a:r>
              <a:rPr b="0" lang="en-US" sz="1800" strike="noStrike" u="none" baseline="-25000">
                <a:solidFill>
                  <a:srgbClr val="0033cc"/>
                </a:solidFill>
                <a:uFillTx/>
                <a:latin typeface="Tahoma"/>
              </a:rPr>
              <a:t>1</a:t>
            </a:r>
            <a:r>
              <a:rPr b="0" lang="en-US" sz="1800" strike="noStrike" u="none">
                <a:solidFill>
                  <a:srgbClr val="0033cc"/>
                </a:solidFill>
                <a:uFillTx/>
                <a:latin typeface="Tahoma"/>
              </a:rPr>
              <a:t>+U</a:t>
            </a:r>
            <a:r>
              <a:rPr b="0" lang="en-US" sz="1800" strike="noStrike" u="none" baseline="-25000">
                <a:solidFill>
                  <a:srgbClr val="0033cc"/>
                </a:solidFill>
                <a:uFillTx/>
                <a:latin typeface="Tahoma"/>
              </a:rPr>
              <a:t>2</a:t>
            </a:r>
            <a:r>
              <a:rPr b="0" lang="en-US" sz="1800" strike="noStrike" u="none">
                <a:solidFill>
                  <a:srgbClr val="0033cc"/>
                </a:solidFill>
                <a:uFillTx/>
                <a:latin typeface="Tahoma"/>
              </a:rPr>
              <a:t>+…Un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92" name="Rectangle 6"/>
          <p:cNvSpPr/>
          <p:nvPr/>
        </p:nvSpPr>
        <p:spPr>
          <a:xfrm>
            <a:off x="5867280" y="189000"/>
            <a:ext cx="2521080" cy="647640"/>
          </a:xfrm>
          <a:prstGeom prst="rect">
            <a:avLst/>
          </a:prstGeom>
          <a:solidFill>
            <a:srgbClr val="3f781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93" name="Rectangle 7"/>
          <p:cNvSpPr/>
          <p:nvPr/>
        </p:nvSpPr>
        <p:spPr>
          <a:xfrm>
            <a:off x="611280" y="1197000"/>
            <a:ext cx="2376360" cy="576360"/>
          </a:xfrm>
          <a:prstGeom prst="rect">
            <a:avLst/>
          </a:prstGeom>
          <a:solidFill>
            <a:srgbClr val="3f781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trike="noStrike" u="none">
                <a:solidFill>
                  <a:srgbClr val="0033cc"/>
                </a:solidFill>
                <a:uFillTx/>
                <a:latin typeface="Tahoma"/>
              </a:rPr>
              <a:t>R=R</a:t>
            </a:r>
            <a:r>
              <a:rPr b="0" lang="en-US" sz="1800" strike="noStrike" u="none" baseline="-25000">
                <a:solidFill>
                  <a:srgbClr val="0033cc"/>
                </a:solidFill>
                <a:uFillTx/>
                <a:latin typeface="Tahoma"/>
              </a:rPr>
              <a:t>1</a:t>
            </a:r>
            <a:r>
              <a:rPr b="0" lang="en-US" sz="1800" strike="noStrike" u="none">
                <a:solidFill>
                  <a:srgbClr val="0033cc"/>
                </a:solidFill>
                <a:uFillTx/>
                <a:latin typeface="Tahoma"/>
              </a:rPr>
              <a:t>+R</a:t>
            </a:r>
            <a:r>
              <a:rPr b="0" lang="en-US" sz="1800" strike="noStrike" u="none" baseline="-25000">
                <a:solidFill>
                  <a:srgbClr val="0033cc"/>
                </a:solidFill>
                <a:uFillTx/>
                <a:latin typeface="Tahoma"/>
              </a:rPr>
              <a:t>2</a:t>
            </a:r>
            <a:r>
              <a:rPr b="0" lang="en-US" sz="1800" strike="noStrike" u="none">
                <a:solidFill>
                  <a:srgbClr val="0033cc"/>
                </a:solidFill>
                <a:uFillTx/>
                <a:latin typeface="Tahoma"/>
              </a:rPr>
              <a:t>+…Rn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94" name="Rectangle 8"/>
          <p:cNvSpPr/>
          <p:nvPr/>
        </p:nvSpPr>
        <p:spPr>
          <a:xfrm>
            <a:off x="5867280" y="1197000"/>
            <a:ext cx="2521080" cy="503280"/>
          </a:xfrm>
          <a:prstGeom prst="rect">
            <a:avLst/>
          </a:prstGeom>
          <a:solidFill>
            <a:srgbClr val="3f781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trike="noStrike" u="none">
                <a:solidFill>
                  <a:srgbClr val="0033cc"/>
                </a:solidFill>
                <a:uFillTx/>
                <a:latin typeface="Tahoma"/>
              </a:rPr>
              <a:t>1/R=1/R</a:t>
            </a:r>
            <a:r>
              <a:rPr b="0" lang="en-US" sz="1800" strike="noStrike" u="none" baseline="-25000">
                <a:solidFill>
                  <a:srgbClr val="0033cc"/>
                </a:solidFill>
                <a:uFillTx/>
                <a:latin typeface="Tahoma"/>
              </a:rPr>
              <a:t>1</a:t>
            </a:r>
            <a:r>
              <a:rPr b="0" lang="en-US" sz="1800" strike="noStrike" u="none">
                <a:solidFill>
                  <a:srgbClr val="0033cc"/>
                </a:solidFill>
                <a:uFillTx/>
                <a:latin typeface="Tahoma"/>
              </a:rPr>
              <a:t>+1/R</a:t>
            </a:r>
            <a:r>
              <a:rPr b="0" lang="en-US" sz="1800" strike="noStrike" u="none" baseline="-25000">
                <a:solidFill>
                  <a:srgbClr val="0033cc"/>
                </a:solidFill>
                <a:uFillTx/>
                <a:latin typeface="Tahoma"/>
              </a:rPr>
              <a:t>2</a:t>
            </a:r>
            <a:r>
              <a:rPr b="0" lang="en-US" sz="1800" strike="noStrike" u="none">
                <a:solidFill>
                  <a:srgbClr val="0033cc"/>
                </a:solidFill>
                <a:uFillTx/>
                <a:latin typeface="Tahoma"/>
              </a:rPr>
              <a:t>+…1/Rn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95" name="Text Box 11"/>
          <p:cNvSpPr/>
          <p:nvPr/>
        </p:nvSpPr>
        <p:spPr>
          <a:xfrm>
            <a:off x="6167160" y="333360"/>
            <a:ext cx="1738440" cy="40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trike="noStrike" u="none">
                <a:solidFill>
                  <a:srgbClr val="0033cc"/>
                </a:solidFill>
                <a:uFillTx/>
                <a:latin typeface="Tahoma"/>
              </a:rPr>
              <a:t>U=U</a:t>
            </a:r>
            <a:r>
              <a:rPr b="0" lang="en-US" sz="1800" strike="noStrike" u="none" baseline="-25000">
                <a:solidFill>
                  <a:srgbClr val="0033cc"/>
                </a:solidFill>
                <a:uFillTx/>
                <a:latin typeface="Tahoma"/>
              </a:rPr>
              <a:t>1</a:t>
            </a:r>
            <a:r>
              <a:rPr b="0" lang="en-US" sz="1800" strike="noStrike" u="none">
                <a:solidFill>
                  <a:srgbClr val="0033cc"/>
                </a:solidFill>
                <a:uFillTx/>
                <a:latin typeface="Tahoma"/>
              </a:rPr>
              <a:t>=U</a:t>
            </a:r>
            <a:r>
              <a:rPr b="0" lang="en-US" sz="1800" strike="noStrike" u="none" baseline="-25000">
                <a:solidFill>
                  <a:srgbClr val="0033cc"/>
                </a:solidFill>
                <a:uFillTx/>
                <a:latin typeface="Tahoma"/>
              </a:rPr>
              <a:t>2</a:t>
            </a:r>
            <a:r>
              <a:rPr b="0" lang="en-US" sz="1800" strike="noStrike" u="none">
                <a:solidFill>
                  <a:srgbClr val="0033cc"/>
                </a:solidFill>
                <a:uFillTx/>
                <a:latin typeface="Tahoma"/>
              </a:rPr>
              <a:t>…=Un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96" name="Text Box 14"/>
          <p:cNvSpPr/>
          <p:nvPr/>
        </p:nvSpPr>
        <p:spPr>
          <a:xfrm>
            <a:off x="667080" y="2073240"/>
            <a:ext cx="7464960" cy="29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i="1" lang="kk-KZ" sz="2400" strike="noStrike" u="none">
                <a:solidFill>
                  <a:srgbClr val="0033cc"/>
                </a:solidFill>
                <a:uFillTx/>
                <a:latin typeface="Tahoma"/>
              </a:rPr>
              <a:t>Оқушы:</a:t>
            </a:r>
            <a:endParaRPr b="0" lang="en-US" sz="2400" strike="noStrike" u="none">
              <a:solidFill>
                <a:srgbClr val="000000"/>
              </a:solidFill>
              <a:uFillTx/>
              <a:latin typeface="Trebuchet MS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80000"/>
              <a:buFont typeface="Tahoma"/>
              <a:buChar char="-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 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Жаңа тақырыпты қабылдайды;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80000"/>
              <a:buFont typeface="Tahoma"/>
              <a:buChar char="-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 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Тірек сызбаны дәптеріне көшіреді;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80000"/>
              <a:buFont typeface="Tahoma"/>
              <a:buChar char="-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 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Қысқаша конспект жасайды;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80000"/>
              <a:buFont typeface="Tahoma"/>
              <a:buChar char="-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i="1" lang="kk-KZ" sz="1800" strike="noStrike" u="none">
                <a:solidFill>
                  <a:srgbClr val="0033cc"/>
                </a:solidFill>
                <a:uFillTx/>
                <a:latin typeface="Tahoma"/>
              </a:rPr>
              <a:t>Күтілетін нәтиже: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Оқулықтармен дәптерлерін ашып сабаққа бар зейіндерін аударады.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Оқытушының айтқанын мұқият тыңдайды. Есіне сақтауға тырысады,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қажетін бөліп алады, тапсырмаға сәйкес қорытынды жасайды.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 Box 4"/>
          <p:cNvSpPr/>
          <p:nvPr/>
        </p:nvSpPr>
        <p:spPr>
          <a:xfrm>
            <a:off x="250920" y="333360"/>
            <a:ext cx="80150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kk-KZ" sz="3600" strike="noStrike" u="none">
                <a:solidFill>
                  <a:srgbClr val="0033cc"/>
                </a:solidFill>
                <a:uFillTx/>
                <a:latin typeface="Tahoma"/>
              </a:rPr>
              <a:t>Өткізгіштерді параллель жалғау</a:t>
            </a:r>
            <a:endParaRPr b="0" lang="en-US" sz="36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98" name="Rectangle 5"/>
          <p:cNvSpPr/>
          <p:nvPr/>
        </p:nvSpPr>
        <p:spPr>
          <a:xfrm>
            <a:off x="755640" y="1628640"/>
            <a:ext cx="2952720" cy="4032360"/>
          </a:xfrm>
          <a:prstGeom prst="rect">
            <a:avLst/>
          </a:prstGeom>
          <a:noFill/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99" name="Rectangle 6"/>
          <p:cNvSpPr/>
          <p:nvPr/>
        </p:nvSpPr>
        <p:spPr>
          <a:xfrm>
            <a:off x="2124000" y="1484280"/>
            <a:ext cx="792360" cy="289080"/>
          </a:xfrm>
          <a:prstGeom prst="rect">
            <a:avLst/>
          </a:prstGeom>
          <a:solidFill>
            <a:srgbClr val="99ca3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00" name="Line 7"/>
          <p:cNvSpPr/>
          <p:nvPr/>
        </p:nvSpPr>
        <p:spPr>
          <a:xfrm>
            <a:off x="755640" y="2492280"/>
            <a:ext cx="295272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01" name="Rectangle 8"/>
          <p:cNvSpPr/>
          <p:nvPr/>
        </p:nvSpPr>
        <p:spPr>
          <a:xfrm>
            <a:off x="2124000" y="2349360"/>
            <a:ext cx="792360" cy="289080"/>
          </a:xfrm>
          <a:prstGeom prst="rect">
            <a:avLst/>
          </a:prstGeom>
          <a:solidFill>
            <a:srgbClr val="99ca3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02" name="Rectangle 9"/>
          <p:cNvSpPr/>
          <p:nvPr/>
        </p:nvSpPr>
        <p:spPr>
          <a:xfrm>
            <a:off x="2124000" y="5516640"/>
            <a:ext cx="792360" cy="288720"/>
          </a:xfrm>
          <a:prstGeom prst="rect">
            <a:avLst/>
          </a:prstGeom>
          <a:solidFill>
            <a:srgbClr val="99ca3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03" name="Line 10"/>
          <p:cNvSpPr/>
          <p:nvPr/>
        </p:nvSpPr>
        <p:spPr>
          <a:xfrm>
            <a:off x="539640" y="4005360"/>
            <a:ext cx="216000" cy="0"/>
          </a:xfrm>
          <a:prstGeom prst="line">
            <a:avLst/>
          </a:prstGeom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04" name="Oval 11"/>
          <p:cNvSpPr/>
          <p:nvPr/>
        </p:nvSpPr>
        <p:spPr>
          <a:xfrm>
            <a:off x="684360" y="3933720"/>
            <a:ext cx="142560" cy="14292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05" name="Oval 12"/>
          <p:cNvSpPr/>
          <p:nvPr/>
        </p:nvSpPr>
        <p:spPr>
          <a:xfrm>
            <a:off x="684360" y="2421000"/>
            <a:ext cx="142560" cy="14292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06" name="Oval 13"/>
          <p:cNvSpPr/>
          <p:nvPr/>
        </p:nvSpPr>
        <p:spPr>
          <a:xfrm>
            <a:off x="3635280" y="3933720"/>
            <a:ext cx="142920" cy="14292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07" name="Line 14"/>
          <p:cNvSpPr/>
          <p:nvPr/>
        </p:nvSpPr>
        <p:spPr>
          <a:xfrm>
            <a:off x="3708360" y="4005360"/>
            <a:ext cx="576360" cy="0"/>
          </a:xfrm>
          <a:prstGeom prst="line">
            <a:avLst/>
          </a:prstGeom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08" name="Line 15"/>
          <p:cNvSpPr/>
          <p:nvPr/>
        </p:nvSpPr>
        <p:spPr>
          <a:xfrm>
            <a:off x="971640" y="2492280"/>
            <a:ext cx="360360" cy="0"/>
          </a:xfrm>
          <a:prstGeom prst="line">
            <a:avLst/>
          </a:prstGeom>
          <a:ln w="38160">
            <a:solidFill>
              <a:srgbClr val="000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09" name="Line 16"/>
          <p:cNvSpPr/>
          <p:nvPr/>
        </p:nvSpPr>
        <p:spPr>
          <a:xfrm>
            <a:off x="971640" y="1628640"/>
            <a:ext cx="360360" cy="0"/>
          </a:xfrm>
          <a:prstGeom prst="line">
            <a:avLst/>
          </a:prstGeom>
          <a:ln w="38160">
            <a:solidFill>
              <a:srgbClr val="000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10" name="Line 17"/>
          <p:cNvSpPr/>
          <p:nvPr/>
        </p:nvSpPr>
        <p:spPr>
          <a:xfrm>
            <a:off x="971640" y="5661000"/>
            <a:ext cx="360360" cy="0"/>
          </a:xfrm>
          <a:prstGeom prst="line">
            <a:avLst/>
          </a:prstGeom>
          <a:ln w="38160">
            <a:solidFill>
              <a:srgbClr val="000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11" name="Line 18"/>
          <p:cNvSpPr/>
          <p:nvPr/>
        </p:nvSpPr>
        <p:spPr>
          <a:xfrm>
            <a:off x="3780000" y="4005360"/>
            <a:ext cx="360360" cy="0"/>
          </a:xfrm>
          <a:prstGeom prst="line">
            <a:avLst/>
          </a:prstGeom>
          <a:ln w="572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12" name="Text Box 19"/>
          <p:cNvSpPr/>
          <p:nvPr/>
        </p:nvSpPr>
        <p:spPr>
          <a:xfrm>
            <a:off x="324000" y="3645000"/>
            <a:ext cx="3204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А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13" name="Text Box 21"/>
          <p:cNvSpPr/>
          <p:nvPr/>
        </p:nvSpPr>
        <p:spPr>
          <a:xfrm>
            <a:off x="835200" y="1197000"/>
            <a:ext cx="375840" cy="40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en-US" sz="1800" strike="noStrike" u="none">
                <a:solidFill>
                  <a:srgbClr val="000000"/>
                </a:solidFill>
                <a:uFillTx/>
                <a:latin typeface="Tahoma"/>
              </a:rPr>
              <a:t>I</a:t>
            </a:r>
            <a:r>
              <a:rPr b="1" lang="en-US" sz="1800" strike="noStrike" u="none" baseline="-25000">
                <a:solidFill>
                  <a:srgbClr val="000000"/>
                </a:solidFill>
                <a:uFillTx/>
                <a:latin typeface="Tahoma"/>
              </a:rPr>
              <a:t>1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14" name="Text Box 22"/>
          <p:cNvSpPr/>
          <p:nvPr/>
        </p:nvSpPr>
        <p:spPr>
          <a:xfrm>
            <a:off x="835200" y="2060640"/>
            <a:ext cx="375840" cy="40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en-US" sz="1800" strike="noStrike" u="none">
                <a:solidFill>
                  <a:srgbClr val="000000"/>
                </a:solidFill>
                <a:uFillTx/>
                <a:latin typeface="Tahoma"/>
              </a:rPr>
              <a:t>I</a:t>
            </a:r>
            <a:r>
              <a:rPr b="1" lang="en-US" sz="1800" strike="noStrike" u="none" baseline="-25000">
                <a:solidFill>
                  <a:srgbClr val="000000"/>
                </a:solidFill>
                <a:uFillTx/>
                <a:latin typeface="Tahoma"/>
              </a:rPr>
              <a:t>2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15" name="Text Box 23"/>
          <p:cNvSpPr/>
          <p:nvPr/>
        </p:nvSpPr>
        <p:spPr>
          <a:xfrm>
            <a:off x="834840" y="5157720"/>
            <a:ext cx="376200" cy="40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en-US" sz="1800" strike="noStrike" u="none">
                <a:solidFill>
                  <a:srgbClr val="000000"/>
                </a:solidFill>
                <a:uFillTx/>
                <a:latin typeface="Tahoma"/>
              </a:rPr>
              <a:t>I</a:t>
            </a:r>
            <a:r>
              <a:rPr b="1" lang="en-US" sz="1800" strike="noStrike" u="none" baseline="-25000">
                <a:solidFill>
                  <a:srgbClr val="000000"/>
                </a:solidFill>
                <a:uFillTx/>
                <a:latin typeface="Tahoma"/>
              </a:rPr>
              <a:t>n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16" name="Text Box 24"/>
          <p:cNvSpPr/>
          <p:nvPr/>
        </p:nvSpPr>
        <p:spPr>
          <a:xfrm>
            <a:off x="2202120" y="1052640"/>
            <a:ext cx="394920" cy="40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Tahoma"/>
              </a:rPr>
              <a:t>R</a:t>
            </a:r>
            <a:r>
              <a:rPr b="0" lang="en-US" sz="1800" strike="noStrike" u="none" baseline="-25000">
                <a:solidFill>
                  <a:srgbClr val="000000"/>
                </a:solidFill>
                <a:uFillTx/>
                <a:latin typeface="Tahoma"/>
              </a:rPr>
              <a:t>1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17" name="Text Box 25"/>
          <p:cNvSpPr/>
          <p:nvPr/>
        </p:nvSpPr>
        <p:spPr>
          <a:xfrm>
            <a:off x="2202120" y="1916280"/>
            <a:ext cx="394920" cy="40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Tahoma"/>
              </a:rPr>
              <a:t>R</a:t>
            </a:r>
            <a:r>
              <a:rPr b="0" lang="en-US" sz="1800" strike="noStrike" u="none" baseline="-25000">
                <a:solidFill>
                  <a:srgbClr val="000000"/>
                </a:solidFill>
                <a:uFillTx/>
                <a:latin typeface="Tahoma"/>
              </a:rPr>
              <a:t>2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18" name="Text Box 27"/>
          <p:cNvSpPr/>
          <p:nvPr/>
        </p:nvSpPr>
        <p:spPr>
          <a:xfrm>
            <a:off x="2131200" y="5084640"/>
            <a:ext cx="396360" cy="40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Tahoma"/>
              </a:rPr>
              <a:t>R</a:t>
            </a:r>
            <a:r>
              <a:rPr b="0" lang="en-US" sz="1800" strike="noStrike" u="none" baseline="-25000">
                <a:solidFill>
                  <a:srgbClr val="000000"/>
                </a:solidFill>
                <a:uFillTx/>
                <a:latin typeface="Tahoma"/>
              </a:rPr>
              <a:t>n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19" name="Text Box 28"/>
          <p:cNvSpPr/>
          <p:nvPr/>
        </p:nvSpPr>
        <p:spPr>
          <a:xfrm>
            <a:off x="4911840" y="1860480"/>
            <a:ext cx="1719000" cy="40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Tahoma"/>
              </a:rPr>
              <a:t>U=U</a:t>
            </a:r>
            <a:r>
              <a:rPr b="0" lang="en-US" sz="1800" strike="noStrike" u="none" baseline="-25000">
                <a:solidFill>
                  <a:srgbClr val="000000"/>
                </a:solidFill>
                <a:uFillTx/>
                <a:latin typeface="Tahoma"/>
              </a:rPr>
              <a:t>1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Tahoma"/>
              </a:rPr>
              <a:t>=U</a:t>
            </a:r>
            <a:r>
              <a:rPr b="0" lang="en-US" sz="1800" strike="noStrike" u="none" baseline="-25000">
                <a:solidFill>
                  <a:srgbClr val="000000"/>
                </a:solidFill>
                <a:uFillTx/>
                <a:latin typeface="Tahoma"/>
              </a:rPr>
              <a:t>2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Tahoma"/>
              </a:rPr>
              <a:t>…=U</a:t>
            </a:r>
            <a:r>
              <a:rPr b="0" lang="en-US" sz="1800" strike="noStrike" u="none" baseline="-25000">
                <a:solidFill>
                  <a:srgbClr val="000000"/>
                </a:solidFill>
                <a:uFillTx/>
                <a:latin typeface="Tahoma"/>
              </a:rPr>
              <a:t>n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20" name="Text Box 29"/>
          <p:cNvSpPr/>
          <p:nvPr/>
        </p:nvSpPr>
        <p:spPr>
          <a:xfrm>
            <a:off x="4911840" y="2363760"/>
            <a:ext cx="1631880" cy="40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Tahoma"/>
              </a:rPr>
              <a:t>I=I</a:t>
            </a:r>
            <a:r>
              <a:rPr b="0" lang="en-US" sz="1800" strike="noStrike" u="none" baseline="-25000">
                <a:solidFill>
                  <a:srgbClr val="000000"/>
                </a:solidFill>
                <a:uFillTx/>
                <a:latin typeface="Tahoma"/>
              </a:rPr>
              <a:t>1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Tahoma"/>
              </a:rPr>
              <a:t>+I</a:t>
            </a:r>
            <a:r>
              <a:rPr b="0" lang="en-US" sz="1800" strike="noStrike" u="none" baseline="-25000">
                <a:solidFill>
                  <a:srgbClr val="000000"/>
                </a:solidFill>
                <a:uFillTx/>
                <a:latin typeface="Tahoma"/>
              </a:rPr>
              <a:t>2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Tahoma"/>
              </a:rPr>
              <a:t>+…+I</a:t>
            </a:r>
            <a:r>
              <a:rPr b="0" lang="en-US" sz="1800" strike="noStrike" u="none" baseline="-25000">
                <a:solidFill>
                  <a:srgbClr val="000000"/>
                </a:solidFill>
                <a:uFillTx/>
                <a:latin typeface="Tahoma"/>
              </a:rPr>
              <a:t>n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21" name="Text Box 30"/>
          <p:cNvSpPr/>
          <p:nvPr/>
        </p:nvSpPr>
        <p:spPr>
          <a:xfrm>
            <a:off x="4934160" y="2924280"/>
            <a:ext cx="3769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trike="noStrike" u="sng">
                <a:solidFill>
                  <a:srgbClr val="000000"/>
                </a:solidFill>
                <a:uFillTx/>
                <a:latin typeface="Tahoma"/>
              </a:rPr>
              <a:t>1 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Tahoma"/>
              </a:rPr>
              <a:t>R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22" name="Text Box 31"/>
          <p:cNvSpPr/>
          <p:nvPr/>
        </p:nvSpPr>
        <p:spPr>
          <a:xfrm>
            <a:off x="5076720" y="2997360"/>
            <a:ext cx="351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Tahoma"/>
              </a:rPr>
              <a:t>=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23" name="Text Box 32"/>
          <p:cNvSpPr/>
          <p:nvPr/>
        </p:nvSpPr>
        <p:spPr>
          <a:xfrm>
            <a:off x="5299200" y="2924280"/>
            <a:ext cx="394920" cy="68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trike="noStrike" u="sng">
                <a:solidFill>
                  <a:srgbClr val="000000"/>
                </a:solidFill>
                <a:uFillTx/>
                <a:latin typeface="Tahoma"/>
              </a:rPr>
              <a:t>1 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Tahoma"/>
              </a:rPr>
              <a:t>R</a:t>
            </a:r>
            <a:r>
              <a:rPr b="0" lang="en-US" sz="1800" strike="noStrike" u="none" baseline="-25000">
                <a:solidFill>
                  <a:srgbClr val="000000"/>
                </a:solidFill>
                <a:uFillTx/>
                <a:latin typeface="Tahoma"/>
              </a:rPr>
              <a:t>2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24" name="Text Box 34"/>
          <p:cNvSpPr/>
          <p:nvPr/>
        </p:nvSpPr>
        <p:spPr>
          <a:xfrm>
            <a:off x="5489640" y="3011400"/>
            <a:ext cx="3470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Tahoma"/>
              </a:rPr>
              <a:t>+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25" name="Text Box 35"/>
          <p:cNvSpPr/>
          <p:nvPr/>
        </p:nvSpPr>
        <p:spPr>
          <a:xfrm>
            <a:off x="5730840" y="2924280"/>
            <a:ext cx="394920" cy="68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trike="noStrike" u="sng">
                <a:solidFill>
                  <a:srgbClr val="000000"/>
                </a:solidFill>
                <a:uFillTx/>
                <a:latin typeface="Tahoma"/>
              </a:rPr>
              <a:t>1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Tahoma"/>
              </a:rPr>
              <a:t>R</a:t>
            </a:r>
            <a:r>
              <a:rPr b="0" lang="en-US" sz="1800" strike="noStrike" u="none" baseline="-25000">
                <a:solidFill>
                  <a:srgbClr val="000000"/>
                </a:solidFill>
                <a:uFillTx/>
                <a:latin typeface="Tahoma"/>
              </a:rPr>
              <a:t>2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26" name="Text Box 37"/>
          <p:cNvSpPr/>
          <p:nvPr/>
        </p:nvSpPr>
        <p:spPr>
          <a:xfrm>
            <a:off x="5922360" y="3011400"/>
            <a:ext cx="8870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Tahoma"/>
              </a:rPr>
              <a:t>+……+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27" name="Text Box 38"/>
          <p:cNvSpPr/>
          <p:nvPr/>
        </p:nvSpPr>
        <p:spPr>
          <a:xfrm>
            <a:off x="6640560" y="2940120"/>
            <a:ext cx="411120" cy="68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trike="noStrike" u="sng">
                <a:solidFill>
                  <a:srgbClr val="000000"/>
                </a:solidFill>
                <a:uFillTx/>
                <a:latin typeface="Tahoma"/>
              </a:rPr>
              <a:t>1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Tahoma"/>
              </a:rPr>
              <a:t>R</a:t>
            </a:r>
            <a:r>
              <a:rPr b="0" lang="en-US" sz="1800" strike="noStrike" u="none" baseline="-25000">
                <a:solidFill>
                  <a:srgbClr val="000000"/>
                </a:solidFill>
                <a:uFillTx/>
                <a:latin typeface="Tahoma"/>
              </a:rPr>
              <a:t>n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 Box 4"/>
          <p:cNvSpPr/>
          <p:nvPr/>
        </p:nvSpPr>
        <p:spPr>
          <a:xfrm>
            <a:off x="1189440" y="333360"/>
            <a:ext cx="598716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3200" strike="noStrike" u="none">
                <a:solidFill>
                  <a:srgbClr val="0033cc"/>
                </a:solidFill>
                <a:uFillTx/>
                <a:latin typeface="Tahoma"/>
              </a:rPr>
              <a:t>Өткізгіштерді тізбектей жалғау</a:t>
            </a:r>
            <a:endParaRPr b="0" lang="en-US" sz="32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29" name="Line 5"/>
          <p:cNvSpPr/>
          <p:nvPr/>
        </p:nvSpPr>
        <p:spPr>
          <a:xfrm>
            <a:off x="971640" y="1989000"/>
            <a:ext cx="7561080" cy="0"/>
          </a:xfrm>
          <a:prstGeom prst="line">
            <a:avLst/>
          </a:prstGeom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30" name="Oval 7"/>
          <p:cNvSpPr/>
          <p:nvPr/>
        </p:nvSpPr>
        <p:spPr>
          <a:xfrm>
            <a:off x="826920" y="1916280"/>
            <a:ext cx="144720" cy="14436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31" name="Oval 8"/>
          <p:cNvSpPr/>
          <p:nvPr/>
        </p:nvSpPr>
        <p:spPr>
          <a:xfrm>
            <a:off x="2843280" y="1916280"/>
            <a:ext cx="144360" cy="14436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32" name="Rectangle 9"/>
          <p:cNvSpPr/>
          <p:nvPr/>
        </p:nvSpPr>
        <p:spPr>
          <a:xfrm>
            <a:off x="1525680" y="1773360"/>
            <a:ext cx="1008000" cy="431640"/>
          </a:xfrm>
          <a:prstGeom prst="rect">
            <a:avLst/>
          </a:prstGeom>
          <a:solidFill>
            <a:srgbClr val="99ca3c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33" name="Rectangle 19"/>
          <p:cNvSpPr/>
          <p:nvPr/>
        </p:nvSpPr>
        <p:spPr>
          <a:xfrm>
            <a:off x="3132000" y="1773360"/>
            <a:ext cx="1008360" cy="431640"/>
          </a:xfrm>
          <a:prstGeom prst="rect">
            <a:avLst/>
          </a:prstGeom>
          <a:solidFill>
            <a:srgbClr val="99ca3c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34" name="Rectangle 20"/>
          <p:cNvSpPr/>
          <p:nvPr/>
        </p:nvSpPr>
        <p:spPr>
          <a:xfrm>
            <a:off x="7178760" y="1738440"/>
            <a:ext cx="1008000" cy="431640"/>
          </a:xfrm>
          <a:prstGeom prst="rect">
            <a:avLst/>
          </a:prstGeom>
          <a:solidFill>
            <a:srgbClr val="99ca3c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35" name="Oval 21"/>
          <p:cNvSpPr/>
          <p:nvPr/>
        </p:nvSpPr>
        <p:spPr>
          <a:xfrm>
            <a:off x="4572000" y="1916280"/>
            <a:ext cx="144360" cy="14436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36" name="Oval 22"/>
          <p:cNvSpPr/>
          <p:nvPr/>
        </p:nvSpPr>
        <p:spPr>
          <a:xfrm>
            <a:off x="6516720" y="1916280"/>
            <a:ext cx="144360" cy="14436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37" name="Oval 23"/>
          <p:cNvSpPr/>
          <p:nvPr/>
        </p:nvSpPr>
        <p:spPr>
          <a:xfrm>
            <a:off x="8532720" y="1916280"/>
            <a:ext cx="144720" cy="14436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38" name="Text Box 24"/>
          <p:cNvSpPr/>
          <p:nvPr/>
        </p:nvSpPr>
        <p:spPr>
          <a:xfrm>
            <a:off x="1221840" y="3137040"/>
            <a:ext cx="3604320" cy="155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343080" indent="-343080">
              <a:lnSpc>
                <a:spcPct val="100000"/>
              </a:lnSpc>
              <a:buClr>
                <a:srgbClr val="0033cc"/>
              </a:buClr>
              <a:buSzPct val="80000"/>
              <a:buFont typeface="Tahoma"/>
              <a:buAutoNum type="arabicPeriod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2800" strike="noStrike" u="none">
                <a:solidFill>
                  <a:srgbClr val="0033cc"/>
                </a:solidFill>
                <a:uFillTx/>
                <a:latin typeface="Tahoma"/>
              </a:rPr>
              <a:t>I</a:t>
            </a:r>
            <a:r>
              <a:rPr b="0" lang="kk-KZ" sz="2800" strike="noStrike" u="none">
                <a:solidFill>
                  <a:srgbClr val="0033cc"/>
                </a:solidFill>
                <a:uFillTx/>
                <a:latin typeface="Tahoma"/>
              </a:rPr>
              <a:t> </a:t>
            </a:r>
            <a:r>
              <a:rPr b="0" lang="en-US" sz="2800" strike="noStrike" u="none">
                <a:solidFill>
                  <a:srgbClr val="0033cc"/>
                </a:solidFill>
                <a:uFillTx/>
                <a:latin typeface="Tahoma"/>
              </a:rPr>
              <a:t>=</a:t>
            </a:r>
            <a:r>
              <a:rPr b="0" lang="kk-KZ" sz="2800" strike="noStrike" u="none">
                <a:solidFill>
                  <a:srgbClr val="0033cc"/>
                </a:solidFill>
                <a:uFillTx/>
                <a:latin typeface="Tahoma"/>
              </a:rPr>
              <a:t>  </a:t>
            </a:r>
            <a:r>
              <a:rPr b="0" lang="en-US" sz="2800" strike="noStrike" u="none">
                <a:solidFill>
                  <a:srgbClr val="0033cc"/>
                </a:solidFill>
                <a:uFillTx/>
                <a:latin typeface="Tahoma"/>
              </a:rPr>
              <a:t>I</a:t>
            </a:r>
            <a:r>
              <a:rPr b="0" lang="en-US" sz="2800" strike="noStrike" u="none" baseline="-25000">
                <a:solidFill>
                  <a:srgbClr val="0033cc"/>
                </a:solidFill>
                <a:uFillTx/>
                <a:latin typeface="Tahoma"/>
              </a:rPr>
              <a:t>1</a:t>
            </a:r>
            <a:r>
              <a:rPr b="0" lang="kk-KZ" sz="2800" strike="noStrike" u="none">
                <a:solidFill>
                  <a:srgbClr val="0033cc"/>
                </a:solidFill>
                <a:uFillTx/>
                <a:latin typeface="Tahoma"/>
              </a:rPr>
              <a:t> </a:t>
            </a:r>
            <a:r>
              <a:rPr b="0" lang="en-US" sz="2800" strike="noStrike" u="none">
                <a:solidFill>
                  <a:srgbClr val="0033cc"/>
                </a:solidFill>
                <a:uFillTx/>
                <a:latin typeface="Tahoma"/>
              </a:rPr>
              <a:t>=</a:t>
            </a:r>
            <a:r>
              <a:rPr b="0" lang="kk-KZ" sz="2800" strike="noStrike" u="none">
                <a:solidFill>
                  <a:srgbClr val="0033cc"/>
                </a:solidFill>
                <a:uFillTx/>
                <a:latin typeface="Tahoma"/>
              </a:rPr>
              <a:t> </a:t>
            </a:r>
            <a:r>
              <a:rPr b="0" lang="en-US" sz="2800" strike="noStrike" u="none">
                <a:solidFill>
                  <a:srgbClr val="0033cc"/>
                </a:solidFill>
                <a:uFillTx/>
                <a:latin typeface="Tahoma"/>
              </a:rPr>
              <a:t>I</a:t>
            </a:r>
            <a:r>
              <a:rPr b="0" lang="en-US" sz="2800" strike="noStrike" u="none" baseline="-25000">
                <a:solidFill>
                  <a:srgbClr val="0033cc"/>
                </a:solidFill>
                <a:uFillTx/>
                <a:latin typeface="Tahoma"/>
              </a:rPr>
              <a:t>2</a:t>
            </a:r>
            <a:r>
              <a:rPr b="0" lang="en-US" sz="2800" strike="noStrike" u="none">
                <a:solidFill>
                  <a:srgbClr val="0033cc"/>
                </a:solidFill>
                <a:uFillTx/>
                <a:latin typeface="Tahoma"/>
              </a:rPr>
              <a:t>=</a:t>
            </a:r>
            <a:r>
              <a:rPr b="0" lang="kk-KZ" sz="2800" strike="noStrike" u="none">
                <a:solidFill>
                  <a:srgbClr val="0033cc"/>
                </a:solidFill>
                <a:uFillTx/>
                <a:latin typeface="Tahoma"/>
              </a:rPr>
              <a:t> </a:t>
            </a:r>
            <a:r>
              <a:rPr b="0" lang="en-US" sz="2800" strike="noStrike" u="none">
                <a:solidFill>
                  <a:srgbClr val="0033cc"/>
                </a:solidFill>
                <a:uFillTx/>
                <a:latin typeface="Tahoma"/>
              </a:rPr>
              <a:t>…</a:t>
            </a:r>
            <a:r>
              <a:rPr b="0" lang="kk-KZ" sz="2800" strike="noStrike" u="none">
                <a:solidFill>
                  <a:srgbClr val="0033cc"/>
                </a:solidFill>
                <a:uFillTx/>
                <a:latin typeface="Tahoma"/>
              </a:rPr>
              <a:t> </a:t>
            </a:r>
            <a:r>
              <a:rPr b="0" lang="en-US" sz="2800" strike="noStrike" u="none">
                <a:solidFill>
                  <a:srgbClr val="0033cc"/>
                </a:solidFill>
                <a:uFillTx/>
                <a:latin typeface="Tahoma"/>
              </a:rPr>
              <a:t>=</a:t>
            </a:r>
            <a:r>
              <a:rPr b="0" lang="kk-KZ" sz="2800" strike="noStrike" u="none">
                <a:solidFill>
                  <a:srgbClr val="0033cc"/>
                </a:solidFill>
                <a:uFillTx/>
                <a:latin typeface="Tahoma"/>
              </a:rPr>
              <a:t> </a:t>
            </a:r>
            <a:r>
              <a:rPr b="0" lang="en-US" sz="2800" strike="noStrike" u="none">
                <a:solidFill>
                  <a:srgbClr val="0033cc"/>
                </a:solidFill>
                <a:uFillTx/>
                <a:latin typeface="Tahoma"/>
              </a:rPr>
              <a:t>I</a:t>
            </a:r>
            <a:r>
              <a:rPr b="0" lang="en-US" sz="2800" strike="noStrike" u="none" baseline="-25000">
                <a:solidFill>
                  <a:srgbClr val="0033cc"/>
                </a:solidFill>
                <a:uFillTx/>
                <a:latin typeface="Tahoma"/>
              </a:rPr>
              <a:t>n</a:t>
            </a:r>
            <a:endParaRPr b="0" lang="en-US" sz="2800" strike="noStrike" u="none">
              <a:solidFill>
                <a:srgbClr val="000000"/>
              </a:solidFill>
              <a:uFillTx/>
              <a:latin typeface="Trebuchet MS"/>
            </a:endParaRPr>
          </a:p>
          <a:p>
            <a:pPr marL="343080" indent="-343080">
              <a:lnSpc>
                <a:spcPct val="100000"/>
              </a:lnSpc>
              <a:buClr>
                <a:srgbClr val="0033cc"/>
              </a:buClr>
              <a:buSzPct val="80000"/>
              <a:buFont typeface="Tahoma"/>
              <a:buAutoNum type="arabicPeriod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2800" strike="noStrike" u="none">
                <a:solidFill>
                  <a:srgbClr val="0033cc"/>
                </a:solidFill>
                <a:uFillTx/>
                <a:latin typeface="Tahoma"/>
              </a:rPr>
              <a:t>U</a:t>
            </a:r>
            <a:r>
              <a:rPr b="0" lang="kk-KZ" sz="2800" strike="noStrike" u="none">
                <a:solidFill>
                  <a:srgbClr val="0033cc"/>
                </a:solidFill>
                <a:uFillTx/>
                <a:latin typeface="Tahoma"/>
              </a:rPr>
              <a:t> </a:t>
            </a:r>
            <a:r>
              <a:rPr b="0" lang="en-US" sz="2800" strike="noStrike" u="none">
                <a:solidFill>
                  <a:srgbClr val="0033cc"/>
                </a:solidFill>
                <a:uFillTx/>
                <a:latin typeface="Tahoma"/>
              </a:rPr>
              <a:t>=</a:t>
            </a:r>
            <a:r>
              <a:rPr b="0" lang="kk-KZ" sz="2800" strike="noStrike" u="none">
                <a:solidFill>
                  <a:srgbClr val="0033cc"/>
                </a:solidFill>
                <a:uFillTx/>
                <a:latin typeface="Tahoma"/>
              </a:rPr>
              <a:t> </a:t>
            </a:r>
            <a:r>
              <a:rPr b="0" lang="en-US" sz="2800" strike="noStrike" u="none">
                <a:solidFill>
                  <a:srgbClr val="0033cc"/>
                </a:solidFill>
                <a:uFillTx/>
                <a:latin typeface="Tahoma"/>
              </a:rPr>
              <a:t>U</a:t>
            </a:r>
            <a:r>
              <a:rPr b="0" lang="en-US" sz="2800" strike="noStrike" u="none" baseline="-25000">
                <a:solidFill>
                  <a:srgbClr val="0033cc"/>
                </a:solidFill>
                <a:uFillTx/>
                <a:latin typeface="Tahoma"/>
              </a:rPr>
              <a:t>1</a:t>
            </a:r>
            <a:r>
              <a:rPr b="0" lang="kk-KZ" sz="2800" strike="noStrike" u="none">
                <a:solidFill>
                  <a:srgbClr val="0033cc"/>
                </a:solidFill>
                <a:uFillTx/>
                <a:latin typeface="Tahoma"/>
              </a:rPr>
              <a:t> + </a:t>
            </a:r>
            <a:r>
              <a:rPr b="0" lang="en-US" sz="2800" strike="noStrike" u="none">
                <a:solidFill>
                  <a:srgbClr val="0033cc"/>
                </a:solidFill>
                <a:uFillTx/>
                <a:latin typeface="Tahoma"/>
              </a:rPr>
              <a:t>U</a:t>
            </a:r>
            <a:r>
              <a:rPr b="0" lang="en-US" sz="2800" strike="noStrike" u="none" baseline="-25000">
                <a:solidFill>
                  <a:srgbClr val="0033cc"/>
                </a:solidFill>
                <a:uFillTx/>
                <a:latin typeface="Tahoma"/>
              </a:rPr>
              <a:t>2</a:t>
            </a:r>
            <a:r>
              <a:rPr b="0" lang="kk-KZ" sz="2800" strike="noStrike" u="none">
                <a:solidFill>
                  <a:srgbClr val="0033cc"/>
                </a:solidFill>
                <a:uFillTx/>
                <a:latin typeface="Tahoma"/>
              </a:rPr>
              <a:t> </a:t>
            </a:r>
            <a:r>
              <a:rPr b="0" lang="en-US" sz="2800" strike="noStrike" u="none">
                <a:solidFill>
                  <a:srgbClr val="0033cc"/>
                </a:solidFill>
                <a:uFillTx/>
                <a:latin typeface="Tahoma"/>
              </a:rPr>
              <a:t>…</a:t>
            </a:r>
            <a:r>
              <a:rPr b="0" lang="kk-KZ" sz="2800" strike="noStrike" u="none">
                <a:solidFill>
                  <a:srgbClr val="0033cc"/>
                </a:solidFill>
                <a:uFillTx/>
                <a:latin typeface="Tahoma"/>
              </a:rPr>
              <a:t> +</a:t>
            </a:r>
            <a:r>
              <a:rPr b="0" lang="en-US" sz="2800" strike="noStrike" u="none">
                <a:solidFill>
                  <a:srgbClr val="0033cc"/>
                </a:solidFill>
                <a:uFillTx/>
                <a:latin typeface="Tahoma"/>
              </a:rPr>
              <a:t>U</a:t>
            </a:r>
            <a:r>
              <a:rPr b="0" lang="en-US" sz="2800" strike="noStrike" u="none" baseline="-25000">
                <a:solidFill>
                  <a:srgbClr val="0033cc"/>
                </a:solidFill>
                <a:uFillTx/>
                <a:latin typeface="Tahoma"/>
              </a:rPr>
              <a:t>n</a:t>
            </a:r>
            <a:endParaRPr b="0" lang="en-US" sz="2800" strike="noStrike" u="none">
              <a:solidFill>
                <a:srgbClr val="000000"/>
              </a:solidFill>
              <a:uFillTx/>
              <a:latin typeface="Trebuchet MS"/>
            </a:endParaRPr>
          </a:p>
          <a:p>
            <a:pPr marL="343080" indent="-343080">
              <a:lnSpc>
                <a:spcPct val="100000"/>
              </a:lnSpc>
              <a:buClr>
                <a:srgbClr val="0033cc"/>
              </a:buClr>
              <a:buSzPct val="80000"/>
              <a:buFont typeface="Tahoma"/>
              <a:buAutoNum type="arabicPeriod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2800" strike="noStrike" u="none">
                <a:solidFill>
                  <a:srgbClr val="0033cc"/>
                </a:solidFill>
                <a:uFillTx/>
                <a:latin typeface="Tahoma"/>
              </a:rPr>
              <a:t>R</a:t>
            </a:r>
            <a:r>
              <a:rPr b="0" lang="kk-KZ" sz="2800" strike="noStrike" u="none">
                <a:solidFill>
                  <a:srgbClr val="0033cc"/>
                </a:solidFill>
                <a:uFillTx/>
                <a:latin typeface="Tahoma"/>
              </a:rPr>
              <a:t> </a:t>
            </a:r>
            <a:r>
              <a:rPr b="0" lang="en-US" sz="2800" strike="noStrike" u="none">
                <a:solidFill>
                  <a:srgbClr val="0033cc"/>
                </a:solidFill>
                <a:uFillTx/>
                <a:latin typeface="Tahoma"/>
              </a:rPr>
              <a:t>=</a:t>
            </a:r>
            <a:r>
              <a:rPr b="0" lang="kk-KZ" sz="2800" strike="noStrike" u="none">
                <a:solidFill>
                  <a:srgbClr val="0033cc"/>
                </a:solidFill>
                <a:uFillTx/>
                <a:latin typeface="Tahoma"/>
              </a:rPr>
              <a:t> </a:t>
            </a:r>
            <a:r>
              <a:rPr b="0" lang="en-US" sz="2800" strike="noStrike" u="none">
                <a:solidFill>
                  <a:srgbClr val="0033cc"/>
                </a:solidFill>
                <a:uFillTx/>
                <a:latin typeface="Tahoma"/>
              </a:rPr>
              <a:t>R</a:t>
            </a:r>
            <a:r>
              <a:rPr b="0" lang="en-US" sz="2800" strike="noStrike" u="none" baseline="-25000">
                <a:solidFill>
                  <a:srgbClr val="0033cc"/>
                </a:solidFill>
                <a:uFillTx/>
                <a:latin typeface="Tahoma"/>
              </a:rPr>
              <a:t>1</a:t>
            </a:r>
            <a:r>
              <a:rPr b="0" lang="kk-KZ" sz="2800" strike="noStrike" u="none">
                <a:solidFill>
                  <a:srgbClr val="0033cc"/>
                </a:solidFill>
                <a:uFillTx/>
                <a:latin typeface="Tahoma"/>
              </a:rPr>
              <a:t> </a:t>
            </a:r>
            <a:r>
              <a:rPr b="0" lang="en-US" sz="2800" strike="noStrike" u="none">
                <a:solidFill>
                  <a:srgbClr val="0033cc"/>
                </a:solidFill>
                <a:uFillTx/>
                <a:latin typeface="Tahoma"/>
              </a:rPr>
              <a:t>+</a:t>
            </a:r>
            <a:r>
              <a:rPr b="0" lang="kk-KZ" sz="2800" strike="noStrike" u="none">
                <a:solidFill>
                  <a:srgbClr val="0033cc"/>
                </a:solidFill>
                <a:uFillTx/>
                <a:latin typeface="Tahoma"/>
              </a:rPr>
              <a:t> </a:t>
            </a:r>
            <a:r>
              <a:rPr b="0" lang="en-US" sz="2800" strike="noStrike" u="none">
                <a:solidFill>
                  <a:srgbClr val="0033cc"/>
                </a:solidFill>
                <a:uFillTx/>
                <a:latin typeface="Tahoma"/>
              </a:rPr>
              <a:t>R</a:t>
            </a:r>
            <a:r>
              <a:rPr b="0" lang="en-US" sz="2800" strike="noStrike" u="none" baseline="-25000">
                <a:solidFill>
                  <a:srgbClr val="0033cc"/>
                </a:solidFill>
                <a:uFillTx/>
                <a:latin typeface="Tahoma"/>
              </a:rPr>
              <a:t>2</a:t>
            </a:r>
            <a:r>
              <a:rPr b="0" lang="kk-KZ" sz="2800" strike="noStrike" u="none">
                <a:solidFill>
                  <a:srgbClr val="0033cc"/>
                </a:solidFill>
                <a:uFillTx/>
                <a:latin typeface="Tahoma"/>
              </a:rPr>
              <a:t> </a:t>
            </a:r>
            <a:r>
              <a:rPr b="0" lang="en-US" sz="2800" strike="noStrike" u="none">
                <a:solidFill>
                  <a:srgbClr val="0033cc"/>
                </a:solidFill>
                <a:uFillTx/>
                <a:latin typeface="Tahoma"/>
              </a:rPr>
              <a:t>+</a:t>
            </a:r>
            <a:r>
              <a:rPr b="0" lang="kk-KZ" sz="2800" strike="noStrike" u="none">
                <a:solidFill>
                  <a:srgbClr val="0033cc"/>
                </a:solidFill>
                <a:uFillTx/>
                <a:latin typeface="Tahoma"/>
              </a:rPr>
              <a:t> </a:t>
            </a:r>
            <a:r>
              <a:rPr b="0" lang="en-US" sz="2800" strike="noStrike" u="none">
                <a:solidFill>
                  <a:srgbClr val="0033cc"/>
                </a:solidFill>
                <a:uFillTx/>
                <a:latin typeface="Tahoma"/>
              </a:rPr>
              <a:t>…</a:t>
            </a:r>
            <a:r>
              <a:rPr b="0" lang="kk-KZ" sz="2800" strike="noStrike" u="none">
                <a:solidFill>
                  <a:srgbClr val="0033cc"/>
                </a:solidFill>
                <a:uFillTx/>
                <a:latin typeface="Tahoma"/>
              </a:rPr>
              <a:t> </a:t>
            </a:r>
            <a:r>
              <a:rPr b="0" lang="en-US" sz="2800" strike="noStrike" u="none">
                <a:solidFill>
                  <a:srgbClr val="0033cc"/>
                </a:solidFill>
                <a:uFillTx/>
                <a:latin typeface="Tahoma"/>
              </a:rPr>
              <a:t>R</a:t>
            </a:r>
            <a:r>
              <a:rPr b="0" lang="en-US" sz="2800" strike="noStrike" u="none" baseline="-25000">
                <a:solidFill>
                  <a:srgbClr val="0033cc"/>
                </a:solidFill>
                <a:uFillTx/>
                <a:latin typeface="Tahoma"/>
              </a:rPr>
              <a:t>n</a:t>
            </a:r>
            <a:endParaRPr b="0" lang="en-US" sz="2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 Box 4"/>
          <p:cNvSpPr/>
          <p:nvPr/>
        </p:nvSpPr>
        <p:spPr>
          <a:xfrm>
            <a:off x="462600" y="60480"/>
            <a:ext cx="79711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Tahoma"/>
              </a:rPr>
              <a:t>Ұлттық ойындар физика сабағында 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І тур- </a:t>
            </a:r>
            <a:r>
              <a:rPr b="1" lang="kk-KZ" sz="1800" strike="noStrike" u="none">
                <a:solidFill>
                  <a:srgbClr val="000000"/>
                </a:solidFill>
                <a:uFillTx/>
                <a:latin typeface="Tahoma"/>
              </a:rPr>
              <a:t>“Дәлдеп көзде” ойыны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40" name="Text Box 5"/>
          <p:cNvSpPr/>
          <p:nvPr/>
        </p:nvSpPr>
        <p:spPr>
          <a:xfrm>
            <a:off x="304920" y="852480"/>
            <a:ext cx="3931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1)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41" name="Text Box 6"/>
          <p:cNvSpPr/>
          <p:nvPr/>
        </p:nvSpPr>
        <p:spPr>
          <a:xfrm>
            <a:off x="252720" y="1628640"/>
            <a:ext cx="3931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2)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42" name="Text Box 7"/>
          <p:cNvSpPr/>
          <p:nvPr/>
        </p:nvSpPr>
        <p:spPr>
          <a:xfrm>
            <a:off x="252720" y="3141720"/>
            <a:ext cx="3931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4)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43" name="Text Box 8"/>
          <p:cNvSpPr/>
          <p:nvPr/>
        </p:nvSpPr>
        <p:spPr>
          <a:xfrm>
            <a:off x="252720" y="2557440"/>
            <a:ext cx="3931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3)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44" name="Text Box 9"/>
          <p:cNvSpPr/>
          <p:nvPr/>
        </p:nvSpPr>
        <p:spPr>
          <a:xfrm>
            <a:off x="252720" y="3933720"/>
            <a:ext cx="3931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5)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45" name="Text Box 10"/>
          <p:cNvSpPr/>
          <p:nvPr/>
        </p:nvSpPr>
        <p:spPr>
          <a:xfrm>
            <a:off x="252720" y="4797360"/>
            <a:ext cx="3931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6)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46" name="Text Box 11"/>
          <p:cNvSpPr/>
          <p:nvPr/>
        </p:nvSpPr>
        <p:spPr>
          <a:xfrm>
            <a:off x="252720" y="5734080"/>
            <a:ext cx="3931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7)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47" name="Line 12"/>
          <p:cNvSpPr/>
          <p:nvPr/>
        </p:nvSpPr>
        <p:spPr>
          <a:xfrm>
            <a:off x="755640" y="1125360"/>
            <a:ext cx="93672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48" name="Line 13"/>
          <p:cNvSpPr/>
          <p:nvPr/>
        </p:nvSpPr>
        <p:spPr>
          <a:xfrm>
            <a:off x="1692360" y="907920"/>
            <a:ext cx="0" cy="3603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49" name="Line 14"/>
          <p:cNvSpPr/>
          <p:nvPr/>
        </p:nvSpPr>
        <p:spPr>
          <a:xfrm>
            <a:off x="1979640" y="1125360"/>
            <a:ext cx="93672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50" name="Line 15"/>
          <p:cNvSpPr/>
          <p:nvPr/>
        </p:nvSpPr>
        <p:spPr>
          <a:xfrm>
            <a:off x="1979640" y="620640"/>
            <a:ext cx="0" cy="86364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51" name="Line 16"/>
          <p:cNvSpPr/>
          <p:nvPr/>
        </p:nvSpPr>
        <p:spPr>
          <a:xfrm>
            <a:off x="755640" y="1916280"/>
            <a:ext cx="43164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52" name="Line 17"/>
          <p:cNvSpPr/>
          <p:nvPr/>
        </p:nvSpPr>
        <p:spPr>
          <a:xfrm>
            <a:off x="1187280" y="1700280"/>
            <a:ext cx="0" cy="43344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53" name="Line 18"/>
          <p:cNvSpPr/>
          <p:nvPr/>
        </p:nvSpPr>
        <p:spPr>
          <a:xfrm>
            <a:off x="1403280" y="1413000"/>
            <a:ext cx="0" cy="9363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54" name="Line 19"/>
          <p:cNvSpPr/>
          <p:nvPr/>
        </p:nvSpPr>
        <p:spPr>
          <a:xfrm>
            <a:off x="1403280" y="1916280"/>
            <a:ext cx="28908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55" name="Line 20"/>
          <p:cNvSpPr/>
          <p:nvPr/>
        </p:nvSpPr>
        <p:spPr>
          <a:xfrm>
            <a:off x="1908000" y="1916280"/>
            <a:ext cx="21600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56" name="Line 21"/>
          <p:cNvSpPr/>
          <p:nvPr/>
        </p:nvSpPr>
        <p:spPr>
          <a:xfrm>
            <a:off x="2124000" y="1700280"/>
            <a:ext cx="0" cy="43164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57" name="Line 22"/>
          <p:cNvSpPr/>
          <p:nvPr/>
        </p:nvSpPr>
        <p:spPr>
          <a:xfrm>
            <a:off x="2411280" y="1413000"/>
            <a:ext cx="0" cy="9363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58" name="Line 23"/>
          <p:cNvSpPr/>
          <p:nvPr/>
        </p:nvSpPr>
        <p:spPr>
          <a:xfrm>
            <a:off x="2411280" y="1916280"/>
            <a:ext cx="72072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59" name="Line 25"/>
          <p:cNvSpPr/>
          <p:nvPr/>
        </p:nvSpPr>
        <p:spPr>
          <a:xfrm>
            <a:off x="900000" y="2852640"/>
            <a:ext cx="187164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60" name="Line 26"/>
          <p:cNvSpPr/>
          <p:nvPr/>
        </p:nvSpPr>
        <p:spPr>
          <a:xfrm>
            <a:off x="1835280" y="2565360"/>
            <a:ext cx="0" cy="28728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61" name="Line 27"/>
          <p:cNvSpPr/>
          <p:nvPr/>
        </p:nvSpPr>
        <p:spPr>
          <a:xfrm>
            <a:off x="826920" y="3357720"/>
            <a:ext cx="223236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62" name="Oval 31"/>
          <p:cNvSpPr/>
          <p:nvPr/>
        </p:nvSpPr>
        <p:spPr>
          <a:xfrm>
            <a:off x="826920" y="4149720"/>
            <a:ext cx="432000" cy="287280"/>
          </a:xfrm>
          <a:prstGeom prst="ellipse">
            <a:avLst/>
          </a:prstGeom>
          <a:solidFill>
            <a:srgbClr val="90c226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63" name="Oval 32"/>
          <p:cNvSpPr/>
          <p:nvPr/>
        </p:nvSpPr>
        <p:spPr>
          <a:xfrm>
            <a:off x="1835280" y="4149720"/>
            <a:ext cx="431640" cy="287280"/>
          </a:xfrm>
          <a:prstGeom prst="ellipse">
            <a:avLst/>
          </a:prstGeom>
          <a:solidFill>
            <a:srgbClr val="90c226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64" name="Rectangle 33"/>
          <p:cNvSpPr/>
          <p:nvPr/>
        </p:nvSpPr>
        <p:spPr>
          <a:xfrm>
            <a:off x="1187280" y="5084640"/>
            <a:ext cx="863640" cy="289080"/>
          </a:xfrm>
          <a:prstGeom prst="rect">
            <a:avLst/>
          </a:prstGeom>
          <a:solidFill>
            <a:srgbClr val="90c226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65" name="Line 34"/>
          <p:cNvSpPr/>
          <p:nvPr/>
        </p:nvSpPr>
        <p:spPr>
          <a:xfrm>
            <a:off x="826920" y="4724280"/>
            <a:ext cx="72072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66" name="Line 35"/>
          <p:cNvSpPr/>
          <p:nvPr/>
        </p:nvSpPr>
        <p:spPr>
          <a:xfrm>
            <a:off x="1547640" y="4724280"/>
            <a:ext cx="0" cy="36036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67" name="Line 36"/>
          <p:cNvSpPr/>
          <p:nvPr/>
        </p:nvSpPr>
        <p:spPr>
          <a:xfrm>
            <a:off x="2050920" y="5229360"/>
            <a:ext cx="64944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68" name="Oval 37"/>
          <p:cNvSpPr/>
          <p:nvPr/>
        </p:nvSpPr>
        <p:spPr>
          <a:xfrm>
            <a:off x="1403280" y="6021360"/>
            <a:ext cx="432000" cy="432000"/>
          </a:xfrm>
          <a:prstGeom prst="ellipse">
            <a:avLst/>
          </a:prstGeom>
          <a:solidFill>
            <a:srgbClr val="90c226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69" name="Line 38"/>
          <p:cNvSpPr/>
          <p:nvPr/>
        </p:nvSpPr>
        <p:spPr>
          <a:xfrm>
            <a:off x="611280" y="6237360"/>
            <a:ext cx="79200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70" name="Line 39"/>
          <p:cNvSpPr/>
          <p:nvPr/>
        </p:nvSpPr>
        <p:spPr>
          <a:xfrm>
            <a:off x="1835280" y="6237360"/>
            <a:ext cx="79200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71" name="Line 40"/>
          <p:cNvSpPr/>
          <p:nvPr/>
        </p:nvSpPr>
        <p:spPr>
          <a:xfrm>
            <a:off x="1476360" y="6093000"/>
            <a:ext cx="216000" cy="2887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72" name="Line 41"/>
          <p:cNvSpPr/>
          <p:nvPr/>
        </p:nvSpPr>
        <p:spPr>
          <a:xfrm flipH="1">
            <a:off x="1547640" y="6093000"/>
            <a:ext cx="216000" cy="2887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73" name="Text Box 42"/>
          <p:cNvSpPr/>
          <p:nvPr/>
        </p:nvSpPr>
        <p:spPr>
          <a:xfrm>
            <a:off x="4778280" y="923760"/>
            <a:ext cx="19000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Өткізгіш сымдар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74" name="Text Box 43"/>
          <p:cNvSpPr/>
          <p:nvPr/>
        </p:nvSpPr>
        <p:spPr>
          <a:xfrm>
            <a:off x="4699080" y="1643040"/>
            <a:ext cx="24890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Гальвани элементтері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75" name="Text Box 44"/>
          <p:cNvSpPr/>
          <p:nvPr/>
        </p:nvSpPr>
        <p:spPr>
          <a:xfrm>
            <a:off x="4769640" y="2435400"/>
            <a:ext cx="37494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Өткізгіштің сымдардың қиылысуы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76" name="Text Box 45"/>
          <p:cNvSpPr/>
          <p:nvPr/>
        </p:nvSpPr>
        <p:spPr>
          <a:xfrm>
            <a:off x="4770360" y="3156120"/>
            <a:ext cx="26989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Аккумулятор батареясы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77" name="Text Box 46"/>
          <p:cNvSpPr/>
          <p:nvPr/>
        </p:nvSpPr>
        <p:spPr>
          <a:xfrm>
            <a:off x="4768920" y="4019400"/>
            <a:ext cx="10616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Реостат 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78" name="Text Box 47"/>
          <p:cNvSpPr/>
          <p:nvPr/>
        </p:nvSpPr>
        <p:spPr>
          <a:xfrm>
            <a:off x="4842720" y="4884840"/>
            <a:ext cx="15858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Электр шамы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79" name="Text Box 48"/>
          <p:cNvSpPr/>
          <p:nvPr/>
        </p:nvSpPr>
        <p:spPr>
          <a:xfrm>
            <a:off x="4768920" y="5819760"/>
            <a:ext cx="1469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Қысқыштар 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80" name="Line 50"/>
          <p:cNvSpPr/>
          <p:nvPr/>
        </p:nvSpPr>
        <p:spPr>
          <a:xfrm>
            <a:off x="2954160" y="1149480"/>
            <a:ext cx="1657440" cy="647640"/>
          </a:xfrm>
          <a:prstGeom prst="line">
            <a:avLst/>
          </a:prstGeom>
          <a:ln w="38160">
            <a:solidFill>
              <a:srgbClr val="000000"/>
            </a:solidFill>
            <a:prstDash val="sysDot"/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81" name="Line 51"/>
          <p:cNvSpPr/>
          <p:nvPr/>
        </p:nvSpPr>
        <p:spPr>
          <a:xfrm>
            <a:off x="2865600" y="1909800"/>
            <a:ext cx="1584000" cy="1295280"/>
          </a:xfrm>
          <a:prstGeom prst="line">
            <a:avLst/>
          </a:prstGeom>
          <a:ln w="38160">
            <a:solidFill>
              <a:srgbClr val="000000"/>
            </a:solidFill>
            <a:prstDash val="sysDot"/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82" name="Line 52"/>
          <p:cNvSpPr/>
          <p:nvPr/>
        </p:nvSpPr>
        <p:spPr>
          <a:xfrm flipV="1">
            <a:off x="2633760" y="2637000"/>
            <a:ext cx="1871640" cy="287280"/>
          </a:xfrm>
          <a:prstGeom prst="line">
            <a:avLst/>
          </a:prstGeom>
          <a:ln w="38160">
            <a:solidFill>
              <a:srgbClr val="000000"/>
            </a:solidFill>
            <a:prstDash val="sysDot"/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83" name="Line 53"/>
          <p:cNvSpPr/>
          <p:nvPr/>
        </p:nvSpPr>
        <p:spPr>
          <a:xfrm flipV="1">
            <a:off x="3159000" y="1306080"/>
            <a:ext cx="1656000" cy="2086200"/>
          </a:xfrm>
          <a:prstGeom prst="line">
            <a:avLst/>
          </a:prstGeom>
          <a:ln w="38160">
            <a:solidFill>
              <a:srgbClr val="000000"/>
            </a:solidFill>
            <a:prstDash val="sysDot"/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84" name="Line 54"/>
          <p:cNvSpPr/>
          <p:nvPr/>
        </p:nvSpPr>
        <p:spPr>
          <a:xfrm>
            <a:off x="2406600" y="4329000"/>
            <a:ext cx="2376360" cy="1727280"/>
          </a:xfrm>
          <a:prstGeom prst="line">
            <a:avLst/>
          </a:prstGeom>
          <a:ln w="38160">
            <a:solidFill>
              <a:srgbClr val="000000"/>
            </a:solidFill>
            <a:prstDash val="sysDot"/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85" name="Line 55"/>
          <p:cNvSpPr/>
          <p:nvPr/>
        </p:nvSpPr>
        <p:spPr>
          <a:xfrm flipV="1">
            <a:off x="2592360" y="4221000"/>
            <a:ext cx="2087640" cy="1152720"/>
          </a:xfrm>
          <a:prstGeom prst="line">
            <a:avLst/>
          </a:prstGeom>
          <a:ln w="38160">
            <a:solidFill>
              <a:srgbClr val="000000"/>
            </a:solidFill>
            <a:prstDash val="sysDot"/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86" name="Line 56"/>
          <p:cNvSpPr/>
          <p:nvPr/>
        </p:nvSpPr>
        <p:spPr>
          <a:xfrm flipV="1">
            <a:off x="2835360" y="5194080"/>
            <a:ext cx="2158920" cy="1150920"/>
          </a:xfrm>
          <a:prstGeom prst="line">
            <a:avLst/>
          </a:prstGeom>
          <a:ln w="38160">
            <a:solidFill>
              <a:srgbClr val="000000"/>
            </a:solidFill>
            <a:prstDash val="sysDot"/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 Box 4"/>
          <p:cNvSpPr/>
          <p:nvPr/>
        </p:nvSpPr>
        <p:spPr>
          <a:xfrm>
            <a:off x="297000" y="0"/>
            <a:ext cx="31014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ІІ тур- “Мәреге жет” ойыны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88" name="Text Box 5"/>
          <p:cNvSpPr/>
          <p:nvPr/>
        </p:nvSpPr>
        <p:spPr>
          <a:xfrm>
            <a:off x="1028160" y="492120"/>
            <a:ext cx="30362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1) Тізбектей жалғау үшін...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89" name="Oval 6"/>
          <p:cNvSpPr/>
          <p:nvPr/>
        </p:nvSpPr>
        <p:spPr>
          <a:xfrm>
            <a:off x="684360" y="1268280"/>
            <a:ext cx="792000" cy="648000"/>
          </a:xfrm>
          <a:prstGeom prst="ellipse">
            <a:avLst/>
          </a:prstGeom>
          <a:solidFill>
            <a:srgbClr val="90c226"/>
          </a:solidFill>
          <a:ln w="38160">
            <a:solidFill>
              <a:srgbClr val="000000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Ай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90" name="Oval 7"/>
          <p:cNvSpPr/>
          <p:nvPr/>
        </p:nvSpPr>
        <p:spPr>
          <a:xfrm>
            <a:off x="7596360" y="5734080"/>
            <a:ext cx="792000" cy="647640"/>
          </a:xfrm>
          <a:prstGeom prst="ellipse">
            <a:avLst/>
          </a:prstGeom>
          <a:solidFill>
            <a:srgbClr val="90c226"/>
          </a:solidFill>
          <a:ln w="38160">
            <a:solidFill>
              <a:srgbClr val="000000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Жер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91" name="Rectangle 8"/>
          <p:cNvSpPr/>
          <p:nvPr/>
        </p:nvSpPr>
        <p:spPr>
          <a:xfrm>
            <a:off x="900000" y="4149720"/>
            <a:ext cx="2089440" cy="1079640"/>
          </a:xfrm>
          <a:prstGeom prst="rect">
            <a:avLst/>
          </a:prstGeom>
          <a:solidFill>
            <a:srgbClr val="90c226"/>
          </a:solidFill>
          <a:ln cap="rnd" w="38160">
            <a:solidFill>
              <a:srgbClr val="0000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Кедергінің 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өлшем бірлігі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 “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Ом”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92" name="Rectangle 9"/>
          <p:cNvSpPr/>
          <p:nvPr/>
        </p:nvSpPr>
        <p:spPr>
          <a:xfrm>
            <a:off x="539640" y="2565360"/>
            <a:ext cx="2303640" cy="719280"/>
          </a:xfrm>
          <a:prstGeom prst="rect">
            <a:avLst/>
          </a:prstGeom>
          <a:solidFill>
            <a:srgbClr val="90c226"/>
          </a:solidFill>
          <a:ln cap="rnd" w="38160">
            <a:solidFill>
              <a:srgbClr val="0000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Tahoma"/>
              </a:rPr>
              <a:t>R=R</a:t>
            </a:r>
            <a:r>
              <a:rPr b="0" lang="en-US" sz="1800" strike="noStrike" u="none" baseline="-25000">
                <a:solidFill>
                  <a:srgbClr val="000000"/>
                </a:solidFill>
                <a:uFillTx/>
                <a:latin typeface="Tahoma"/>
              </a:rPr>
              <a:t>1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Tahoma"/>
              </a:rPr>
              <a:t>+R</a:t>
            </a:r>
            <a:r>
              <a:rPr b="0" lang="en-US" sz="1800" strike="noStrike" u="none" baseline="-25000">
                <a:solidFill>
                  <a:srgbClr val="000000"/>
                </a:solidFill>
                <a:uFillTx/>
                <a:latin typeface="Tahoma"/>
              </a:rPr>
              <a:t>2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Tahoma"/>
              </a:rPr>
              <a:t>+…+R</a:t>
            </a:r>
            <a:r>
              <a:rPr b="0" lang="en-US" sz="1800" strike="noStrike" u="none" baseline="-25000">
                <a:solidFill>
                  <a:srgbClr val="000000"/>
                </a:solidFill>
                <a:uFillTx/>
                <a:latin typeface="Tahoma"/>
              </a:rPr>
              <a:t>n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93" name="Rectangle 10"/>
          <p:cNvSpPr/>
          <p:nvPr/>
        </p:nvSpPr>
        <p:spPr>
          <a:xfrm>
            <a:off x="3059280" y="5589720"/>
            <a:ext cx="2089080" cy="718920"/>
          </a:xfrm>
          <a:prstGeom prst="rect">
            <a:avLst/>
          </a:prstGeom>
          <a:solidFill>
            <a:srgbClr val="90c226"/>
          </a:solidFill>
          <a:ln cap="rnd" w="38160">
            <a:solidFill>
              <a:srgbClr val="0000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Өлшем бірлігі “В”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94" name="Rectangle 11"/>
          <p:cNvSpPr/>
          <p:nvPr/>
        </p:nvSpPr>
        <p:spPr>
          <a:xfrm>
            <a:off x="3348000" y="3284640"/>
            <a:ext cx="2233800" cy="1439640"/>
          </a:xfrm>
          <a:prstGeom prst="rect">
            <a:avLst/>
          </a:prstGeom>
          <a:solidFill>
            <a:srgbClr val="90c226"/>
          </a:solidFill>
          <a:ln cap="rnd" w="38160">
            <a:solidFill>
              <a:srgbClr val="0000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Электр өрісінің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 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атқарған 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жұмысының 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зарядқа 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қатынасы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95" name="Rectangle 12"/>
          <p:cNvSpPr/>
          <p:nvPr/>
        </p:nvSpPr>
        <p:spPr>
          <a:xfrm>
            <a:off x="4356000" y="1628640"/>
            <a:ext cx="2089080" cy="719280"/>
          </a:xfrm>
          <a:prstGeom prst="rect">
            <a:avLst/>
          </a:prstGeom>
          <a:solidFill>
            <a:srgbClr val="90c226"/>
          </a:solidFill>
          <a:ln cap="rnd" w="38160">
            <a:solidFill>
              <a:srgbClr val="0000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Tahoma"/>
              </a:rPr>
              <a:t>I= I</a:t>
            </a:r>
            <a:r>
              <a:rPr b="0" lang="en-US" sz="1800" strike="noStrike" u="none" baseline="-25000">
                <a:solidFill>
                  <a:srgbClr val="000000"/>
                </a:solidFill>
                <a:uFillTx/>
                <a:latin typeface="Tahoma"/>
              </a:rPr>
              <a:t>1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Tahoma"/>
              </a:rPr>
              <a:t> = I</a:t>
            </a:r>
            <a:r>
              <a:rPr b="0" lang="en-US" sz="1800" strike="noStrike" u="none" baseline="-25000">
                <a:solidFill>
                  <a:srgbClr val="000000"/>
                </a:solidFill>
                <a:uFillTx/>
                <a:latin typeface="Tahoma"/>
              </a:rPr>
              <a:t>2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Tahoma"/>
              </a:rPr>
              <a:t> = I</a:t>
            </a:r>
            <a:r>
              <a:rPr b="0" lang="en-US" sz="1800" strike="noStrike" u="none" baseline="-25000">
                <a:solidFill>
                  <a:srgbClr val="000000"/>
                </a:solidFill>
                <a:uFillTx/>
                <a:latin typeface="Tahoma"/>
              </a:rPr>
              <a:t>n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96" name="Rectangle 13"/>
          <p:cNvSpPr/>
          <p:nvPr/>
        </p:nvSpPr>
        <p:spPr>
          <a:xfrm>
            <a:off x="6300720" y="2781360"/>
            <a:ext cx="2089080" cy="718920"/>
          </a:xfrm>
          <a:prstGeom prst="rect">
            <a:avLst/>
          </a:prstGeom>
          <a:solidFill>
            <a:srgbClr val="90c226"/>
          </a:solidFill>
          <a:ln cap="rnd" w="38160">
            <a:solidFill>
              <a:srgbClr val="0000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Өлшем бірлігі “А”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97" name="Rectangle 14"/>
          <p:cNvSpPr/>
          <p:nvPr/>
        </p:nvSpPr>
        <p:spPr>
          <a:xfrm>
            <a:off x="6084720" y="4149720"/>
            <a:ext cx="2305080" cy="1150920"/>
          </a:xfrm>
          <a:prstGeom prst="rect">
            <a:avLst/>
          </a:prstGeom>
          <a:solidFill>
            <a:srgbClr val="90c226"/>
          </a:solidFill>
          <a:ln cap="rnd" w="38160">
            <a:solidFill>
              <a:srgbClr val="0000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Зарядталған 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бөлшектердің 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Реттелген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 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</a:rPr>
              <a:t>қозғалысы</a:t>
            </a: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98" name="Line 15"/>
          <p:cNvSpPr/>
          <p:nvPr/>
        </p:nvSpPr>
        <p:spPr>
          <a:xfrm flipH="1" flipV="1">
            <a:off x="7380360" y="5373720"/>
            <a:ext cx="287280" cy="50328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99" name="Line 16"/>
          <p:cNvSpPr/>
          <p:nvPr/>
        </p:nvSpPr>
        <p:spPr>
          <a:xfrm flipH="1" flipV="1">
            <a:off x="7093080" y="3573360"/>
            <a:ext cx="287280" cy="50328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200" name="Line 17"/>
          <p:cNvSpPr/>
          <p:nvPr/>
        </p:nvSpPr>
        <p:spPr>
          <a:xfrm flipH="1" flipV="1">
            <a:off x="6156000" y="2421000"/>
            <a:ext cx="647640" cy="28728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201" name="Line 18"/>
          <p:cNvSpPr/>
          <p:nvPr/>
        </p:nvSpPr>
        <p:spPr>
          <a:xfrm flipH="1">
            <a:off x="4500360" y="2421000"/>
            <a:ext cx="215640" cy="72072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202" name="Line 19"/>
          <p:cNvSpPr/>
          <p:nvPr/>
        </p:nvSpPr>
        <p:spPr>
          <a:xfrm flipH="1">
            <a:off x="4066920" y="4797360"/>
            <a:ext cx="360360" cy="71928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203" name="Line 20"/>
          <p:cNvSpPr/>
          <p:nvPr/>
        </p:nvSpPr>
        <p:spPr>
          <a:xfrm flipH="1" flipV="1">
            <a:off x="2410920" y="5300640"/>
            <a:ext cx="576360" cy="72072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204" name="Line 21"/>
          <p:cNvSpPr/>
          <p:nvPr/>
        </p:nvSpPr>
        <p:spPr>
          <a:xfrm flipH="1" flipV="1">
            <a:off x="1547280" y="3357360"/>
            <a:ext cx="576360" cy="71892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205" name="Line 22"/>
          <p:cNvSpPr/>
          <p:nvPr/>
        </p:nvSpPr>
        <p:spPr>
          <a:xfrm flipH="1" flipV="1">
            <a:off x="1258920" y="1916280"/>
            <a:ext cx="504720" cy="57600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3179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2013-03-11T15:19:58Z</dcterms:created>
  <dc:creator>User</dc:creator>
  <dc:description/>
  <dc:language>en-US</dc:language>
  <cp:lastModifiedBy>User</cp:lastModifiedBy>
  <dcterms:modified xsi:type="dcterms:W3CDTF">2021-02-03T20:56:47Z</dcterms:modified>
  <cp:revision>52</cp:revision>
  <dc:subject/>
  <dc:title>Слайд 1</dc:title>
</cp:coreProperties>
</file>