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9" r:id="rId3"/>
    <p:sldId id="312" r:id="rId4"/>
    <p:sldId id="311" r:id="rId5"/>
    <p:sldId id="328" r:id="rId6"/>
    <p:sldId id="346" r:id="rId7"/>
    <p:sldId id="329" r:id="rId8"/>
    <p:sldId id="343" r:id="rId9"/>
    <p:sldId id="331" r:id="rId10"/>
    <p:sldId id="332" r:id="rId11"/>
  </p:sldIdLst>
  <p:sldSz cx="10693400" cy="7561263"/>
  <p:notesSz cx="6797675" cy="99282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492250" indent="-12065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990725" indent="-161925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62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909">
          <p15:clr>
            <a:srgbClr val="A4A3A4"/>
          </p15:clr>
        </p15:guide>
        <p15:guide id="5" pos="4571">
          <p15:clr>
            <a:srgbClr val="A4A3A4"/>
          </p15:clr>
        </p15:guide>
        <p15:guide id="6" pos="2880">
          <p15:clr>
            <a:srgbClr val="A4A3A4"/>
          </p15:clr>
        </p15:guide>
        <p15:guide id="7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F1"/>
    <a:srgbClr val="00B050"/>
    <a:srgbClr val="9BBB59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8" y="451"/>
      </p:cViewPr>
      <p:guideLst>
        <p:guide orient="horz" pos="2382"/>
        <p:guide orient="horz" pos="2626"/>
        <p:guide orient="horz" pos="2160"/>
        <p:guide pos="3909"/>
        <p:guide pos="4571"/>
        <p:guide pos="28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030288" y="1241425"/>
            <a:ext cx="4737100" cy="3349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99C2E08-574C-4CDC-B13D-B643A0E01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562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96888" indent="-2476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921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8418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109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172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1337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8066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34123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53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9482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29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29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82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06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5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50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5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1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00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5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F5B907-30C0-4569-B8A3-980790D46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063" indent="-3730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76;p1"/>
          <p:cNvSpPr>
            <a:spLocks noChangeArrowheads="1"/>
          </p:cNvSpPr>
          <p:nvPr/>
        </p:nvSpPr>
        <p:spPr bwMode="auto">
          <a:xfrm>
            <a:off x="479684" y="2362956"/>
            <a:ext cx="9608695" cy="35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50" tIns="28311" rIns="56650" bIns="28311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Қазақ әдебиеті</a:t>
            </a:r>
          </a:p>
          <a:p>
            <a:pPr algn="ctr" eaLnBrk="1" hangingPunct="1">
              <a:buClr>
                <a:srgbClr val="000000"/>
              </a:buClr>
            </a:pPr>
            <a:r>
              <a:rPr lang="kk-KZ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8-сынып</a:t>
            </a:r>
          </a:p>
          <a:p>
            <a:pPr algn="ctr" eaLnBrk="1" hangingPunct="1">
              <a:buClr>
                <a:srgbClr val="000000"/>
              </a:buClr>
            </a:pPr>
            <a:r>
              <a:rPr lang="en-US" altLang="ru-RU" sz="20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I</a:t>
            </a:r>
            <a:r>
              <a:rPr lang="en-US" altLang="ru-RU" sz="20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V</a:t>
            </a:r>
            <a:r>
              <a:rPr lang="en-US" altLang="ru-RU" sz="20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kk-KZ" altLang="ru-RU" sz="20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тоқсан</a:t>
            </a:r>
            <a:endParaRPr lang="ru-RU" altLang="ru-RU" sz="20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0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Бөлім:Қиял</a:t>
            </a:r>
            <a:r>
              <a:rPr lang="ru-RU" altLang="ru-RU" sz="20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мен </a:t>
            </a:r>
            <a:r>
              <a:rPr lang="ru-RU" altLang="ru-RU" sz="20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шындық</a:t>
            </a:r>
            <a:endParaRPr lang="ru-RU" altLang="ru-RU" sz="20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4-тоқсан </a:t>
            </a: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жиынтық бағалауға арналған сабақ</a:t>
            </a:r>
            <a:endParaRPr lang="ru-RU" alt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  <p:cxnSp>
        <p:nvCxnSpPr>
          <p:cNvPr id="3076" name="Google Shape;77;p1"/>
          <p:cNvCxnSpPr>
            <a:cxnSpLocks noChangeShapeType="1"/>
          </p:cNvCxnSpPr>
          <p:nvPr/>
        </p:nvCxnSpPr>
        <p:spPr bwMode="auto">
          <a:xfrm>
            <a:off x="1238250" y="6260996"/>
            <a:ext cx="811530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Google Shape;78;p1"/>
          <p:cNvCxnSpPr>
            <a:cxnSpLocks noChangeShapeType="1"/>
          </p:cNvCxnSpPr>
          <p:nvPr/>
        </p:nvCxnSpPr>
        <p:spPr bwMode="auto">
          <a:xfrm>
            <a:off x="1503363" y="6638067"/>
            <a:ext cx="785018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29064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355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57DF542A-1C0F-4782-8D14-79342774BEE5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2355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5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0838" y="6350"/>
            <a:ext cx="10074275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50838" y="1270000"/>
            <a:ext cx="9794874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8.1.1.1 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жанрына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сюжеттік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эпилог,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прологтарды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8.1.2.1 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идеясы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пафосын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мүдде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тұрғысынан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8.1.3.1 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сомдауда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жанама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мінездеулерді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жіктеу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8.2.1.1 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Композицияны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тұтастан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бөлшекке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тұтасқа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8.2.2.1 Автор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қарым-қатынасының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8.3.3.1 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көркемдік-идеялық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құндылығын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гуманистік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эссе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endParaRPr lang="kk-K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мақсаты:</a:t>
            </a:r>
          </a:p>
          <a:p>
            <a:pPr marL="0" indent="0" algn="just">
              <a:buNone/>
            </a:pPr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тоқсан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меңгерген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BA28FD-A58F-43D6-A353-CDE8ED55C5D0}"/>
              </a:ext>
            </a:extLst>
          </p:cNvPr>
          <p:cNvSpPr txBox="1"/>
          <p:nvPr/>
        </p:nvSpPr>
        <p:spPr>
          <a:xfrm>
            <a:off x="534988" y="1841496"/>
            <a:ext cx="9848849" cy="4650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kk-KZ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- 40 минут  </a:t>
            </a:r>
          </a:p>
          <a:p>
            <a:pPr algn="just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- 10 минут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интерпретация - 10 минут </a:t>
            </a:r>
          </a:p>
          <a:p>
            <a:pPr algn="just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 минут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саны -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бағалаудың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Тоқсандық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бөлімнен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анализ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интерпретация,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үшіншісі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9390" y="1079350"/>
            <a:ext cx="8340022" cy="13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marR="230505" indent="-6350" algn="ctr">
              <a:lnSpc>
                <a:spcPct val="107000"/>
              </a:lnSpc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2725" marR="230505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4-ТОҚСАН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  ЖИЫНТЫҚ БАҒАЛАУ СПЕЦИФИКАЦИЯСЫ 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2725" marR="230505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Тоқсан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бағалауға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шолу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8952" y="-276226"/>
            <a:ext cx="10256161" cy="7597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54495518-9DD0-4C5A-A831-8803BCE86613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5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94B890C-8615-4E26-ADAB-4ED6202EC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9544488" cy="4990084"/>
          </a:xfrm>
        </p:spPr>
        <p:txBody>
          <a:bodyPr/>
          <a:lstStyle/>
          <a:p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нұсқаларынан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дұрысын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жабық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endParaRPr lang="ru-RU" sz="2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Жазбаша</a:t>
            </a: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kk-KZ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2826" y="141288"/>
            <a:ext cx="442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мазмұны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2433" y="539647"/>
            <a:ext cx="2219097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marR="22860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1-БӨЛІМ</a:t>
            </a:r>
            <a:r>
              <a:rPr lang="ru-RU" sz="1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837" y="1270001"/>
            <a:ext cx="9910763" cy="608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62230" indent="-6350" algn="just">
              <a:lnSpc>
                <a:spcPct val="110000"/>
              </a:lnSpc>
              <a:spcAft>
                <a:spcPts val="3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Т.Ахтановтың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Күй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аңызы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әңгімесіндегі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оқиғаның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шиеленісін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marR="62230" indent="-6350" algn="just">
              <a:lnSpc>
                <a:spcPct val="110000"/>
              </a:lnSpc>
              <a:spcAft>
                <a:spcPts val="3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Жапанда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нардың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кезігуі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marR="62230" indent="-6350" algn="just">
              <a:lnSpc>
                <a:spcPct val="110000"/>
              </a:lnSpc>
              <a:spcAft>
                <a:spcPts val="3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«Нар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идірген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күйінің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келуі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marR="62230" indent="-6350" algn="just">
              <a:lnSpc>
                <a:spcPct val="110000"/>
              </a:lnSpc>
              <a:spcAft>
                <a:spcPts val="3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С)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Күйшілердің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жолдағы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әңгімесі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marR="62230" indent="-6350">
              <a:lnSpc>
                <a:spcPct val="11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Қыздың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әкесіне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қолқа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салу                                                                                                       </a:t>
            </a:r>
          </a:p>
          <a:p>
            <a:pPr marL="45720" marR="62230" indent="-6350" algn="r">
              <a:lnSpc>
                <a:spcPct val="11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</a:p>
          <a:p>
            <a:pPr marL="45720" marR="62230" indent="-6350" algn="just">
              <a:lnSpc>
                <a:spcPct val="110000"/>
              </a:lnSpc>
              <a:spcAft>
                <a:spcPts val="0"/>
              </a:spcAft>
            </a:pP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қасындағы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елуді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алқындырған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әдемі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сақалды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дөңес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мұрынды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кішілеу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қоңыр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қабағының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ұялаған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қағылез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өңірге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жайылған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Естемес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күйші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Үзіндіге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белгілеңіз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Пролог,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мінездеу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Эпилог, тура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мінездеу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Эпилог,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мінездеу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Пролог, тура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мінездеу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r"/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Ж.Сахиевтің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Айдағы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жасырынбақ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шығармасының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идеясы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не?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жасырынбақ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тазалығын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Ай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Көлеңке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қоюлығын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B86A2617-4BC7-4653-A0AB-756A35B48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1354736"/>
            <a:ext cx="97266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9">
            <a:extLst>
              <a:ext uri="{FF2B5EF4-FFF2-40B4-BE49-F238E27FC236}">
                <a16:creationId xmlns="" xmlns:a16="http://schemas.microsoft.com/office/drawing/2014/main" id="{1CA6BB1B-233D-4F68-A3C9-26E0011D4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030" y="466725"/>
            <a:ext cx="1293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бөлім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838" y="1354737"/>
            <a:ext cx="9726612" cy="562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230" lvl="0" algn="just">
              <a:lnSpc>
                <a:spcPct val="110000"/>
              </a:lnSpc>
              <a:spcAft>
                <a:spcPts val="90"/>
              </a:spcAft>
              <a:buClr>
                <a:srgbClr val="000000"/>
              </a:buClr>
              <a:buSzPts val="1200"/>
            </a:pPr>
            <a:r>
              <a:rPr lang="ru-RU" sz="1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800" b="1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1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sz="18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бейне</a:t>
            </a:r>
            <a:r>
              <a:rPr lang="ru-RU"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шығармасындағы</a:t>
            </a:r>
            <a:r>
              <a:rPr lang="ru-RU"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Ләйлә</a:t>
            </a:r>
            <a:r>
              <a:rPr lang="ru-RU"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қыздың</a:t>
            </a:r>
            <a:r>
              <a:rPr lang="ru-RU"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бейнесін</a:t>
            </a:r>
            <a:r>
              <a:rPr lang="ru-RU"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r>
              <a:rPr lang="ru-RU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marR="62230" indent="-6350" algn="just">
              <a:lnSpc>
                <a:spcPct val="110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Ел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басына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қатер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тұнған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күннің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қасіреттің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белгісі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marR="62230" indent="-6350" algn="just">
              <a:lnSpc>
                <a:spcPct val="110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Ә)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Жақсылықтың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тек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жамандықтың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бейнесі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marR="62230" indent="-6350" algn="just">
              <a:lnSpc>
                <a:spcPct val="110000"/>
              </a:lnSpc>
              <a:spcAft>
                <a:spcPts val="30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тәубесіне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шүкірлік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белгісі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marR="62230" indent="-6350" algn="just">
              <a:lnSpc>
                <a:spcPct val="110000"/>
              </a:lnSpc>
              <a:spcAft>
                <a:spcPts val="10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Атом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сынағынан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зардап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шеккен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кінәсіз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жанның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бейнесі</a:t>
            </a:r>
            <a:r>
              <a:rPr lang="ru-RU" sz="1800" dirty="0">
                <a:solidFill>
                  <a:srgbClr val="3232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marR="62865" indent="-6350" algn="r">
              <a:lnSpc>
                <a:spcPct val="107000"/>
              </a:lnSpc>
              <a:spcAft>
                <a:spcPts val="415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[1] </a:t>
            </a: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62865" indent="-6350" algn="r">
              <a:lnSpc>
                <a:spcPct val="107000"/>
              </a:lnSpc>
              <a:spcAft>
                <a:spcPts val="415"/>
              </a:spcAft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5.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Ай,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мүсіркеме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сен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Мен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күнәсіз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баламын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Сезімім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бүтін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ақылым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дүниесінен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безінген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жұдырықтай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жүрегім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 толы.»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нүктенің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тиістісін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қойыңыз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қасіретке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қиял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шындыққа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ыза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көрушілікке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6350" marR="62865" indent="-6350">
              <a:lnSpc>
                <a:spcPct val="107000"/>
              </a:lnSpc>
              <a:spcAft>
                <a:spcPts val="415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741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8BCCD69E-9795-49FD-B207-2A4A7B6BE41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741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5241634" y="4667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Google Shape;140;p35"/>
          <p:cNvSpPr txBox="1">
            <a:spLocks noChangeArrowheads="1"/>
          </p:cNvSpPr>
          <p:nvPr/>
        </p:nvSpPr>
        <p:spPr bwMode="auto">
          <a:xfrm>
            <a:off x="894752" y="1233823"/>
            <a:ext cx="8684224" cy="99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4988" y="934801"/>
            <a:ext cx="9373510" cy="523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kk-KZ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Толық жауапты қажет ететін сұрақтар сұрақтар: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k-KZ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Т.Ахтановтың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аңызындағы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ботасыз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нарды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идірген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бойындағы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қасиетіне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көзқарасыңызды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үзінді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дәлелдеңіз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Ж.Сахиевтің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фантастикалық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әңгімесі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Айдағы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жасырынбақ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талдаңыз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ай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сәулесі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аймен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сырласу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жым-жырт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жапан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жаралы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ұғымдарының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қолданылуы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едіңіз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Автор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талдаңыз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709" y="466726"/>
            <a:ext cx="3552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2-бөлім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741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8BCCD69E-9795-49FD-B207-2A4A7B6BE41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741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4725501" y="466725"/>
            <a:ext cx="121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3-бөлім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4479" y="1042690"/>
            <a:ext cx="8784495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62230">
              <a:lnSpc>
                <a:spcPct val="107000"/>
              </a:lnSpc>
              <a:spcAft>
                <a:spcPts val="800"/>
              </a:spcAft>
            </a:pPr>
            <a:endParaRPr lang="ru-RU" sz="1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marR="62230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Өнер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өрнегі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тақырыбында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эссе 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жазыңыз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Шығарманың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көркемдік</a:t>
            </a:r>
            <a:r>
              <a:rPr lang="en-US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идеялық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құндылығын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гуманистік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тұрғыдан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талдаңыз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cdn5.bilimland.kz/upload/files/soch/q4/L_4369783/609b8f309c94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8" y="2594303"/>
            <a:ext cx="9218949" cy="444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4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150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03BAD6B-816A-4322-8E53-FD92046E6E5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2150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0" name="Прямоугольник 9"/>
          <p:cNvSpPr>
            <a:spLocks noChangeArrowheads="1"/>
          </p:cNvSpPr>
          <p:nvPr/>
        </p:nvSpPr>
        <p:spPr bwMode="auto">
          <a:xfrm>
            <a:off x="5241634" y="4667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3495" y="466725"/>
            <a:ext cx="634083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53111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Балл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қою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кестесі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086853"/>
              </p:ext>
            </p:extLst>
          </p:nvPr>
        </p:nvGraphicFramePr>
        <p:xfrm>
          <a:off x="749508" y="1517647"/>
          <a:ext cx="9512093" cy="6001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499"/>
                <a:gridCol w="6100996"/>
                <a:gridCol w="1019331"/>
                <a:gridCol w="1627267"/>
              </a:tblGrid>
              <a:tr h="446064">
                <a:tc>
                  <a:txBody>
                    <a:bodyPr/>
                    <a:lstStyle/>
                    <a:p>
                      <a:pPr marR="374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 anchor="ctr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7000"/>
                        </a:lnSpc>
                        <a:spcAft>
                          <a:spcPts val="54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ақпараттар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</a:tr>
              <a:tr h="175009">
                <a:tc>
                  <a:txBody>
                    <a:bodyPr/>
                    <a:lstStyle/>
                    <a:p>
                      <a:pPr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rowSpan="5">
                  <a:txBody>
                    <a:bodyPr/>
                    <a:lstStyle/>
                    <a:p>
                      <a:pPr marL="478790" marR="516890" indent="-4787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</a:tr>
              <a:tr h="175009">
                <a:tc>
                  <a:txBody>
                    <a:bodyPr/>
                    <a:lstStyle/>
                    <a:p>
                      <a:pPr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09">
                <a:tc>
                  <a:txBody>
                    <a:bodyPr/>
                    <a:lstStyle/>
                    <a:p>
                      <a:pPr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09">
                <a:tc>
                  <a:txBody>
                    <a:bodyPr/>
                    <a:lstStyle/>
                    <a:p>
                      <a:pPr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09">
                <a:tc>
                  <a:txBody>
                    <a:bodyPr/>
                    <a:lstStyle/>
                    <a:p>
                      <a:pPr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09">
                <a:tc rowSpan="3">
                  <a:txBody>
                    <a:bodyPr/>
                    <a:lstStyle/>
                    <a:p>
                      <a:pPr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 anchor="ctr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сюжетін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талдайды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rowSpan="9"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</a:tr>
              <a:tr h="350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Шығармадан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үзінді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келтіре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дәлелдейді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көзқарасын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білдіреді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09">
                <a:tc rowSpan="3">
                  <a:txBody>
                    <a:bodyPr/>
                    <a:lstStyle/>
                    <a:p>
                      <a:pPr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 anchor="ctr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Шығарманың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тоқталады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Шығармадан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мысалдар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келтіреді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Идеясына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талдайды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09">
                <a:tc rowSpan="3">
                  <a:txBody>
                    <a:bodyPr/>
                    <a:lstStyle/>
                    <a:p>
                      <a:pPr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 anchor="ctr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Сөздердің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қолданысын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талдайды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бейнесіне талдайды;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 ойын дәлелдейді; 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097">
                <a:tc rowSpan="5">
                  <a:txBody>
                    <a:bodyPr/>
                    <a:lstStyle/>
                    <a:p>
                      <a:pPr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40"/>
                        </a:spcAft>
                        <a:tabLst>
                          <a:tab pos="1762125" algn="ctr"/>
                          <a:tab pos="3505200" algn="r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Шығарманың 	көркемдік-идеялық 	құндылығын </a:t>
                      </a: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талдайды;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 anchor="ctr"/>
                </a:tc>
                <a:tc rowSpan="5"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</a:tr>
              <a:tr h="350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Өзіндік гуманистік ой-пікірін танытады;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 эссе жазады;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Логикалық қорытынды жасайды;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Жазба жұмысының құрылымын сақтайды.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7" marR="27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689225" y="15176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762125" algn="ctr"/>
                <a:tab pos="3505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1762125" algn="ctr"/>
                <a:tab pos="3505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1762125" algn="ctr"/>
                <a:tab pos="3505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1762125" algn="ctr"/>
                <a:tab pos="3505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1762125" algn="ctr"/>
                <a:tab pos="3505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ctr"/>
                <a:tab pos="3505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ctr"/>
                <a:tab pos="3505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ctr"/>
                <a:tab pos="3505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ctr"/>
                <a:tab pos="3505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ctr"/>
                <a:tab pos="3505200" algn="r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қою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кестесі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ctr"/>
                <a:tab pos="3505200" algn="r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ctr"/>
                <a:tab pos="3505200" algn="r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ctr"/>
                <a:tab pos="3505200" algn="r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ctr"/>
                <a:tab pos="3505200" algn="r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4332</TotalTime>
  <Words>539</Words>
  <Application>Microsoft Office PowerPoint</Application>
  <PresentationFormat>Произвольный</PresentationFormat>
  <Paragraphs>152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Century Gothic</vt:lpstr>
      <vt:lpstr>Times New Roman</vt:lpstr>
      <vt:lpstr>Open Sans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Huawei</cp:lastModifiedBy>
  <cp:revision>189</cp:revision>
  <cp:lastPrinted>2020-01-23T03:03:28Z</cp:lastPrinted>
  <dcterms:modified xsi:type="dcterms:W3CDTF">2024-10-29T09:01:08Z</dcterms:modified>
</cp:coreProperties>
</file>