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61" r:id="rId2"/>
    <p:sldId id="272" r:id="rId3"/>
    <p:sldId id="262" r:id="rId4"/>
    <p:sldId id="265" r:id="rId5"/>
    <p:sldId id="287" r:id="rId6"/>
    <p:sldId id="264" r:id="rId7"/>
    <p:sldId id="281" r:id="rId8"/>
    <p:sldId id="285" r:id="rId9"/>
    <p:sldId id="276" r:id="rId10"/>
    <p:sldId id="282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1C1CA7-5E2A-4D25-A1A0-63DA64DE8F5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AA09816-3B33-4F77-83DA-37D8EED37D63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Тарихи құндылық </a:t>
          </a:r>
          <a:r>
            <a:rPr lang="kk-KZ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- ш</a:t>
          </a:r>
          <a:r>
            <a:rPr lang="ru-RU" sz="20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ығармада көтерілген мәселенің заманнан</a:t>
          </a:r>
          <a:r>
            <a: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заманға өтіп, әрбір заманда</a:t>
          </a:r>
          <a:r>
            <a: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да </a:t>
          </a:r>
          <a:r>
            <a:rPr lang="ru-RU" sz="20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өзекті </a:t>
          </a:r>
          <a:r>
            <a: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бола </a:t>
          </a:r>
          <a:r>
            <a:rPr lang="ru-RU" sz="20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білуі</a:t>
          </a:r>
          <a:r>
            <a: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шығармадағы мазмұн </a:t>
          </a:r>
          <a:r>
            <a: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мен </a:t>
          </a:r>
          <a:r>
            <a:rPr lang="ru-RU" sz="20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мағына</a:t>
          </a:r>
          <a:r>
            <a: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ой-сезім</a:t>
          </a:r>
          <a:r>
            <a: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байлығы</a:t>
          </a:r>
          <a:r>
            <a: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олардың түрлі суреттеулер</a:t>
          </a:r>
          <a:r>
            <a: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арқылы көркем жеткізілуі</a:t>
          </a:r>
          <a:r>
            <a: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0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E2C4D0A-EE02-481B-BF91-BB02B03E2DF8}" type="parTrans" cxnId="{BFE9A17C-0AEC-4008-B681-3659CB5ED5D1}">
      <dgm:prSet/>
      <dgm:spPr/>
      <dgm:t>
        <a:bodyPr/>
        <a:lstStyle/>
        <a:p>
          <a:endParaRPr lang="ru-RU"/>
        </a:p>
      </dgm:t>
    </dgm:pt>
    <dgm:pt modelId="{B6C57E28-2118-4155-B80A-3CCBEB48E0F7}" type="sibTrans" cxnId="{BFE9A17C-0AEC-4008-B681-3659CB5ED5D1}">
      <dgm:prSet/>
      <dgm:spPr/>
      <dgm:t>
        <a:bodyPr/>
        <a:lstStyle/>
        <a:p>
          <a:endParaRPr lang="ru-RU"/>
        </a:p>
      </dgm:t>
    </dgm:pt>
    <dgm:pt modelId="{A30D17D6-9445-4CAF-9E60-5B3D5AA89745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Көркемдік құндылық </a:t>
          </a:r>
          <a:r>
            <a:rPr lang="ru-RU" sz="2000" b="0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- </a:t>
          </a:r>
          <a:r>
            <a:rPr lang="ru-RU" sz="2000" b="0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шығармадағы көркемдегіш құрлдардың </a:t>
          </a:r>
          <a:r>
            <a:rPr lang="ru-RU" sz="2000" b="0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мол </a:t>
          </a:r>
          <a:r>
            <a:rPr lang="ru-RU" sz="2000" b="0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болып</a:t>
          </a:r>
          <a:r>
            <a:rPr lang="ru-RU" sz="2000" b="0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оқырманға әсерлі </a:t>
          </a:r>
          <a:r>
            <a:rPr lang="ru-RU" sz="2000" b="0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болуы.</a:t>
          </a:r>
          <a:r>
            <a:rPr lang="ru-RU" sz="2000" b="0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Түрлі оқиғалардың астасып</a:t>
          </a:r>
          <a:r>
            <a:rPr lang="ru-RU" sz="2000" b="0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келіп</a:t>
          </a:r>
          <a:r>
            <a:rPr lang="ru-RU" sz="2000" b="0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композициялық </a:t>
          </a:r>
          <a:r>
            <a:rPr lang="ru-RU" sz="2000" b="0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сюжет </a:t>
          </a:r>
          <a:r>
            <a:rPr lang="ru-RU" sz="2000" b="0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құруы</a:t>
          </a:r>
          <a:r>
            <a:rPr lang="ru-RU" sz="2000" b="0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ru-RU" sz="2000" b="0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Шығармадағы мазмұн </a:t>
          </a:r>
          <a:r>
            <a:rPr lang="ru-RU" sz="2000" b="0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мен </a:t>
          </a:r>
          <a:r>
            <a:rPr lang="ru-RU" sz="2000" b="0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мағына</a:t>
          </a:r>
          <a:r>
            <a:rPr lang="ru-RU" sz="2000" b="0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ой-сезім</a:t>
          </a:r>
          <a:r>
            <a:rPr lang="ru-RU" sz="2000" b="0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байлығы</a:t>
          </a:r>
          <a:r>
            <a:rPr lang="ru-RU" sz="2000" b="0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олардың түрлі суреттеулер</a:t>
          </a:r>
          <a:r>
            <a:rPr lang="ru-RU" sz="2000" b="0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арқылы көркем жеткізілуі</a:t>
          </a:r>
          <a:r>
            <a:rPr lang="ru-RU" sz="2000" b="0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0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839D6B1-4F62-4210-9F4A-45972830A37A}" type="parTrans" cxnId="{CA7F29F0-25B1-45FA-9F93-FCF477C5C2E2}">
      <dgm:prSet/>
      <dgm:spPr/>
      <dgm:t>
        <a:bodyPr/>
        <a:lstStyle/>
        <a:p>
          <a:endParaRPr lang="ru-RU"/>
        </a:p>
      </dgm:t>
    </dgm:pt>
    <dgm:pt modelId="{708E6B9B-9D59-4AF1-8692-935745432A58}" type="sibTrans" cxnId="{CA7F29F0-25B1-45FA-9F93-FCF477C5C2E2}">
      <dgm:prSet/>
      <dgm:spPr/>
      <dgm:t>
        <a:bodyPr/>
        <a:lstStyle/>
        <a:p>
          <a:endParaRPr lang="ru-RU"/>
        </a:p>
      </dgm:t>
    </dgm:pt>
    <dgm:pt modelId="{15D3E025-D769-4DAB-A53C-7A472C13CEEC}" type="pres">
      <dgm:prSet presAssocID="{721C1CA7-5E2A-4D25-A1A0-63DA64DE8F5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873725C-D6B0-4599-9568-48D51BAFC4E8}" type="pres">
      <dgm:prSet presAssocID="{3AA09816-3B33-4F77-83DA-37D8EED37D6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2B6930-94B4-413C-B2F5-54A164385B81}" type="pres">
      <dgm:prSet presAssocID="{B6C57E28-2118-4155-B80A-3CCBEB48E0F7}" presName="spacer" presStyleCnt="0"/>
      <dgm:spPr/>
    </dgm:pt>
    <dgm:pt modelId="{73252A92-3925-4441-AE69-D7240BB9AE36}" type="pres">
      <dgm:prSet presAssocID="{A30D17D6-9445-4CAF-9E60-5B3D5AA89745}" presName="parentText" presStyleLbl="node1" presStyleIdx="1" presStyleCnt="2" custLinFactNeighborX="-909" custLinFactNeighborY="-2879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77D004-3996-4EBF-953E-D37E40FE03D9}" type="presOf" srcId="{3AA09816-3B33-4F77-83DA-37D8EED37D63}" destId="{9873725C-D6B0-4599-9568-48D51BAFC4E8}" srcOrd="0" destOrd="0" presId="urn:microsoft.com/office/officeart/2005/8/layout/vList2"/>
    <dgm:cxn modelId="{DD48D5E7-33E4-4848-90D6-7D36B49D8F12}" type="presOf" srcId="{A30D17D6-9445-4CAF-9E60-5B3D5AA89745}" destId="{73252A92-3925-4441-AE69-D7240BB9AE36}" srcOrd="0" destOrd="0" presId="urn:microsoft.com/office/officeart/2005/8/layout/vList2"/>
    <dgm:cxn modelId="{CA7F29F0-25B1-45FA-9F93-FCF477C5C2E2}" srcId="{721C1CA7-5E2A-4D25-A1A0-63DA64DE8F5E}" destId="{A30D17D6-9445-4CAF-9E60-5B3D5AA89745}" srcOrd="1" destOrd="0" parTransId="{7839D6B1-4F62-4210-9F4A-45972830A37A}" sibTransId="{708E6B9B-9D59-4AF1-8692-935745432A58}"/>
    <dgm:cxn modelId="{BFE9A17C-0AEC-4008-B681-3659CB5ED5D1}" srcId="{721C1CA7-5E2A-4D25-A1A0-63DA64DE8F5E}" destId="{3AA09816-3B33-4F77-83DA-37D8EED37D63}" srcOrd="0" destOrd="0" parTransId="{8E2C4D0A-EE02-481B-BF91-BB02B03E2DF8}" sibTransId="{B6C57E28-2118-4155-B80A-3CCBEB48E0F7}"/>
    <dgm:cxn modelId="{71EF06CE-EAC1-4006-856E-C0D1222754CF}" type="presOf" srcId="{721C1CA7-5E2A-4D25-A1A0-63DA64DE8F5E}" destId="{15D3E025-D769-4DAB-A53C-7A472C13CEEC}" srcOrd="0" destOrd="0" presId="urn:microsoft.com/office/officeart/2005/8/layout/vList2"/>
    <dgm:cxn modelId="{E556D52E-7F51-4AFA-927D-AE09F8C62A3B}" type="presParOf" srcId="{15D3E025-D769-4DAB-A53C-7A472C13CEEC}" destId="{9873725C-D6B0-4599-9568-48D51BAFC4E8}" srcOrd="0" destOrd="0" presId="urn:microsoft.com/office/officeart/2005/8/layout/vList2"/>
    <dgm:cxn modelId="{47D7FC47-DFD0-4793-9591-0845897F9FCA}" type="presParOf" srcId="{15D3E025-D769-4DAB-A53C-7A472C13CEEC}" destId="{692B6930-94B4-413C-B2F5-54A164385B81}" srcOrd="1" destOrd="0" presId="urn:microsoft.com/office/officeart/2005/8/layout/vList2"/>
    <dgm:cxn modelId="{C2F56A35-CB24-448F-A872-F7BF4DEB001F}" type="presParOf" srcId="{15D3E025-D769-4DAB-A53C-7A472C13CEEC}" destId="{73252A92-3925-4441-AE69-D7240BB9AE36}" srcOrd="2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4297AE-738B-4384-B67E-569E2EE660AD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4C3BE-EB71-45B4-9514-9AD63E2765D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4C3BE-EB71-45B4-9514-9AD63E2765D1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428736"/>
            <a:ext cx="8715436" cy="4670312"/>
          </a:xfrm>
        </p:spPr>
        <p:txBody>
          <a:bodyPr>
            <a:normAutofit/>
          </a:bodyPr>
          <a:lstStyle/>
          <a:p>
            <a:pPr>
              <a:buNone/>
            </a:pPr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Бөлім атауы: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Қиял мен шындық</a:t>
            </a:r>
          </a:p>
          <a:p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 тақырыбы: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Ж. Сахиев «Айдағы жасырынбақ» әңгімесіндегі  оқиға желісі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500694" y="428604"/>
            <a:ext cx="3143272" cy="785818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ҚАЗАҚ </a:t>
            </a:r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ӘДЕБИЕТІ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  (Т</a:t>
            </a:r>
            <a:r>
              <a:rPr lang="en-US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8-сынып</a:t>
            </a:r>
            <a:endParaRPr lang="ru-RU" altLang="ru-RU" b="1" dirty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929066"/>
            <a:ext cx="3691451" cy="207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3929066"/>
            <a:ext cx="3429024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28600"/>
            <a:ext cx="8334404" cy="990600"/>
          </a:xfrm>
        </p:spPr>
        <p:txBody>
          <a:bodyPr>
            <a:norm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Өзіңді тексер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357158" y="1643050"/>
            <a:ext cx="4071966" cy="4572032"/>
          </a:xfrm>
          <a:prstGeom prst="wedgeRect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Т.Сұлтанбеков «Ғажайып 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планета» </a:t>
            </a:r>
          </a:p>
          <a:p>
            <a:pPr algn="ctr"/>
            <a:r>
              <a:rPr lang="ru-RU" sz="1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әңгімесінен үзінді</a:t>
            </a:r>
            <a:endParaRPr lang="ru-RU" sz="1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Әңгімеде жасанды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физиомеханикалық кейіпкердің іс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–әрекеті, ғаламшардағы   өсімдіктердің қалай өсетіні туралы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жазылған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Т.Сұлтанбековтің әңгімесінде әртүрлі табиғат құбылыстарын, жансыз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нәрселерді адам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кейпіне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келтіріп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бітіргендей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етіп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суреттейтін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көркемдік тәсіл, </a:t>
            </a:r>
            <a:r>
              <a:rPr lang="ru-RU" sz="1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кейіптеу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кездеседі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Планета </a:t>
            </a:r>
            <a:r>
              <a:rPr lang="ru-RU" sz="1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үстіндегі жәндіктердің азайғанын</a:t>
            </a: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олардың қозғалыстарының саябыр</a:t>
            </a: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тапқанын байқадым</a:t>
            </a: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1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дүңкілдеп соққан жүректің дыбысы</a:t>
            </a: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естілд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1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Жүрек соққанда жан-жаққа жылы</a:t>
            </a: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леп</a:t>
            </a: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тарап</a:t>
            </a: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бүкіл планетаны</a:t>
            </a: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ұйқыға баурайды</a:t>
            </a: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екен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сөйлемдер кейіптеу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тәсіліне жатады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4714876" y="1643050"/>
            <a:ext cx="4071966" cy="4572032"/>
          </a:xfrm>
          <a:prstGeom prst="wedgeRect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algn="ctr"/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Ж. Сахиев «Айдағы жасырынбақ» 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әңгімесінен үзінді</a:t>
            </a:r>
          </a:p>
          <a:p>
            <a:pPr algn="ctr"/>
            <a:endParaRPr lang="kk-KZ" sz="1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Әңгімеде 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автор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Айдағы тіршіліксіздік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оның суық табиғатын суреттеу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арқылы қоршаған ортаны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қорғау мәселесін көтереді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Соның негізінде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адамзат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баласының жасап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жатқан әрекетінің дұрыс-бұрыстығына мән беріп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ойлануға 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ой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тастайды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Ж.Сахиевтің әңгімесінде әртүрлі табиғат құбылыстарын, жансыз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нәрселерді адам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кейпіне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келтіріп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бітіргендей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етіп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суреттейтін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көркемдік тәсіл, </a:t>
            </a:r>
            <a:r>
              <a:rPr lang="ru-RU" sz="1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кейіптеу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кездеседі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«бұлақ, көл, теңіз бен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мұхит уланып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ғарышқа ұшып кеткен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«ұшу» әрекеті жандыға ғана тән екенін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ескерсек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мұхит, теңіздің «ұшуы» кейіптеу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тәсіліне жатады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endParaRPr lang="kk-KZ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kk-KZ" sz="1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500694" y="428604"/>
            <a:ext cx="3143272" cy="785818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ҚАЗАҚ </a:t>
            </a:r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ӘДЕБИЕТІ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  (Т</a:t>
            </a:r>
            <a:r>
              <a:rPr lang="en-US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8-сынып</a:t>
            </a:r>
            <a:endParaRPr lang="ru-RU" altLang="ru-RU" b="1" dirty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Қорытынды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643998" cy="4495800"/>
          </a:xfrm>
        </p:spPr>
        <p:txBody>
          <a:bodyPr/>
          <a:lstStyle/>
          <a:p>
            <a:pPr>
              <a:buNone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Бүгінгі сабақта біз:</a:t>
            </a:r>
          </a:p>
          <a:p>
            <a:pPr>
              <a:buNone/>
            </a:pPr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-фантастикалық шығармалардың тақырыбы мен идеясын салыстырдық;</a:t>
            </a:r>
          </a:p>
          <a:p>
            <a:pPr>
              <a:buNone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-тарихи және көркемдік құндылықтарын бағаладық;</a:t>
            </a:r>
          </a:p>
          <a:p>
            <a:pPr>
              <a:buNone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-үзінді мен көркемдегіш құралдарды сәйкестендірдік.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00694" y="428604"/>
            <a:ext cx="3143272" cy="785818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ҚАЗАҚ </a:t>
            </a:r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ӘДЕБИЕТІ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  (Т</a:t>
            </a:r>
            <a:r>
              <a:rPr lang="en-US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8-сынып</a:t>
            </a:r>
            <a:endParaRPr lang="ru-RU" altLang="ru-RU" b="1" dirty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Кері байланыс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kk-KZ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«Аяқталмаған сөйлем» тәсілі</a:t>
            </a:r>
          </a:p>
          <a:p>
            <a:pPr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бүгінгі сабақта мен ... түсіндім</a:t>
            </a:r>
          </a:p>
          <a:p>
            <a:pPr>
              <a:buNone/>
            </a:pPr>
            <a:r>
              <a:rPr lang="kk-KZ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-маған ... қиындық тудырды</a:t>
            </a:r>
          </a:p>
          <a:p>
            <a:pPr>
              <a:buNone/>
            </a:pPr>
            <a:r>
              <a:rPr lang="kk-KZ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-келешекте ... жасаймын.</a:t>
            </a:r>
            <a:endParaRPr lang="ru-RU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00694" y="428604"/>
            <a:ext cx="3143272" cy="785818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ҚАЗАҚ </a:t>
            </a:r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ӘДЕБИЕТІ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  (Т</a:t>
            </a:r>
            <a:r>
              <a:rPr lang="en-US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8-сынып</a:t>
            </a:r>
            <a:endParaRPr lang="ru-RU" altLang="ru-RU" b="1" dirty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 тапсырмасы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Өздерің оқыған фантастикалық шығармаларға тән ерекшеліктерді атаңдар.Сендер атаған ерекшеліктер “Айдағы жасырынбақ” әңгімесінде кездеседі ме?</a:t>
            </a:r>
          </a:p>
          <a:p>
            <a:pPr>
              <a:buNone/>
            </a:pP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3429000"/>
          <a:ext cx="8143932" cy="1483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586319"/>
                <a:gridCol w="4557613"/>
              </a:tblGrid>
              <a:tr h="370840"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“Айдағы жасырынбақ” әңгімесі</a:t>
                      </a:r>
                      <a:endParaRPr lang="ru-RU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Өздерің оқыған фантастикалық шығарма </a:t>
                      </a:r>
                      <a:endParaRPr lang="ru-RU" sz="1800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500694" y="428604"/>
            <a:ext cx="3143272" cy="785818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ҚАЗАҚ </a:t>
            </a:r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ӘДЕБИЕТІ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  (Т</a:t>
            </a:r>
            <a:r>
              <a:rPr lang="en-US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8-сынып</a:t>
            </a:r>
            <a:endParaRPr lang="ru-RU" altLang="ru-RU" b="1" dirty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428736"/>
            <a:ext cx="8715436" cy="4670312"/>
          </a:xfrm>
        </p:spPr>
        <p:txBody>
          <a:bodyPr>
            <a:normAutofit/>
          </a:bodyPr>
          <a:lstStyle/>
          <a:p>
            <a:pPr>
              <a:buNone/>
            </a:pPr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 мақсаты: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8.Б/С1 шығарманың тақырыбы мен идеясын осы тектес басқа шығармалармен салыстырып, тарихи жəне көркемдік құндылығын бағалау.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Бағалау критерийі: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шығарманың тақырыбы мен идеясын осы тектес басқа шығармалармен салыстырады, тарихи жəне көркемдік құндылығын бағалайды.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500694" y="428604"/>
            <a:ext cx="3143272" cy="785818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ҚАЗАҚ </a:t>
            </a:r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ӘДЕБИЕТІ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  (Т</a:t>
            </a:r>
            <a:r>
              <a:rPr lang="en-US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8-сынып</a:t>
            </a:r>
            <a:endParaRPr lang="ru-RU" altLang="ru-RU" b="1" dirty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Ойтүрткі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1.Айда тіршілік болған дегенге келісесіздер ме? Ғылымда Ай туралы қандай деректер келтірілген екен?</a:t>
            </a:r>
          </a:p>
          <a:p>
            <a:pPr>
              <a:buNone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2.Фантастикалық жанрдағы шығармалардың ерекшелігі неде, фантастикалық шығармаларды жазатын жазушыларды қалай атайды?</a:t>
            </a:r>
          </a:p>
          <a:p>
            <a:pPr>
              <a:buNone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500694" y="428604"/>
            <a:ext cx="3143272" cy="785818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ҚАЗАҚ </a:t>
            </a:r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ӘДЕБИЕТІ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  (Т</a:t>
            </a:r>
            <a:r>
              <a:rPr lang="en-US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8-сынып</a:t>
            </a:r>
            <a:endParaRPr lang="ru-RU" altLang="ru-RU" b="1" dirty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Ықтимал жауап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Ай-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біздің планетамыздың бірден-бір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табиғи серігі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Жерден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кіші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6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жеңіл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Айдың төбесіндегі аспан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үнемі қап-қараңғы болып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тұрады, сондықтан Күн жарқырап тұрған күндізгі уақытта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оның төбесінен жұлдызды көруге болады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Ай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бетінде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тау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бірақ олар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Жердегі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таулардан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өзгеше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Ортада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үлкен шоқы болады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оның жан-жағын қабырға сыртындағы қамал сияқты биік-биік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жоталар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қоршап тұрады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Мұндай таулар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«шеңберлі» деп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аталады</a:t>
            </a:r>
            <a:endParaRPr lang="kk-KZ" sz="2000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000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Фантастикалық жанрдағы шығармалардың ерекшелігі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көркем бейнені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ой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елестерінен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қиялдан шығарып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шындықты табиғи қалыптан тыс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әсерелеп көрсетеді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Фантастикалық жанрдағы шығармаларды жазатын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адамдарды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фантаст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жазушы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атайды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500694" y="428604"/>
            <a:ext cx="3143272" cy="785818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ҚАЗАҚ </a:t>
            </a:r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ӘДЕБИЕТІ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  (Т</a:t>
            </a:r>
            <a:r>
              <a:rPr lang="en-US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8-сынып</a:t>
            </a:r>
            <a:endParaRPr lang="ru-RU" altLang="ru-RU" b="1" dirty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Мағынаны тану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Әдебиет саласында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ең алғаш фантастикалық туындыны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Ф. Бекон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жазған деседі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1627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жарық көрген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Жаңа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Атлантида"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кітабын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фантастикалық жанрда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жазған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Яғни, бұл кітап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барлық фантастикалық туындылардың алдыңғы шебінен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орын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алған.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Ал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қазақ әдебиетіндегі алғашқы фантастикалық туынды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А.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Машанидің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1957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жарық көрген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астына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саяхат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кітабы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000372"/>
            <a:ext cx="1495057" cy="2016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4643446"/>
            <a:ext cx="1535311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69082" y="3000372"/>
            <a:ext cx="1468912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3438" y="4714884"/>
            <a:ext cx="1507650" cy="1958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85855" y="2928934"/>
            <a:ext cx="1469090" cy="2011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604396" y="4643446"/>
            <a:ext cx="1539604" cy="2049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Прямоугольник 11"/>
          <p:cNvSpPr/>
          <p:nvPr/>
        </p:nvSpPr>
        <p:spPr>
          <a:xfrm>
            <a:off x="5500694" y="428604"/>
            <a:ext cx="3143272" cy="785818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ҚАЗАҚ </a:t>
            </a:r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ӘДЕБИЕТІ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  (Т</a:t>
            </a:r>
            <a:r>
              <a:rPr lang="en-US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8-сынып</a:t>
            </a:r>
            <a:endParaRPr lang="ru-RU" altLang="ru-RU" b="1" dirty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Мағынаны тану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571612"/>
            <a:ext cx="8153400" cy="4524388"/>
          </a:xfrm>
        </p:spPr>
        <p:txBody>
          <a:bodyPr/>
          <a:lstStyle/>
          <a:p>
            <a:pPr>
              <a:buNone/>
            </a:pP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graphicFrame>
        <p:nvGraphicFramePr>
          <p:cNvPr id="8" name="Схема 7"/>
          <p:cNvGraphicFramePr/>
          <p:nvPr/>
        </p:nvGraphicFramePr>
        <p:xfrm>
          <a:off x="642910" y="1785926"/>
          <a:ext cx="785818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500694" y="428604"/>
            <a:ext cx="3143272" cy="785818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ҚАЗАҚ </a:t>
            </a:r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ӘДЕБИЕТІ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  (Т</a:t>
            </a:r>
            <a:r>
              <a:rPr lang="en-US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8-сынып</a:t>
            </a:r>
            <a:endParaRPr lang="ru-RU" altLang="ru-RU" b="1" dirty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7158" y="2714620"/>
          <a:ext cx="7715304" cy="3200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28628"/>
                <a:gridCol w="5719548"/>
                <a:gridCol w="1567128"/>
              </a:tblGrid>
              <a:tr h="370840"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Айнадай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таза,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кең 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жарық 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бөлмесі көңілімізді сергітіп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жіберді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тұрақты тіркес</a:t>
                      </a:r>
                      <a:endParaRPr lang="ru-RU" b="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Ай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бетіне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табан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тіреуге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жақын қалғанымызда қараңғы дүниеден денеміз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түршікті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теңеу</a:t>
                      </a:r>
                      <a:endParaRPr lang="ru-RU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Тіршіліксіздіктің нағыз көрмесі 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сонда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екен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endParaRPr lang="ru-RU" b="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тұрақты тіркес</a:t>
                      </a:r>
                      <a:endParaRPr lang="ru-RU" b="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Олар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артынан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біреу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қуып келе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жатқандай қалбалақтай ұшты</a:t>
                      </a:r>
                      <a:endParaRPr lang="ru-RU" b="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метафора</a:t>
                      </a:r>
                      <a:endParaRPr lang="ru-RU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Ешкім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үндемеген соң таңданып өзінің жолдастарына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көз салды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теңеу</a:t>
                      </a:r>
                      <a:endParaRPr lang="ru-RU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57158" y="1500174"/>
            <a:ext cx="85011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1-тапсырма.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Үзінді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көркемдік құралдарды сәйкестендір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500694" y="428604"/>
            <a:ext cx="3143272" cy="785818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ҚАЗАҚ </a:t>
            </a:r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ӘДЕБИЕТІ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  (Т</a:t>
            </a:r>
            <a:r>
              <a:rPr lang="en-US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8-сынып</a:t>
            </a:r>
            <a:endParaRPr lang="ru-RU" altLang="ru-RU" b="1" dirty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1714488"/>
          <a:ext cx="7715304" cy="29311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28628"/>
                <a:gridCol w="5719548"/>
                <a:gridCol w="1567128"/>
              </a:tblGrid>
              <a:tr h="370840"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Айнадай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таза,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кең 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жарық 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бөлмесі көңілімізді сергітіп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жіберді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теңеу</a:t>
                      </a:r>
                      <a:endParaRPr lang="ru-RU" b="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Ай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бетіне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табан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тіреуге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жақын қалғанымызда қараңғы дүниеден денеміз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түршікті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тұрақты тіркес</a:t>
                      </a:r>
                      <a:endParaRPr lang="ru-RU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Тіршіліксіздіктің нағыз көрмесі 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сонда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екен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метафора </a:t>
                      </a:r>
                      <a:endParaRPr lang="ru-RU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Олар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артынан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біреу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қуып келе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жатқандай қалбалақтай ұшты</a:t>
                      </a:r>
                      <a:endParaRPr lang="ru-RU" b="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теңеу</a:t>
                      </a:r>
                      <a:endParaRPr lang="ru-RU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Ешкім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үндемеген соң таңданып өзінің жолдастарына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көз салды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тұрақты тіркес</a:t>
                      </a:r>
                      <a:endParaRPr lang="ru-RU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57158" y="214290"/>
            <a:ext cx="85011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Өзіңді тексер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500694" y="428604"/>
            <a:ext cx="3143272" cy="785818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ҚАЗАҚ </a:t>
            </a:r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ӘДЕБИЕТІ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  (Т</a:t>
            </a:r>
            <a:r>
              <a:rPr lang="en-US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b="1" dirty="0" smtClean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8-сынып</a:t>
            </a:r>
            <a:endParaRPr lang="ru-RU" altLang="ru-RU" b="1" dirty="0"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28600"/>
            <a:ext cx="8334404" cy="990600"/>
          </a:xfrm>
        </p:spPr>
        <p:txBody>
          <a:bodyPr>
            <a:norm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2-тапсырма.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Берілген үзінділердің тақырыбы мен идеясын салыстырып,тарихи және көркемдік ерекшелігін бағалаңдар.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357158" y="1571612"/>
            <a:ext cx="4071966" cy="3786214"/>
          </a:xfrm>
          <a:prstGeom prst="wedgeRect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Т.Сұлтанбеков «Ғажайып 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планета» </a:t>
            </a:r>
          </a:p>
          <a:p>
            <a:pPr algn="ctr"/>
            <a:r>
              <a:rPr lang="ru-RU" sz="1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әңгімесінен үзінді</a:t>
            </a:r>
            <a:endParaRPr lang="ru-RU" sz="1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Мен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алдымен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планета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үстіндегі жәндіктердің азайғанын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олардың қозғалыстарының саябыр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тапқанын байқадым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Содан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дүңкілдеп соққан жүректің дыбысы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естілді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планетаның алып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жүрегі болуы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ғажап емес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Жүрек соққанда жан-жаққа жылы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леп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тарап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бүкіл планетаны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ұйқыға баурайды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екен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Біздің Мәриям екеуміздің ұйықтап қалуымыз сол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себептен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екені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даусыз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Планета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космостық тәулікте ұзақ уақыт ұйқыға кететін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көрінеді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соның куәсі болдық.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«Байқоңырдың» биогравитацияны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жеңіп ұшып шыға алуы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да осы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ұйқының арқасы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kk-KZ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4714876" y="1571612"/>
            <a:ext cx="4071966" cy="3786214"/>
          </a:xfrm>
          <a:prstGeom prst="wedgeRect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algn="ctr"/>
            <a:r>
              <a:rPr lang="ru-RU" sz="1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Т.Сұлтанбеков «Ғажайып 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планета» </a:t>
            </a:r>
          </a:p>
          <a:p>
            <a:pPr algn="ctr"/>
            <a:r>
              <a:rPr lang="ru-RU" sz="1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әңгімесінен үзінді</a:t>
            </a:r>
            <a:endParaRPr lang="ru-RU" sz="1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Мен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алдымен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планета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үстіндегі жәндіктердің азайғанын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олардың қозғалыстарының саябыр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тапқанын байқадым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Содан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дүңкілдеп соққан жүректің дыбысы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естілді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планетаның алып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жүрегі болуы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ғажап емес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Жүрек соққанда жан-жаққа жылы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леп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тарап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бүкіл планетаны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ұйқыға баурайды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екен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Біздің Мәриям екеуміздің ұйықтап қалуымыз сол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себептен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екені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даусыз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Планета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космостық тәулікте ұзақ уақыт ұйқыға кететін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көрінеді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соның куәсі болдық.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«Байқоңырдың» биогравитацияны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жеңіп ұшып шыға алуы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да осы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ұйқының арқасы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kk-KZ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85720" y="5857892"/>
            <a:ext cx="8501122" cy="8572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 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-үзінділердің тақырыбы мен идеясын салыстырады;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-тарихи және көрсемдік құндылығын бағалайды.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720</TotalTime>
  <Words>913</Words>
  <PresentationFormat>Экран (4:3)</PresentationFormat>
  <Paragraphs>145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Обычная</vt:lpstr>
      <vt:lpstr>Слайд 1</vt:lpstr>
      <vt:lpstr>Слайд 2</vt:lpstr>
      <vt:lpstr>Ойтүрткі</vt:lpstr>
      <vt:lpstr>Ықтимал жауап</vt:lpstr>
      <vt:lpstr>Мағынаны тану</vt:lpstr>
      <vt:lpstr>Мағынаны тану</vt:lpstr>
      <vt:lpstr>Слайд 7</vt:lpstr>
      <vt:lpstr>Слайд 8</vt:lpstr>
      <vt:lpstr>2-тапсырма.Берілген үзінділердің тақырыбы мен идеясын салыстырып,тарихи және көркемдік ерекшелігін бағалаңдар.</vt:lpstr>
      <vt:lpstr>Өзіңді тексер</vt:lpstr>
      <vt:lpstr>Қорытынды </vt:lpstr>
      <vt:lpstr>Кері байланыс</vt:lpstr>
      <vt:lpstr>Оқу тапсырмасы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Базаркул</dc:creator>
  <cp:lastModifiedBy>Windows User</cp:lastModifiedBy>
  <cp:revision>29</cp:revision>
  <dcterms:created xsi:type="dcterms:W3CDTF">2021-04-10T07:04:55Z</dcterms:created>
  <dcterms:modified xsi:type="dcterms:W3CDTF">2021-05-05T07:32:13Z</dcterms:modified>
</cp:coreProperties>
</file>