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_rels/presentation.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png" ContentType="image/png"/>
  <Override PartName="/ppt/media/image4.jpeg" ContentType="image/jpeg"/>
  <Override PartName="/ppt/media/image5.png" ContentType="image/png"/>
  <Override PartName="/ppt/media/image13.png" ContentType="image/png"/>
  <Override PartName="/ppt/media/image6.png" ContentType="image/png"/>
  <Override PartName="/ppt/media/image14.png" ContentType="image/png"/>
  <Override PartName="/ppt/media/image15.png" ContentType="image/png"/>
  <Override PartName="/ppt/media/image7.png" ContentType="image/png"/>
  <Override PartName="/ppt/media/image16.png" ContentType="image/png"/>
  <Override PartName="/ppt/media/image8.png" ContentType="image/png"/>
  <Override PartName="/ppt/media/image10.png" ContentType="image/png"/>
  <Override PartName="/ppt/media/image2.png" ContentType="image/png"/>
  <Override PartName="/ppt/media/image17.png" ContentType="image/png"/>
  <Override PartName="/ppt/media/image9.png" ContentType="image/png"/>
  <Override PartName="/ppt/media/image11.png" ContentType="image/png"/>
  <Override PartName="/ppt/media/image3.png" ContentType="image/png"/>
  <Override PartName="/ppt/media/image12.png" ContentType="image/pn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5"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5726177-0EED-4564-AEB3-B90A67401D9E}"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A82D1756-EF44-4755-8DE6-FB565C548EE4}" type="slidenum">
              <a:t>&lt;#&gt;</a:t>
            </a:fld>
          </a:p>
        </p:txBody>
      </p:sp>
      <p:sp>
        <p:nvSpPr>
          <p:cNvPr id="4" name="PlaceHolder 3"/>
          <p:cNvSpPr>
            <a:spLocks noGrp="1"/>
          </p:cNvSpPr>
          <p:nvPr>
            <p:ph type="dt" idx="4"/>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2">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F10A0EDC-26E2-48B5-A920-E02901ACD4D1}" type="slidenum">
              <a:t>&lt;#&gt;</a:t>
            </a:fld>
          </a:p>
        </p:txBody>
      </p:sp>
      <p:sp>
        <p:nvSpPr>
          <p:cNvPr id="4" name="PlaceHolder 3"/>
          <p:cNvSpPr>
            <a:spLocks noGrp="1"/>
          </p:cNvSpPr>
          <p:nvPr>
            <p:ph type="dt" idx="7"/>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5.xml.rels><?xml version="1.0" encoding="UTF-8"?>
<Relationships xmlns="http://schemas.openxmlformats.org/package/2006/relationships"><Relationship Id="rId1" Type="http://schemas.openxmlformats.org/officeDocument/2006/relationships/theme" Target="../theme/theme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1200" strike="noStrike" u="none">
                <a:solidFill>
                  <a:srgbClr val="898989"/>
                </a:solidFill>
                <a:uFillTx/>
                <a:latin typeface="Times New Roman"/>
              </a:defRPr>
            </a:lvl1pPr>
          </a:lstStyle>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200" strike="noStrike" u="none">
                <a:solidFill>
                  <a:srgbClr val="898989"/>
                </a:solidFill>
                <a:uFillTx/>
                <a:latin typeface="Times New Roman"/>
              </a:rPr>
              <a:t>&lt;date/time&gt;</a:t>
            </a:r>
            <a:endParaRPr b="0" lang="ru-RU" sz="1200" strike="noStrike" u="none">
              <a:solidFill>
                <a:srgbClr val="000000"/>
              </a:solidFill>
              <a:uFillTx/>
              <a:latin typeface="Times New Roman"/>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1200" strike="noStrike" u="none">
                <a:solidFill>
                  <a:srgbClr val="898989"/>
                </a:solidFill>
                <a:uFillTx/>
                <a:latin typeface="Times New Roman"/>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59E55EE4-9B31-47FB-9C98-5EE988C24C13}" type="slidenum">
              <a:rPr b="0" lang="ru-RU" sz="1200" strike="noStrike" u="none">
                <a:solidFill>
                  <a:srgbClr val="898989"/>
                </a:solidFill>
                <a:uFillTx/>
                <a:latin typeface="Times New Roman"/>
              </a:rPr>
              <a:t>&lt;number&gt;</a:t>
            </a:fld>
            <a:endParaRPr b="0" lang="ru-RU"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 name="Group 43"/>
          <p:cNvGrpSpPr/>
          <p:nvPr/>
        </p:nvGrpSpPr>
        <p:grpSpPr>
          <a:xfrm>
            <a:off x="0" y="-7920"/>
            <a:ext cx="12192120" cy="6865920"/>
            <a:chOff x="0" y="-7920"/>
            <a:chExt cx="12192120" cy="6865920"/>
          </a:xfrm>
        </p:grpSpPr>
        <p:sp>
          <p:nvSpPr>
            <p:cNvPr id="6" name="Straight Connector 19"/>
            <p:cNvSpPr/>
            <p:nvPr/>
          </p:nvSpPr>
          <p:spPr>
            <a:xfrm>
              <a:off x="9371160" y="0"/>
              <a:ext cx="1218960" cy="6858000"/>
            </a:xfrm>
            <a:prstGeom prst="line">
              <a:avLst/>
            </a:prstGeom>
            <a:ln cap="rnd" w="9360">
              <a:solidFill>
                <a:srgbClr val="5fcbef">
                  <a:alpha val="70000"/>
                </a:srgbClr>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7" name="Straight Connector 20"/>
            <p:cNvSpPr/>
            <p:nvPr/>
          </p:nvSpPr>
          <p:spPr>
            <a:xfrm flipH="1">
              <a:off x="7425000" y="3681360"/>
              <a:ext cx="4764240" cy="3176640"/>
            </a:xfrm>
            <a:prstGeom prst="line">
              <a:avLst/>
            </a:prstGeom>
            <a:ln cap="rnd" w="9360">
              <a:solidFill>
                <a:srgbClr val="5fcbef">
                  <a:alpha val="70000"/>
                </a:srgbClr>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8" name="Rectangle 23"/>
            <p:cNvSpPr/>
            <p:nvPr/>
          </p:nvSpPr>
          <p:spPr>
            <a:xfrm>
              <a:off x="9182160" y="-792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rgbClr val="5fcbef">
                <a:alpha val="36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9" name="Rectangle 25"/>
            <p:cNvSpPr/>
            <p:nvPr/>
          </p:nvSpPr>
          <p:spPr>
            <a:xfrm>
              <a:off x="9603000" y="-7920"/>
              <a:ext cx="258912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rgbClr val="5fcbef">
                <a:alpha val="2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10" name="Isosceles Triangle 23"/>
            <p:cNvSpPr/>
            <p:nvPr/>
          </p:nvSpPr>
          <p:spPr>
            <a:xfrm>
              <a:off x="8933040" y="3048120"/>
              <a:ext cx="3259080" cy="3809880"/>
            </a:xfrm>
            <a:prstGeom prst="triangle">
              <a:avLst>
                <a:gd name="adj" fmla="val 100000"/>
              </a:avLst>
            </a:prstGeom>
            <a:solidFill>
              <a:srgbClr val="17b0e4">
                <a:alpha val="66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11" name="Rectangle 27"/>
            <p:cNvSpPr/>
            <p:nvPr/>
          </p:nvSpPr>
          <p:spPr>
            <a:xfrm>
              <a:off x="9334800" y="-7920"/>
              <a:ext cx="285408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rgbClr val="17b0e4">
                <a:alpha val="5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12" name="Rectangle 28"/>
            <p:cNvSpPr/>
            <p:nvPr/>
          </p:nvSpPr>
          <p:spPr>
            <a:xfrm>
              <a:off x="10898280" y="-7920"/>
              <a:ext cx="129060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rgbClr val="2e83c3">
                <a:alpha val="7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13" name="Rectangle 29"/>
            <p:cNvSpPr/>
            <p:nvPr/>
          </p:nvSpPr>
          <p:spPr>
            <a:xfrm>
              <a:off x="10939680" y="-792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rgbClr val="236292">
                <a:alpha val="8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14" name="Isosceles Triangle 27"/>
            <p:cNvSpPr/>
            <p:nvPr/>
          </p:nvSpPr>
          <p:spPr>
            <a:xfrm>
              <a:off x="10371240" y="3589200"/>
              <a:ext cx="1817640" cy="3268800"/>
            </a:xfrm>
            <a:prstGeom prst="triangle">
              <a:avLst>
                <a:gd name="adj" fmla="val 100000"/>
              </a:avLst>
            </a:prstGeom>
            <a:solidFill>
              <a:srgbClr val="17b0e4">
                <a:alpha val="66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15" name="Isosceles Triangle 18"/>
            <p:cNvSpPr/>
            <p:nvPr/>
          </p:nvSpPr>
          <p:spPr>
            <a:xfrm>
              <a:off x="0" y="4013280"/>
              <a:ext cx="449280" cy="2844720"/>
            </a:xfrm>
            <a:prstGeom prst="triangle">
              <a:avLst>
                <a:gd name="adj" fmla="val 0"/>
              </a:avLst>
            </a:prstGeom>
            <a:solidFill>
              <a:srgbClr val="5fcbef">
                <a:alpha val="7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grpSp>
      <p:sp>
        <p:nvSpPr>
          <p:cNvPr id="16" name="PlaceHolder 1"/>
          <p:cNvSpPr>
            <a:spLocks noGrp="1"/>
          </p:cNvSpPr>
          <p:nvPr>
            <p:ph type="title"/>
          </p:nvPr>
        </p:nvSpPr>
        <p:spPr>
          <a:xfrm>
            <a:off x="677520" y="609120"/>
            <a:ext cx="8596440" cy="1320840"/>
          </a:xfrm>
          <a:prstGeom prst="rect">
            <a:avLst/>
          </a:prstGeom>
          <a:noFill/>
          <a:ln w="0">
            <a:noFill/>
          </a:ln>
        </p:spPr>
        <p:txBody>
          <a:bodyPr lIns="90000" rIns="90000" tIns="46800" bIns="46800" anchor="t">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3600" strike="noStrike" u="none">
                <a:solidFill>
                  <a:srgbClr val="5fcbef"/>
                </a:solidFill>
                <a:uFillTx/>
                <a:latin typeface="Trebuchet MS"/>
              </a:rPr>
              <a:t>Click to edit the title text format</a:t>
            </a:r>
            <a:endParaRPr b="0" lang="ru-RU" sz="3600" strike="noStrike" u="none">
              <a:solidFill>
                <a:srgbClr val="5fcbef"/>
              </a:solidFill>
              <a:uFillTx/>
              <a:latin typeface="Trebuchet MS"/>
            </a:endParaRPr>
          </a:p>
        </p:txBody>
      </p:sp>
      <p:sp>
        <p:nvSpPr>
          <p:cNvPr id="17" name="PlaceHolder 2"/>
          <p:cNvSpPr>
            <a:spLocks noGrp="1"/>
          </p:cNvSpPr>
          <p:nvPr>
            <p:ph type="body"/>
          </p:nvPr>
        </p:nvSpPr>
        <p:spPr>
          <a:xfrm>
            <a:off x="677520" y="2160360"/>
            <a:ext cx="8596440" cy="3881160"/>
          </a:xfrm>
          <a:prstGeom prst="rect">
            <a:avLst/>
          </a:prstGeom>
          <a:noFill/>
          <a:ln w="0">
            <a:noFill/>
          </a:ln>
        </p:spPr>
        <p:txBody>
          <a:bodyPr lIns="90000" rIns="90000" tIns="46800" bIns="46800" anchor="t">
            <a:normAutofit/>
          </a:bodyPr>
          <a:p>
            <a:pPr marL="343080" indent="-34308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Click to edit the outline text format</a:t>
            </a:r>
            <a:endParaRPr b="0" lang="ru-RU" sz="1800" strike="noStrike" u="none">
              <a:solidFill>
                <a:srgbClr val="404040"/>
              </a:solidFill>
              <a:uFillTx/>
              <a:latin typeface="Trebuchet MS"/>
            </a:endParaRPr>
          </a:p>
          <a:p>
            <a:pPr lvl="1" marL="743040" indent="-28584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Second Outline Level</a:t>
            </a:r>
            <a:endParaRPr b="0" lang="ru-RU" sz="1800" strike="noStrike" u="none">
              <a:solidFill>
                <a:srgbClr val="404040"/>
              </a:solidFill>
              <a:uFillTx/>
              <a:latin typeface="Trebuchet MS"/>
            </a:endParaRPr>
          </a:p>
          <a:p>
            <a:pPr lvl="2" marL="1143000" indent="-22860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Third Outline Level</a:t>
            </a:r>
            <a:endParaRPr b="0" lang="ru-RU" sz="1800" strike="noStrike" u="none">
              <a:solidFill>
                <a:srgbClr val="404040"/>
              </a:solidFill>
              <a:uFillTx/>
              <a:latin typeface="Trebuchet MS"/>
            </a:endParaRPr>
          </a:p>
          <a:p>
            <a:pPr lvl="3" marL="1600200" indent="-22860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Fourth Outline Level</a:t>
            </a:r>
            <a:endParaRPr b="0" lang="ru-RU" sz="1800" strike="noStrike" u="none">
              <a:solidFill>
                <a:srgbClr val="404040"/>
              </a:solidFill>
              <a:uFillTx/>
              <a:latin typeface="Trebuchet MS"/>
            </a:endParaRPr>
          </a:p>
          <a:p>
            <a:pPr lvl="4" marL="2057400" indent="-22860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Fifth Outline Level</a:t>
            </a:r>
            <a:endParaRPr b="0" lang="ru-RU" sz="1800" strike="noStrike" u="none">
              <a:solidFill>
                <a:srgbClr val="404040"/>
              </a:solidFill>
              <a:uFillTx/>
              <a:latin typeface="Trebuchet MS"/>
            </a:endParaRPr>
          </a:p>
          <a:p>
            <a:pPr lvl="5"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Sixth Outline Level</a:t>
            </a:r>
            <a:endParaRPr b="0" lang="ru-RU" sz="1800" strike="noStrike" u="none">
              <a:solidFill>
                <a:srgbClr val="404040"/>
              </a:solidFill>
              <a:uFillTx/>
              <a:latin typeface="Trebuchet MS"/>
            </a:endParaRPr>
          </a:p>
          <a:p>
            <a:pPr lvl="6"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Seventh Outline Level</a:t>
            </a:r>
            <a:endParaRPr b="0" lang="ru-RU" sz="1800" strike="noStrike" u="none">
              <a:solidFill>
                <a:srgbClr val="404040"/>
              </a:solidFill>
              <a:uFillTx/>
              <a:latin typeface="Trebuchet MS"/>
            </a:endParaRPr>
          </a:p>
        </p:txBody>
      </p:sp>
      <p:sp>
        <p:nvSpPr>
          <p:cNvPr id="18" name="PlaceHolder 3"/>
          <p:cNvSpPr>
            <a:spLocks noGrp="1"/>
          </p:cNvSpPr>
          <p:nvPr>
            <p:ph type="dt" idx="4"/>
          </p:nvPr>
        </p:nvSpPr>
        <p:spPr>
          <a:xfrm>
            <a:off x="7205400" y="6041520"/>
            <a:ext cx="911160" cy="36540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900" strike="noStrike" u="none">
                <a:solidFill>
                  <a:srgbClr val="898989"/>
                </a:solidFill>
                <a:uFillTx/>
                <a:latin typeface="Times New Roman"/>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900" strike="noStrike" u="none">
                <a:solidFill>
                  <a:srgbClr val="898989"/>
                </a:solidFill>
                <a:uFillTx/>
                <a:latin typeface="Times New Roman"/>
              </a:rPr>
              <a:t>&lt;date/time&gt;</a:t>
            </a:r>
            <a:endParaRPr b="0" lang="ru-RU" sz="900" strike="noStrike" u="none">
              <a:solidFill>
                <a:srgbClr val="000000"/>
              </a:solidFill>
              <a:uFillTx/>
              <a:latin typeface="Times New Roman"/>
            </a:endParaRPr>
          </a:p>
        </p:txBody>
      </p:sp>
      <p:sp>
        <p:nvSpPr>
          <p:cNvPr id="19" name="PlaceHolder 4"/>
          <p:cNvSpPr>
            <a:spLocks noGrp="1"/>
          </p:cNvSpPr>
          <p:nvPr>
            <p:ph type="ftr" idx="5"/>
          </p:nvPr>
        </p:nvSpPr>
        <p:spPr>
          <a:xfrm>
            <a:off x="677520" y="6041520"/>
            <a:ext cx="6297480" cy="365400"/>
          </a:xfrm>
          <a:prstGeom prst="rect">
            <a:avLst/>
          </a:prstGeom>
          <a:noFill/>
          <a:ln w="0">
            <a:noFill/>
          </a:ln>
        </p:spPr>
        <p:txBody>
          <a:bodyPr lIns="90000" rIns="90000" tIns="46800" bIns="46800" anchor="ctr">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sp>
        <p:nvSpPr>
          <p:cNvPr id="20" name="PlaceHolder 5"/>
          <p:cNvSpPr>
            <a:spLocks noGrp="1"/>
          </p:cNvSpPr>
          <p:nvPr>
            <p:ph type="sldNum" idx="6"/>
          </p:nvPr>
        </p:nvSpPr>
        <p:spPr>
          <a:xfrm>
            <a:off x="8589600" y="6041520"/>
            <a:ext cx="684360" cy="36540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900" strike="noStrike" u="none">
                <a:solidFill>
                  <a:srgbClr val="5fcbef"/>
                </a:solidFill>
                <a:uFillTx/>
                <a:latin typeface="Times New Roman"/>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7A88C584-BFEA-4441-A24D-86AC243345E5}" type="slidenum">
              <a:rPr b="0" lang="ru-RU" sz="900" strike="noStrike" u="none">
                <a:solidFill>
                  <a:srgbClr val="5fcbef"/>
                </a:solidFill>
                <a:uFillTx/>
                <a:latin typeface="Times New Roman"/>
              </a:rPr>
              <a:t>&lt;number&gt;</a:t>
            </a:fld>
            <a:endParaRPr b="0" lang="ru-RU"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1" name="Group 15"/>
          <p:cNvGrpSpPr/>
          <p:nvPr/>
        </p:nvGrpSpPr>
        <p:grpSpPr>
          <a:xfrm>
            <a:off x="0" y="-7920"/>
            <a:ext cx="12192120" cy="6865920"/>
            <a:chOff x="0" y="-7920"/>
            <a:chExt cx="12192120" cy="6865920"/>
          </a:xfrm>
        </p:grpSpPr>
        <p:sp>
          <p:nvSpPr>
            <p:cNvPr id="22" name="Freeform 14"/>
            <p:cNvSpPr/>
            <p:nvPr/>
          </p:nvSpPr>
          <p:spPr>
            <a:xfrm>
              <a:off x="0" y="-7920"/>
              <a:ext cx="863280" cy="5697720"/>
            </a:xfrm>
            <a:custGeom>
              <a:avLst/>
              <a:gdLst/>
              <a:ahLst/>
              <a:rect l="l" t="t" r="r" b="b"/>
              <a:pathLst>
                <a:path w="863600" h="5698067">
                  <a:moveTo>
                    <a:pt x="0" y="8467"/>
                  </a:moveTo>
                  <a:lnTo>
                    <a:pt x="863600" y="0"/>
                  </a:lnTo>
                  <a:lnTo>
                    <a:pt x="863600" y="16934"/>
                  </a:lnTo>
                  <a:lnTo>
                    <a:pt x="0" y="5698067"/>
                  </a:lnTo>
                  <a:lnTo>
                    <a:pt x="0" y="8467"/>
                  </a:lnTo>
                  <a:close/>
                </a:path>
              </a:pathLst>
            </a:custGeom>
            <a:solidFill>
              <a:srgbClr val="5fcbef">
                <a:alpha val="7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23" name="Straight Connector 18"/>
            <p:cNvSpPr/>
            <p:nvPr/>
          </p:nvSpPr>
          <p:spPr>
            <a:xfrm>
              <a:off x="9371160" y="0"/>
              <a:ext cx="1218960" cy="6858000"/>
            </a:xfrm>
            <a:prstGeom prst="line">
              <a:avLst/>
            </a:prstGeom>
            <a:ln cap="rnd" w="9360">
              <a:solidFill>
                <a:srgbClr val="5fcbef">
                  <a:alpha val="70000"/>
                </a:srgbClr>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24" name="Straight Connector 19"/>
            <p:cNvSpPr/>
            <p:nvPr/>
          </p:nvSpPr>
          <p:spPr>
            <a:xfrm flipH="1">
              <a:off x="7425000" y="3681360"/>
              <a:ext cx="4764240" cy="3176640"/>
            </a:xfrm>
            <a:prstGeom prst="line">
              <a:avLst/>
            </a:prstGeom>
            <a:ln cap="rnd" w="9360">
              <a:solidFill>
                <a:srgbClr val="5fcbef">
                  <a:alpha val="70000"/>
                </a:srgbClr>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25" name="Rectangle 23"/>
            <p:cNvSpPr/>
            <p:nvPr/>
          </p:nvSpPr>
          <p:spPr>
            <a:xfrm>
              <a:off x="9182160" y="-792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rgbClr val="5fcbef">
                <a:alpha val="36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26" name="Rectangle 25"/>
            <p:cNvSpPr/>
            <p:nvPr/>
          </p:nvSpPr>
          <p:spPr>
            <a:xfrm>
              <a:off x="9603000" y="-7920"/>
              <a:ext cx="258912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rgbClr val="5fcbef">
                <a:alpha val="2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27" name="Isosceles Triangle 22"/>
            <p:cNvSpPr/>
            <p:nvPr/>
          </p:nvSpPr>
          <p:spPr>
            <a:xfrm>
              <a:off x="8933040" y="3048120"/>
              <a:ext cx="3259080" cy="3809880"/>
            </a:xfrm>
            <a:prstGeom prst="triangle">
              <a:avLst>
                <a:gd name="adj" fmla="val 100000"/>
              </a:avLst>
            </a:prstGeom>
            <a:solidFill>
              <a:srgbClr val="17b0e4">
                <a:alpha val="66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28" name="Rectangle 27"/>
            <p:cNvSpPr/>
            <p:nvPr/>
          </p:nvSpPr>
          <p:spPr>
            <a:xfrm>
              <a:off x="9334800" y="-7920"/>
              <a:ext cx="285408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rgbClr val="17b0e4">
                <a:alpha val="5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29" name="Rectangle 28"/>
            <p:cNvSpPr/>
            <p:nvPr/>
          </p:nvSpPr>
          <p:spPr>
            <a:xfrm>
              <a:off x="10898280" y="-7920"/>
              <a:ext cx="129060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rgbClr val="2e83c3">
                <a:alpha val="7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30" name="Rectangle 29"/>
            <p:cNvSpPr/>
            <p:nvPr/>
          </p:nvSpPr>
          <p:spPr>
            <a:xfrm>
              <a:off x="10939680" y="-792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rgbClr val="236292">
                <a:alpha val="8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31" name="Isosceles Triangle 26"/>
            <p:cNvSpPr/>
            <p:nvPr/>
          </p:nvSpPr>
          <p:spPr>
            <a:xfrm>
              <a:off x="10371240" y="3589200"/>
              <a:ext cx="1817640" cy="3268800"/>
            </a:xfrm>
            <a:prstGeom prst="triangle">
              <a:avLst>
                <a:gd name="adj" fmla="val 100000"/>
              </a:avLst>
            </a:prstGeom>
            <a:solidFill>
              <a:srgbClr val="17b0e4">
                <a:alpha val="66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grpSp>
      <p:sp>
        <p:nvSpPr>
          <p:cNvPr id="32" name="PlaceHolder 1"/>
          <p:cNvSpPr>
            <a:spLocks noGrp="1"/>
          </p:cNvSpPr>
          <p:nvPr>
            <p:ph type="title"/>
          </p:nvPr>
        </p:nvSpPr>
        <p:spPr>
          <a:xfrm>
            <a:off x="677520" y="609120"/>
            <a:ext cx="8596440" cy="1320840"/>
          </a:xfrm>
          <a:prstGeom prst="rect">
            <a:avLst/>
          </a:prstGeom>
          <a:noFill/>
          <a:ln w="0">
            <a:noFill/>
          </a:ln>
        </p:spPr>
        <p:txBody>
          <a:bodyPr lIns="90000" rIns="90000" tIns="46800" bIns="46800" anchor="t">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3600" strike="noStrike" u="none">
                <a:solidFill>
                  <a:srgbClr val="5fcbef"/>
                </a:solidFill>
                <a:uFillTx/>
                <a:latin typeface="Trebuchet MS"/>
              </a:rPr>
              <a:t>Click to edit the title text format</a:t>
            </a:r>
            <a:endParaRPr b="0" lang="ru-RU" sz="3600" strike="noStrike" u="none">
              <a:solidFill>
                <a:srgbClr val="5fcbef"/>
              </a:solidFill>
              <a:uFillTx/>
              <a:latin typeface="Trebuchet MS"/>
            </a:endParaRPr>
          </a:p>
        </p:txBody>
      </p:sp>
      <p:sp>
        <p:nvSpPr>
          <p:cNvPr id="33" name="PlaceHolder 2"/>
          <p:cNvSpPr>
            <a:spLocks noGrp="1"/>
          </p:cNvSpPr>
          <p:nvPr>
            <p:ph type="body"/>
          </p:nvPr>
        </p:nvSpPr>
        <p:spPr>
          <a:xfrm>
            <a:off x="677520" y="2160360"/>
            <a:ext cx="8596440" cy="3881160"/>
          </a:xfrm>
          <a:prstGeom prst="rect">
            <a:avLst/>
          </a:prstGeom>
          <a:noFill/>
          <a:ln w="0">
            <a:noFill/>
          </a:ln>
        </p:spPr>
        <p:txBody>
          <a:bodyPr lIns="90000" rIns="90000" tIns="46800" bIns="46800" anchor="t">
            <a:normAutofit/>
          </a:bodyPr>
          <a:p>
            <a:pPr marL="343080" indent="-34308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Click to edit the outline text format</a:t>
            </a:r>
            <a:endParaRPr b="0" lang="ru-RU" sz="1800" strike="noStrike" u="none">
              <a:solidFill>
                <a:srgbClr val="404040"/>
              </a:solidFill>
              <a:uFillTx/>
              <a:latin typeface="Trebuchet MS"/>
            </a:endParaRPr>
          </a:p>
          <a:p>
            <a:pPr lvl="1" marL="743040" indent="-28584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Second Outline Level</a:t>
            </a:r>
            <a:endParaRPr b="0" lang="ru-RU" sz="1800" strike="noStrike" u="none">
              <a:solidFill>
                <a:srgbClr val="404040"/>
              </a:solidFill>
              <a:uFillTx/>
              <a:latin typeface="Trebuchet MS"/>
            </a:endParaRPr>
          </a:p>
          <a:p>
            <a:pPr lvl="2" marL="1143000" indent="-22860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Third Outline Level</a:t>
            </a:r>
            <a:endParaRPr b="0" lang="ru-RU" sz="1800" strike="noStrike" u="none">
              <a:solidFill>
                <a:srgbClr val="404040"/>
              </a:solidFill>
              <a:uFillTx/>
              <a:latin typeface="Trebuchet MS"/>
            </a:endParaRPr>
          </a:p>
          <a:p>
            <a:pPr lvl="3" marL="1600200" indent="-22860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Fourth Outline Level</a:t>
            </a:r>
            <a:endParaRPr b="0" lang="ru-RU" sz="1800" strike="noStrike" u="none">
              <a:solidFill>
                <a:srgbClr val="404040"/>
              </a:solidFill>
              <a:uFillTx/>
              <a:latin typeface="Trebuchet MS"/>
            </a:endParaRPr>
          </a:p>
          <a:p>
            <a:pPr lvl="4" marL="2057400" indent="-22860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Fifth Outline Level</a:t>
            </a:r>
            <a:endParaRPr b="0" lang="ru-RU" sz="1800" strike="noStrike" u="none">
              <a:solidFill>
                <a:srgbClr val="404040"/>
              </a:solidFill>
              <a:uFillTx/>
              <a:latin typeface="Trebuchet MS"/>
            </a:endParaRPr>
          </a:p>
          <a:p>
            <a:pPr lvl="5"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Sixth Outline Level</a:t>
            </a:r>
            <a:endParaRPr b="0" lang="ru-RU" sz="1800" strike="noStrike" u="none">
              <a:solidFill>
                <a:srgbClr val="404040"/>
              </a:solidFill>
              <a:uFillTx/>
              <a:latin typeface="Trebuchet MS"/>
            </a:endParaRPr>
          </a:p>
          <a:p>
            <a:pPr lvl="6"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Seventh Outline Level</a:t>
            </a:r>
            <a:endParaRPr b="0" lang="ru-RU" sz="1800" strike="noStrike" u="none">
              <a:solidFill>
                <a:srgbClr val="404040"/>
              </a:solidFill>
              <a:uFillTx/>
              <a:latin typeface="Trebuchet MS"/>
            </a:endParaRPr>
          </a:p>
        </p:txBody>
      </p:sp>
      <p:sp>
        <p:nvSpPr>
          <p:cNvPr id="34" name="PlaceHolder 3"/>
          <p:cNvSpPr>
            <a:spLocks noGrp="1"/>
          </p:cNvSpPr>
          <p:nvPr>
            <p:ph type="dt" idx="7"/>
          </p:nvPr>
        </p:nvSpPr>
        <p:spPr>
          <a:xfrm>
            <a:off x="7205400" y="6041520"/>
            <a:ext cx="911160" cy="36540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900" strike="noStrike" u="none">
                <a:solidFill>
                  <a:srgbClr val="898989"/>
                </a:solidFill>
                <a:uFillTx/>
                <a:latin typeface="Times New Roman"/>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900" strike="noStrike" u="none">
                <a:solidFill>
                  <a:srgbClr val="898989"/>
                </a:solidFill>
                <a:uFillTx/>
                <a:latin typeface="Times New Roman"/>
              </a:rPr>
              <a:t>&lt;date/time&gt;</a:t>
            </a:r>
            <a:endParaRPr b="0" lang="ru-RU" sz="900" strike="noStrike" u="none">
              <a:solidFill>
                <a:srgbClr val="000000"/>
              </a:solidFill>
              <a:uFillTx/>
              <a:latin typeface="Times New Roman"/>
            </a:endParaRPr>
          </a:p>
        </p:txBody>
      </p:sp>
      <p:sp>
        <p:nvSpPr>
          <p:cNvPr id="35" name="PlaceHolder 4"/>
          <p:cNvSpPr>
            <a:spLocks noGrp="1"/>
          </p:cNvSpPr>
          <p:nvPr>
            <p:ph type="ftr" idx="8"/>
          </p:nvPr>
        </p:nvSpPr>
        <p:spPr>
          <a:xfrm>
            <a:off x="677520" y="6041520"/>
            <a:ext cx="6297480" cy="365400"/>
          </a:xfrm>
          <a:prstGeom prst="rect">
            <a:avLst/>
          </a:prstGeom>
          <a:noFill/>
          <a:ln w="0">
            <a:noFill/>
          </a:ln>
        </p:spPr>
        <p:txBody>
          <a:bodyPr lIns="90000" rIns="90000" tIns="46800" bIns="46800" anchor="ctr">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sp>
        <p:nvSpPr>
          <p:cNvPr id="36" name="PlaceHolder 5"/>
          <p:cNvSpPr>
            <a:spLocks noGrp="1"/>
          </p:cNvSpPr>
          <p:nvPr>
            <p:ph type="sldNum" idx="9"/>
          </p:nvPr>
        </p:nvSpPr>
        <p:spPr>
          <a:xfrm>
            <a:off x="8589600" y="6041520"/>
            <a:ext cx="684360" cy="36540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900" strike="noStrike" u="none">
                <a:solidFill>
                  <a:srgbClr val="5fcbef"/>
                </a:solidFill>
                <a:uFillTx/>
                <a:latin typeface="Times New Roman"/>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DFE6836C-F898-493E-BDB8-CB4F2B252400}" type="slidenum">
              <a:rPr b="0" lang="ru-RU" sz="900" strike="noStrike" u="none">
                <a:solidFill>
                  <a:srgbClr val="5fcbef"/>
                </a:solidFill>
                <a:uFillTx/>
                <a:latin typeface="Times New Roman"/>
              </a:rPr>
              <a:t>&lt;number&gt;</a:t>
            </a:fld>
            <a:endParaRPr b="0" lang="ru-RU"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7" name="Group 43"/>
          <p:cNvGrpSpPr/>
          <p:nvPr/>
        </p:nvGrpSpPr>
        <p:grpSpPr>
          <a:xfrm>
            <a:off x="0" y="-7920"/>
            <a:ext cx="12192120" cy="6865920"/>
            <a:chOff x="0" y="-7920"/>
            <a:chExt cx="12192120" cy="6865920"/>
          </a:xfrm>
        </p:grpSpPr>
        <p:sp>
          <p:nvSpPr>
            <p:cNvPr id="38" name="Straight Connector 19"/>
            <p:cNvSpPr/>
            <p:nvPr/>
          </p:nvSpPr>
          <p:spPr>
            <a:xfrm>
              <a:off x="9371160" y="0"/>
              <a:ext cx="1218960" cy="6858000"/>
            </a:xfrm>
            <a:prstGeom prst="line">
              <a:avLst/>
            </a:prstGeom>
            <a:ln cap="rnd" w="9360">
              <a:solidFill>
                <a:srgbClr val="5fcbef">
                  <a:alpha val="70000"/>
                </a:srgbClr>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39" name="Straight Connector 20"/>
            <p:cNvSpPr/>
            <p:nvPr/>
          </p:nvSpPr>
          <p:spPr>
            <a:xfrm flipH="1">
              <a:off x="7425000" y="3681360"/>
              <a:ext cx="4764240" cy="3176640"/>
            </a:xfrm>
            <a:prstGeom prst="line">
              <a:avLst/>
            </a:prstGeom>
            <a:ln cap="rnd" w="9360">
              <a:solidFill>
                <a:srgbClr val="5fcbef">
                  <a:alpha val="70000"/>
                </a:srgbClr>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40" name="Rectangle 23"/>
            <p:cNvSpPr/>
            <p:nvPr/>
          </p:nvSpPr>
          <p:spPr>
            <a:xfrm>
              <a:off x="9182160" y="-792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rgbClr val="5fcbef">
                <a:alpha val="36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41" name="Rectangle 25"/>
            <p:cNvSpPr/>
            <p:nvPr/>
          </p:nvSpPr>
          <p:spPr>
            <a:xfrm>
              <a:off x="9603000" y="-7920"/>
              <a:ext cx="258912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rgbClr val="5fcbef">
                <a:alpha val="2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42" name="Isosceles Triangle 23"/>
            <p:cNvSpPr/>
            <p:nvPr/>
          </p:nvSpPr>
          <p:spPr>
            <a:xfrm>
              <a:off x="8933040" y="3048120"/>
              <a:ext cx="3259080" cy="3809880"/>
            </a:xfrm>
            <a:prstGeom prst="triangle">
              <a:avLst>
                <a:gd name="adj" fmla="val 100000"/>
              </a:avLst>
            </a:prstGeom>
            <a:solidFill>
              <a:srgbClr val="17b0e4">
                <a:alpha val="66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43" name="Rectangle 27"/>
            <p:cNvSpPr/>
            <p:nvPr/>
          </p:nvSpPr>
          <p:spPr>
            <a:xfrm>
              <a:off x="9334800" y="-7920"/>
              <a:ext cx="285408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rgbClr val="17b0e4">
                <a:alpha val="5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44" name="Rectangle 28"/>
            <p:cNvSpPr/>
            <p:nvPr/>
          </p:nvSpPr>
          <p:spPr>
            <a:xfrm>
              <a:off x="10898280" y="-7920"/>
              <a:ext cx="129060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rgbClr val="2e83c3">
                <a:alpha val="7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45" name="Rectangle 29"/>
            <p:cNvSpPr/>
            <p:nvPr/>
          </p:nvSpPr>
          <p:spPr>
            <a:xfrm>
              <a:off x="10939680" y="-792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rgbClr val="236292">
                <a:alpha val="8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46" name="Isosceles Triangle 27"/>
            <p:cNvSpPr/>
            <p:nvPr/>
          </p:nvSpPr>
          <p:spPr>
            <a:xfrm>
              <a:off x="10371240" y="3589200"/>
              <a:ext cx="1817640" cy="3268800"/>
            </a:xfrm>
            <a:prstGeom prst="triangle">
              <a:avLst>
                <a:gd name="adj" fmla="val 100000"/>
              </a:avLst>
            </a:prstGeom>
            <a:solidFill>
              <a:srgbClr val="17b0e4">
                <a:alpha val="66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47" name="Isosceles Triangle 18"/>
            <p:cNvSpPr/>
            <p:nvPr/>
          </p:nvSpPr>
          <p:spPr>
            <a:xfrm>
              <a:off x="0" y="4013280"/>
              <a:ext cx="449280" cy="2844720"/>
            </a:xfrm>
            <a:prstGeom prst="triangle">
              <a:avLst>
                <a:gd name="adj" fmla="val 0"/>
              </a:avLst>
            </a:prstGeom>
            <a:solidFill>
              <a:srgbClr val="5fcbef">
                <a:alpha val="7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grpSp>
      <p:sp>
        <p:nvSpPr>
          <p:cNvPr id="48" name="TextBox 17"/>
          <p:cNvSpPr/>
          <p:nvPr/>
        </p:nvSpPr>
        <p:spPr>
          <a:xfrm>
            <a:off x="541440" y="790560"/>
            <a:ext cx="609480" cy="58428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0" strike="noStrike" u="none">
                <a:solidFill>
                  <a:srgbClr val="9fe0f5"/>
                </a:solidFill>
                <a:uFillTx/>
                <a:latin typeface="Arial"/>
              </a:rPr>
              <a:t>“</a:t>
            </a:r>
            <a:endParaRPr b="0" lang="ru-RU" sz="8000" strike="noStrike" u="none">
              <a:solidFill>
                <a:srgbClr val="000000"/>
              </a:solidFill>
              <a:uFillTx/>
              <a:latin typeface="Trebuchet MS"/>
            </a:endParaRPr>
          </a:p>
        </p:txBody>
      </p:sp>
      <p:sp>
        <p:nvSpPr>
          <p:cNvPr id="49" name="TextBox 28"/>
          <p:cNvSpPr/>
          <p:nvPr/>
        </p:nvSpPr>
        <p:spPr>
          <a:xfrm>
            <a:off x="8893080" y="2886120"/>
            <a:ext cx="609840" cy="58572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0" strike="noStrike" u="none">
                <a:solidFill>
                  <a:srgbClr val="9fe0f5"/>
                </a:solidFill>
                <a:uFillTx/>
                <a:latin typeface="Arial"/>
              </a:rPr>
              <a:t>”</a:t>
            </a:r>
            <a:endParaRPr b="0" lang="ru-RU" sz="8000" strike="noStrike" u="none">
              <a:solidFill>
                <a:srgbClr val="000000"/>
              </a:solidFill>
              <a:uFillTx/>
              <a:latin typeface="Trebuchet MS"/>
            </a:endParaRPr>
          </a:p>
        </p:txBody>
      </p:sp>
      <p:sp>
        <p:nvSpPr>
          <p:cNvPr id="50" name="PlaceHolder 1"/>
          <p:cNvSpPr>
            <a:spLocks noGrp="1"/>
          </p:cNvSpPr>
          <p:nvPr>
            <p:ph type="title"/>
          </p:nvPr>
        </p:nvSpPr>
        <p:spPr>
          <a:xfrm>
            <a:off x="677520" y="609120"/>
            <a:ext cx="8596440" cy="1320840"/>
          </a:xfrm>
          <a:prstGeom prst="rect">
            <a:avLst/>
          </a:prstGeom>
          <a:noFill/>
          <a:ln w="0">
            <a:noFill/>
          </a:ln>
        </p:spPr>
        <p:txBody>
          <a:bodyPr lIns="90000" rIns="90000" tIns="46800" bIns="46800" anchor="t">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3600" strike="noStrike" u="none">
                <a:solidFill>
                  <a:srgbClr val="5fcbef"/>
                </a:solidFill>
                <a:uFillTx/>
                <a:latin typeface="Trebuchet MS"/>
              </a:rPr>
              <a:t>Click to edit the title text format</a:t>
            </a:r>
            <a:endParaRPr b="0" lang="ru-RU" sz="3600" strike="noStrike" u="none">
              <a:solidFill>
                <a:srgbClr val="5fcbef"/>
              </a:solidFill>
              <a:uFillTx/>
              <a:latin typeface="Trebuchet MS"/>
            </a:endParaRPr>
          </a:p>
        </p:txBody>
      </p:sp>
      <p:sp>
        <p:nvSpPr>
          <p:cNvPr id="51" name="PlaceHolder 2"/>
          <p:cNvSpPr>
            <a:spLocks noGrp="1"/>
          </p:cNvSpPr>
          <p:nvPr>
            <p:ph type="body"/>
          </p:nvPr>
        </p:nvSpPr>
        <p:spPr>
          <a:xfrm>
            <a:off x="677520" y="2160360"/>
            <a:ext cx="8596440" cy="3881160"/>
          </a:xfrm>
          <a:prstGeom prst="rect">
            <a:avLst/>
          </a:prstGeom>
          <a:noFill/>
          <a:ln w="0">
            <a:noFill/>
          </a:ln>
        </p:spPr>
        <p:txBody>
          <a:bodyPr lIns="90000" rIns="90000" tIns="46800" bIns="46800" anchor="t">
            <a:normAutofit/>
          </a:bodyPr>
          <a:p>
            <a:pPr marL="343080" indent="-34308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Click to edit the outline text format</a:t>
            </a:r>
            <a:endParaRPr b="0" lang="ru-RU" sz="1800" strike="noStrike" u="none">
              <a:solidFill>
                <a:srgbClr val="404040"/>
              </a:solidFill>
              <a:uFillTx/>
              <a:latin typeface="Trebuchet MS"/>
            </a:endParaRPr>
          </a:p>
          <a:p>
            <a:pPr lvl="1" marL="743040" indent="-28584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Second Outline Level</a:t>
            </a:r>
            <a:endParaRPr b="0" lang="ru-RU" sz="1800" strike="noStrike" u="none">
              <a:solidFill>
                <a:srgbClr val="404040"/>
              </a:solidFill>
              <a:uFillTx/>
              <a:latin typeface="Trebuchet MS"/>
            </a:endParaRPr>
          </a:p>
          <a:p>
            <a:pPr lvl="2" marL="1143000" indent="-22860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Third Outline Level</a:t>
            </a:r>
            <a:endParaRPr b="0" lang="ru-RU" sz="1800" strike="noStrike" u="none">
              <a:solidFill>
                <a:srgbClr val="404040"/>
              </a:solidFill>
              <a:uFillTx/>
              <a:latin typeface="Trebuchet MS"/>
            </a:endParaRPr>
          </a:p>
          <a:p>
            <a:pPr lvl="3" marL="1600200" indent="-22860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Fourth Outline Level</a:t>
            </a:r>
            <a:endParaRPr b="0" lang="ru-RU" sz="1800" strike="noStrike" u="none">
              <a:solidFill>
                <a:srgbClr val="404040"/>
              </a:solidFill>
              <a:uFillTx/>
              <a:latin typeface="Trebuchet MS"/>
            </a:endParaRPr>
          </a:p>
          <a:p>
            <a:pPr lvl="4" marL="2057400" indent="-22860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Fifth Outline Level</a:t>
            </a:r>
            <a:endParaRPr b="0" lang="ru-RU" sz="1800" strike="noStrike" u="none">
              <a:solidFill>
                <a:srgbClr val="404040"/>
              </a:solidFill>
              <a:uFillTx/>
              <a:latin typeface="Trebuchet MS"/>
            </a:endParaRPr>
          </a:p>
          <a:p>
            <a:pPr lvl="5"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Sixth Outline Level</a:t>
            </a:r>
            <a:endParaRPr b="0" lang="ru-RU" sz="1800" strike="noStrike" u="none">
              <a:solidFill>
                <a:srgbClr val="404040"/>
              </a:solidFill>
              <a:uFillTx/>
              <a:latin typeface="Trebuchet MS"/>
            </a:endParaRPr>
          </a:p>
          <a:p>
            <a:pPr lvl="6"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Seventh Outline Level</a:t>
            </a:r>
            <a:endParaRPr b="0" lang="ru-RU" sz="1800" strike="noStrike" u="none">
              <a:solidFill>
                <a:srgbClr val="404040"/>
              </a:solidFill>
              <a:uFillTx/>
              <a:latin typeface="Trebuchet MS"/>
            </a:endParaRPr>
          </a:p>
        </p:txBody>
      </p:sp>
      <p:sp>
        <p:nvSpPr>
          <p:cNvPr id="52" name="PlaceHolder 3"/>
          <p:cNvSpPr>
            <a:spLocks noGrp="1"/>
          </p:cNvSpPr>
          <p:nvPr>
            <p:ph type="dt" idx="10"/>
          </p:nvPr>
        </p:nvSpPr>
        <p:spPr>
          <a:xfrm>
            <a:off x="7205400" y="6041520"/>
            <a:ext cx="911160" cy="36540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900" strike="noStrike" u="none">
                <a:solidFill>
                  <a:srgbClr val="898989"/>
                </a:solidFill>
                <a:uFillTx/>
                <a:latin typeface="Times New Roman"/>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900" strike="noStrike" u="none">
                <a:solidFill>
                  <a:srgbClr val="898989"/>
                </a:solidFill>
                <a:uFillTx/>
                <a:latin typeface="Times New Roman"/>
              </a:rPr>
              <a:t>&lt;date/time&gt;</a:t>
            </a:r>
            <a:endParaRPr b="0" lang="ru-RU" sz="900" strike="noStrike" u="none">
              <a:solidFill>
                <a:srgbClr val="000000"/>
              </a:solidFill>
              <a:uFillTx/>
              <a:latin typeface="Times New Roman"/>
            </a:endParaRPr>
          </a:p>
        </p:txBody>
      </p:sp>
      <p:sp>
        <p:nvSpPr>
          <p:cNvPr id="53" name="PlaceHolder 4"/>
          <p:cNvSpPr>
            <a:spLocks noGrp="1"/>
          </p:cNvSpPr>
          <p:nvPr>
            <p:ph type="ftr" idx="11"/>
          </p:nvPr>
        </p:nvSpPr>
        <p:spPr>
          <a:xfrm>
            <a:off x="677520" y="6041520"/>
            <a:ext cx="6297480" cy="365400"/>
          </a:xfrm>
          <a:prstGeom prst="rect">
            <a:avLst/>
          </a:prstGeom>
          <a:noFill/>
          <a:ln w="0">
            <a:noFill/>
          </a:ln>
        </p:spPr>
        <p:txBody>
          <a:bodyPr lIns="90000" rIns="90000" tIns="46800" bIns="46800" anchor="ctr">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sp>
        <p:nvSpPr>
          <p:cNvPr id="54" name="PlaceHolder 5"/>
          <p:cNvSpPr>
            <a:spLocks noGrp="1"/>
          </p:cNvSpPr>
          <p:nvPr>
            <p:ph type="sldNum" idx="12"/>
          </p:nvPr>
        </p:nvSpPr>
        <p:spPr>
          <a:xfrm>
            <a:off x="8589600" y="6041520"/>
            <a:ext cx="684360" cy="36540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900" strike="noStrike" u="none">
                <a:solidFill>
                  <a:srgbClr val="5fcbef"/>
                </a:solidFill>
                <a:uFillTx/>
                <a:latin typeface="Times New Roman"/>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97A7E79D-0872-4C15-81D2-6AC09D766C4F}" type="slidenum">
              <a:rPr b="0" lang="ru-RU" sz="900" strike="noStrike" u="none">
                <a:solidFill>
                  <a:srgbClr val="5fcbef"/>
                </a:solidFill>
                <a:uFillTx/>
                <a:latin typeface="Times New Roman"/>
              </a:rPr>
              <a:t>&lt;number&gt;</a:t>
            </a:fld>
            <a:endParaRPr b="0" lang="ru-RU"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55" name="Group 43"/>
          <p:cNvGrpSpPr/>
          <p:nvPr/>
        </p:nvGrpSpPr>
        <p:grpSpPr>
          <a:xfrm>
            <a:off x="0" y="-7920"/>
            <a:ext cx="12192120" cy="6865920"/>
            <a:chOff x="0" y="-7920"/>
            <a:chExt cx="12192120" cy="6865920"/>
          </a:xfrm>
        </p:grpSpPr>
        <p:sp>
          <p:nvSpPr>
            <p:cNvPr id="56" name="Straight Connector 19"/>
            <p:cNvSpPr/>
            <p:nvPr/>
          </p:nvSpPr>
          <p:spPr>
            <a:xfrm>
              <a:off x="9371160" y="0"/>
              <a:ext cx="1218960" cy="6858000"/>
            </a:xfrm>
            <a:prstGeom prst="line">
              <a:avLst/>
            </a:prstGeom>
            <a:ln cap="rnd" w="9360">
              <a:solidFill>
                <a:srgbClr val="5fcbef">
                  <a:alpha val="70000"/>
                </a:srgbClr>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57" name="Straight Connector 20"/>
            <p:cNvSpPr/>
            <p:nvPr/>
          </p:nvSpPr>
          <p:spPr>
            <a:xfrm flipH="1">
              <a:off x="7425000" y="3681360"/>
              <a:ext cx="4764240" cy="3176640"/>
            </a:xfrm>
            <a:prstGeom prst="line">
              <a:avLst/>
            </a:prstGeom>
            <a:ln cap="rnd" w="9360">
              <a:solidFill>
                <a:srgbClr val="5fcbef">
                  <a:alpha val="70000"/>
                </a:srgbClr>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58" name="Rectangle 23"/>
            <p:cNvSpPr/>
            <p:nvPr/>
          </p:nvSpPr>
          <p:spPr>
            <a:xfrm>
              <a:off x="9182160" y="-792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rgbClr val="5fcbef">
                <a:alpha val="36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59" name="Rectangle 25"/>
            <p:cNvSpPr/>
            <p:nvPr/>
          </p:nvSpPr>
          <p:spPr>
            <a:xfrm>
              <a:off x="9603000" y="-7920"/>
              <a:ext cx="258912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rgbClr val="5fcbef">
                <a:alpha val="2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60" name="Isosceles Triangle 23"/>
            <p:cNvSpPr/>
            <p:nvPr/>
          </p:nvSpPr>
          <p:spPr>
            <a:xfrm>
              <a:off x="8933040" y="3048120"/>
              <a:ext cx="3259080" cy="3809880"/>
            </a:xfrm>
            <a:prstGeom prst="triangle">
              <a:avLst>
                <a:gd name="adj" fmla="val 100000"/>
              </a:avLst>
            </a:prstGeom>
            <a:solidFill>
              <a:srgbClr val="17b0e4">
                <a:alpha val="66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61" name="Rectangle 27"/>
            <p:cNvSpPr/>
            <p:nvPr/>
          </p:nvSpPr>
          <p:spPr>
            <a:xfrm>
              <a:off x="9334800" y="-7920"/>
              <a:ext cx="285408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rgbClr val="17b0e4">
                <a:alpha val="5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62" name="Rectangle 28"/>
            <p:cNvSpPr/>
            <p:nvPr/>
          </p:nvSpPr>
          <p:spPr>
            <a:xfrm>
              <a:off x="10898280" y="-7920"/>
              <a:ext cx="129060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rgbClr val="2e83c3">
                <a:alpha val="7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63" name="Rectangle 29"/>
            <p:cNvSpPr/>
            <p:nvPr/>
          </p:nvSpPr>
          <p:spPr>
            <a:xfrm>
              <a:off x="10939680" y="-792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rgbClr val="236292">
                <a:alpha val="8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64" name="Isosceles Triangle 27"/>
            <p:cNvSpPr/>
            <p:nvPr/>
          </p:nvSpPr>
          <p:spPr>
            <a:xfrm>
              <a:off x="10371240" y="3589200"/>
              <a:ext cx="1817640" cy="3268800"/>
            </a:xfrm>
            <a:prstGeom prst="triangle">
              <a:avLst>
                <a:gd name="adj" fmla="val 100000"/>
              </a:avLst>
            </a:prstGeom>
            <a:solidFill>
              <a:srgbClr val="17b0e4">
                <a:alpha val="66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sp>
          <p:nvSpPr>
            <p:cNvPr id="65" name="Isosceles Triangle 18"/>
            <p:cNvSpPr/>
            <p:nvPr/>
          </p:nvSpPr>
          <p:spPr>
            <a:xfrm>
              <a:off x="0" y="4013280"/>
              <a:ext cx="449280" cy="2844720"/>
            </a:xfrm>
            <a:prstGeom prst="triangle">
              <a:avLst>
                <a:gd name="adj" fmla="val 0"/>
              </a:avLst>
            </a:prstGeom>
            <a:solidFill>
              <a:srgbClr val="5fcbef">
                <a:alpha val="7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Trebuchet MS"/>
              </a:endParaRPr>
            </a:p>
          </p:txBody>
        </p:sp>
      </p:grpSp>
      <p:sp>
        <p:nvSpPr>
          <p:cNvPr id="66" name="TextBox 17"/>
          <p:cNvSpPr/>
          <p:nvPr/>
        </p:nvSpPr>
        <p:spPr>
          <a:xfrm>
            <a:off x="541440" y="790560"/>
            <a:ext cx="609480" cy="58428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0" strike="noStrike" u="none">
                <a:solidFill>
                  <a:srgbClr val="9fe0f5"/>
                </a:solidFill>
                <a:uFillTx/>
                <a:latin typeface="Arial"/>
              </a:rPr>
              <a:t>“</a:t>
            </a:r>
            <a:endParaRPr b="0" lang="ru-RU" sz="8000" strike="noStrike" u="none">
              <a:solidFill>
                <a:srgbClr val="000000"/>
              </a:solidFill>
              <a:uFillTx/>
              <a:latin typeface="Trebuchet MS"/>
            </a:endParaRPr>
          </a:p>
        </p:txBody>
      </p:sp>
      <p:sp>
        <p:nvSpPr>
          <p:cNvPr id="67" name="TextBox 28"/>
          <p:cNvSpPr/>
          <p:nvPr/>
        </p:nvSpPr>
        <p:spPr>
          <a:xfrm>
            <a:off x="8893080" y="2886120"/>
            <a:ext cx="609840" cy="585720"/>
          </a:xfrm>
          <a:prstGeom prst="rect">
            <a:avLst/>
          </a:prstGeom>
          <a:noFill/>
          <a:ln w="0">
            <a:noFill/>
          </a:ln>
        </p:spPr>
        <p:style>
          <a:lnRef idx="0"/>
          <a:fillRef idx="0"/>
          <a:effectRef idx="0"/>
          <a:fontRef idx="minor"/>
        </p:style>
        <p:txBody>
          <a:bodyPr lIns="90000" rIns="90000" tIns="46800" bIns="46800" anchor="ctr">
            <a:no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0" strike="noStrike" u="none">
                <a:solidFill>
                  <a:srgbClr val="9fe0f5"/>
                </a:solidFill>
                <a:uFillTx/>
                <a:latin typeface="Arial"/>
              </a:rPr>
              <a:t>”</a:t>
            </a:r>
            <a:endParaRPr b="0" lang="ru-RU" sz="8000" strike="noStrike" u="none">
              <a:solidFill>
                <a:srgbClr val="000000"/>
              </a:solidFill>
              <a:uFillTx/>
              <a:latin typeface="Trebuchet MS"/>
            </a:endParaRPr>
          </a:p>
        </p:txBody>
      </p:sp>
      <p:sp>
        <p:nvSpPr>
          <p:cNvPr id="68" name="PlaceHolder 1"/>
          <p:cNvSpPr>
            <a:spLocks noGrp="1"/>
          </p:cNvSpPr>
          <p:nvPr>
            <p:ph type="title"/>
          </p:nvPr>
        </p:nvSpPr>
        <p:spPr>
          <a:xfrm>
            <a:off x="677520" y="609120"/>
            <a:ext cx="8596440" cy="1320840"/>
          </a:xfrm>
          <a:prstGeom prst="rect">
            <a:avLst/>
          </a:prstGeom>
          <a:noFill/>
          <a:ln w="0">
            <a:noFill/>
          </a:ln>
        </p:spPr>
        <p:txBody>
          <a:bodyPr lIns="90000" rIns="90000" tIns="46800" bIns="46800" anchor="t">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3600" strike="noStrike" u="none">
                <a:solidFill>
                  <a:srgbClr val="5fcbef"/>
                </a:solidFill>
                <a:uFillTx/>
                <a:latin typeface="Trebuchet MS"/>
              </a:rPr>
              <a:t>Click to edit the title text format</a:t>
            </a:r>
            <a:endParaRPr b="0" lang="ru-RU" sz="3600" strike="noStrike" u="none">
              <a:solidFill>
                <a:srgbClr val="5fcbef"/>
              </a:solidFill>
              <a:uFillTx/>
              <a:latin typeface="Trebuchet MS"/>
            </a:endParaRPr>
          </a:p>
        </p:txBody>
      </p:sp>
      <p:sp>
        <p:nvSpPr>
          <p:cNvPr id="69" name="PlaceHolder 2"/>
          <p:cNvSpPr>
            <a:spLocks noGrp="1"/>
          </p:cNvSpPr>
          <p:nvPr>
            <p:ph type="body"/>
          </p:nvPr>
        </p:nvSpPr>
        <p:spPr>
          <a:xfrm>
            <a:off x="677520" y="2160360"/>
            <a:ext cx="8596440" cy="3881160"/>
          </a:xfrm>
          <a:prstGeom prst="rect">
            <a:avLst/>
          </a:prstGeom>
          <a:noFill/>
          <a:ln w="0">
            <a:noFill/>
          </a:ln>
        </p:spPr>
        <p:txBody>
          <a:bodyPr lIns="90000" rIns="90000" tIns="46800" bIns="46800" anchor="t">
            <a:normAutofit/>
          </a:bodyPr>
          <a:p>
            <a:pPr marL="343080" indent="-34308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Click to edit the outline text format</a:t>
            </a:r>
            <a:endParaRPr b="0" lang="ru-RU" sz="1800" strike="noStrike" u="none">
              <a:solidFill>
                <a:srgbClr val="404040"/>
              </a:solidFill>
              <a:uFillTx/>
              <a:latin typeface="Trebuchet MS"/>
            </a:endParaRPr>
          </a:p>
          <a:p>
            <a:pPr lvl="1" marL="743040" indent="-28584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Second Outline Level</a:t>
            </a:r>
            <a:endParaRPr b="0" lang="ru-RU" sz="1800" strike="noStrike" u="none">
              <a:solidFill>
                <a:srgbClr val="404040"/>
              </a:solidFill>
              <a:uFillTx/>
              <a:latin typeface="Trebuchet MS"/>
            </a:endParaRPr>
          </a:p>
          <a:p>
            <a:pPr lvl="2" marL="1143000" indent="-22860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Third Outline Level</a:t>
            </a:r>
            <a:endParaRPr b="0" lang="ru-RU" sz="1800" strike="noStrike" u="none">
              <a:solidFill>
                <a:srgbClr val="404040"/>
              </a:solidFill>
              <a:uFillTx/>
              <a:latin typeface="Trebuchet MS"/>
            </a:endParaRPr>
          </a:p>
          <a:p>
            <a:pPr lvl="3" marL="1600200" indent="-22860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Fourth Outline Level</a:t>
            </a:r>
            <a:endParaRPr b="0" lang="ru-RU" sz="1800" strike="noStrike" u="none">
              <a:solidFill>
                <a:srgbClr val="404040"/>
              </a:solidFill>
              <a:uFillTx/>
              <a:latin typeface="Trebuchet MS"/>
            </a:endParaRPr>
          </a:p>
          <a:p>
            <a:pPr lvl="4" marL="2057400" indent="-228600">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Fifth Outline Level</a:t>
            </a:r>
            <a:endParaRPr b="0" lang="ru-RU" sz="1800" strike="noStrike" u="none">
              <a:solidFill>
                <a:srgbClr val="404040"/>
              </a:solidFill>
              <a:uFillTx/>
              <a:latin typeface="Trebuchet MS"/>
            </a:endParaRPr>
          </a:p>
          <a:p>
            <a:pPr lvl="5"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Sixth Outline Level</a:t>
            </a:r>
            <a:endParaRPr b="0" lang="ru-RU" sz="1800" strike="noStrike" u="none">
              <a:solidFill>
                <a:srgbClr val="404040"/>
              </a:solidFill>
              <a:uFillTx/>
              <a:latin typeface="Trebuchet MS"/>
            </a:endParaRPr>
          </a:p>
          <a:p>
            <a:pPr lvl="6" marL="2057400" indent="-228600">
              <a:spcBef>
                <a:spcPts val="1001"/>
              </a:spcBef>
              <a:buClr>
                <a:srgbClr val="000000"/>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404040"/>
                </a:solidFill>
                <a:uFillTx/>
                <a:latin typeface="Trebuchet MS"/>
              </a:rPr>
              <a:t>Seventh Outline Level</a:t>
            </a:r>
            <a:endParaRPr b="0" lang="ru-RU" sz="1800" strike="noStrike" u="none">
              <a:solidFill>
                <a:srgbClr val="404040"/>
              </a:solidFill>
              <a:uFillTx/>
              <a:latin typeface="Trebuchet MS"/>
            </a:endParaRPr>
          </a:p>
        </p:txBody>
      </p:sp>
      <p:sp>
        <p:nvSpPr>
          <p:cNvPr id="70" name="PlaceHolder 3"/>
          <p:cNvSpPr>
            <a:spLocks noGrp="1"/>
          </p:cNvSpPr>
          <p:nvPr>
            <p:ph type="dt" idx="13"/>
          </p:nvPr>
        </p:nvSpPr>
        <p:spPr>
          <a:xfrm>
            <a:off x="7205400" y="6041520"/>
            <a:ext cx="911160" cy="36540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900" strike="noStrike" u="none">
                <a:solidFill>
                  <a:srgbClr val="898989"/>
                </a:solidFill>
                <a:uFillTx/>
                <a:latin typeface="Times New Roman"/>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900" strike="noStrike" u="none">
                <a:solidFill>
                  <a:srgbClr val="898989"/>
                </a:solidFill>
                <a:uFillTx/>
                <a:latin typeface="Times New Roman"/>
              </a:rPr>
              <a:t>&lt;date/time&gt;</a:t>
            </a:r>
            <a:endParaRPr b="0" lang="ru-RU" sz="900" strike="noStrike" u="none">
              <a:solidFill>
                <a:srgbClr val="000000"/>
              </a:solidFill>
              <a:uFillTx/>
              <a:latin typeface="Times New Roman"/>
            </a:endParaRPr>
          </a:p>
        </p:txBody>
      </p:sp>
      <p:sp>
        <p:nvSpPr>
          <p:cNvPr id="71" name="PlaceHolder 4"/>
          <p:cNvSpPr>
            <a:spLocks noGrp="1"/>
          </p:cNvSpPr>
          <p:nvPr>
            <p:ph type="ftr" idx="14"/>
          </p:nvPr>
        </p:nvSpPr>
        <p:spPr>
          <a:xfrm>
            <a:off x="677520" y="6041520"/>
            <a:ext cx="6297480" cy="365400"/>
          </a:xfrm>
          <a:prstGeom prst="rect">
            <a:avLst/>
          </a:prstGeom>
          <a:noFill/>
          <a:ln w="0">
            <a:noFill/>
          </a:ln>
        </p:spPr>
        <p:txBody>
          <a:bodyPr lIns="90000" rIns="90000" tIns="46800" bIns="46800" anchor="ctr">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sp>
        <p:nvSpPr>
          <p:cNvPr id="72" name="PlaceHolder 5"/>
          <p:cNvSpPr>
            <a:spLocks noGrp="1"/>
          </p:cNvSpPr>
          <p:nvPr>
            <p:ph type="sldNum" idx="15"/>
          </p:nvPr>
        </p:nvSpPr>
        <p:spPr>
          <a:xfrm>
            <a:off x="8589600" y="6041520"/>
            <a:ext cx="684360" cy="36540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ru-RU" sz="900" strike="noStrike" u="none">
                <a:solidFill>
                  <a:srgbClr val="5fcbef"/>
                </a:solidFill>
                <a:uFillTx/>
                <a:latin typeface="Times New Roman"/>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B674A072-7D8A-46D3-9433-447C281C2845}" type="slidenum">
              <a:rPr b="0" lang="ru-RU" sz="900" strike="noStrike" u="none">
                <a:solidFill>
                  <a:srgbClr val="5fcbef"/>
                </a:solidFill>
                <a:uFillTx/>
                <a:latin typeface="Times New Roman"/>
              </a:rPr>
              <a:t>&lt;number&gt;</a:t>
            </a:fld>
            <a:endParaRPr b="0" lang="ru-RU"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3" name="Рисунок 48" descr=""/>
          <p:cNvPicPr/>
          <p:nvPr/>
        </p:nvPicPr>
        <p:blipFill>
          <a:blip r:embed="rId1"/>
          <a:stretch/>
        </p:blipFill>
        <p:spPr>
          <a:xfrm>
            <a:off x="652320" y="7978680"/>
            <a:ext cx="200160" cy="203400"/>
          </a:xfrm>
          <a:prstGeom prst="rect">
            <a:avLst/>
          </a:prstGeom>
          <a:ln w="0">
            <a:noFill/>
          </a:ln>
        </p:spPr>
      </p:pic>
      <p:sp>
        <p:nvSpPr>
          <p:cNvPr id="74" name="object 2"/>
          <p:cNvSpPr/>
          <p:nvPr/>
        </p:nvSpPr>
        <p:spPr>
          <a:xfrm>
            <a:off x="1440" y="-12600"/>
            <a:ext cx="12190680" cy="468360"/>
          </a:xfrm>
          <a:custGeom>
            <a:avLst/>
            <a:gdLst>
              <a:gd name="textAreaLeft" fmla="*/ 0 w 12190680"/>
              <a:gd name="textAreaRight" fmla="*/ 12191040 w 12190680"/>
              <a:gd name="textAreaTop" fmla="*/ 0 h 468360"/>
              <a:gd name="textAreaBottom" fmla="*/ 468720 h 4683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5fcbef"/>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Trebuchet MS"/>
            </a:endParaRPr>
          </a:p>
        </p:txBody>
      </p:sp>
      <p:sp>
        <p:nvSpPr>
          <p:cNvPr id="7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Trebuchet MS"/>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Trebuchet MS"/>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Trebuchet MS"/>
            </a:endParaRPr>
          </a:p>
        </p:txBody>
      </p:sp>
      <p:sp>
        <p:nvSpPr>
          <p:cNvPr id="7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Trebuchet MS"/>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Trebuchet MS"/>
            </a:endParaRPr>
          </a:p>
        </p:txBody>
      </p:sp>
      <p:sp>
        <p:nvSpPr>
          <p:cNvPr id="77" name="TextBox 25"/>
          <p:cNvSpPr/>
          <p:nvPr/>
        </p:nvSpPr>
        <p:spPr>
          <a:xfrm>
            <a:off x="1185840" y="3708360"/>
            <a:ext cx="951228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0000"/>
                </a:solidFill>
                <a:uFillTx/>
                <a:latin typeface="Times New Roman"/>
                <a:ea typeface="Times New Roman"/>
              </a:rPr>
              <a:t>Сабақтың тақырыбы: Жүніс Сахиев өмірі мен шығармашылығы</a:t>
            </a:r>
            <a:endParaRPr b="0" lang="ru-RU" sz="2000" strike="noStrike" u="none">
              <a:solidFill>
                <a:srgbClr val="000000"/>
              </a:solidFill>
              <a:uFillTx/>
              <a:latin typeface="Trebuchet MS"/>
            </a:endParaRPr>
          </a:p>
        </p:txBody>
      </p:sp>
      <p:sp>
        <p:nvSpPr>
          <p:cNvPr id="78" name="TextBox 9"/>
          <p:cNvSpPr/>
          <p:nvPr/>
        </p:nvSpPr>
        <p:spPr>
          <a:xfrm>
            <a:off x="4154400" y="1449360"/>
            <a:ext cx="1933200" cy="7038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0000"/>
                </a:solidFill>
                <a:uFillTx/>
                <a:latin typeface="Times New Roman"/>
                <a:ea typeface="Times New Roman"/>
              </a:rPr>
              <a:t>Қазақ әдебиеті </a:t>
            </a:r>
            <a:endParaRPr b="0" lang="ru-RU" sz="2000" strike="noStrike" u="none">
              <a:solidFill>
                <a:srgbClr val="000000"/>
              </a:solidFill>
              <a:uFillTx/>
              <a:latin typeface="Trebuchet MS"/>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2000" strike="noStrike" u="none">
                <a:solidFill>
                  <a:srgbClr val="000000"/>
                </a:solidFill>
                <a:uFillTx/>
                <a:latin typeface="Times New Roman"/>
                <a:ea typeface="Times New Roman"/>
              </a:rPr>
              <a:t>8-сынып</a:t>
            </a:r>
            <a:endParaRPr b="0" lang="ru-RU" sz="2000" strike="noStrike" u="none">
              <a:solidFill>
                <a:srgbClr val="000000"/>
              </a:solidFill>
              <a:uFillTx/>
              <a:latin typeface="Trebuchet MS"/>
            </a:endParaRPr>
          </a:p>
        </p:txBody>
      </p:sp>
      <p:sp>
        <p:nvSpPr>
          <p:cNvPr id="79" name="TextBox 1"/>
          <p:cNvSpPr/>
          <p:nvPr/>
        </p:nvSpPr>
        <p:spPr>
          <a:xfrm>
            <a:off x="2755800" y="2809800"/>
            <a:ext cx="454500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0000"/>
                </a:solidFill>
                <a:uFillTx/>
                <a:latin typeface="Times New Roman"/>
                <a:ea typeface="Times New Roman"/>
              </a:rPr>
              <a:t>Бөлім тақырыбы: Қиял мен шындық</a:t>
            </a:r>
            <a:endParaRPr b="0" lang="ru-RU" sz="2000" strike="noStrike" u="none">
              <a:solidFill>
                <a:srgbClr val="000000"/>
              </a:solidFill>
              <a:uFillTx/>
              <a:latin typeface="Trebuchet MS"/>
            </a:endParaRPr>
          </a:p>
        </p:txBody>
      </p:sp>
      <p:sp>
        <p:nvSpPr>
          <p:cNvPr id="80" name="TextBox 13"/>
          <p:cNvSpPr/>
          <p:nvPr/>
        </p:nvSpPr>
        <p:spPr>
          <a:xfrm>
            <a:off x="3044880" y="4707000"/>
            <a:ext cx="610236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2000" strike="noStrike" u="none">
                <a:solidFill>
                  <a:srgbClr val="000000"/>
                </a:solidFill>
                <a:uFillTx/>
                <a:latin typeface="Times New Roman"/>
                <a:ea typeface="Times New Roman"/>
              </a:rPr>
              <a:t>4 </a:t>
            </a:r>
            <a:r>
              <a:rPr b="0" lang="ru-RU" sz="2000" strike="noStrike" u="none">
                <a:solidFill>
                  <a:srgbClr val="000000"/>
                </a:solidFill>
                <a:uFillTx/>
                <a:latin typeface="Times New Roman"/>
                <a:ea typeface="Times New Roman"/>
              </a:rPr>
              <a:t>–</a:t>
            </a:r>
            <a:r>
              <a:rPr b="0" lang="kk-KZ" sz="2000" strike="noStrike" u="none">
                <a:solidFill>
                  <a:srgbClr val="000000"/>
                </a:solidFill>
                <a:uFillTx/>
                <a:latin typeface="Times New Roman"/>
                <a:ea typeface="Times New Roman"/>
              </a:rPr>
              <a:t> </a:t>
            </a:r>
            <a:r>
              <a:rPr b="1" lang="kk-KZ" sz="2000" strike="noStrike" u="none">
                <a:solidFill>
                  <a:srgbClr val="000000"/>
                </a:solidFill>
                <a:uFillTx/>
                <a:latin typeface="Times New Roman"/>
                <a:ea typeface="Times New Roman"/>
              </a:rPr>
              <a:t>тоқсан , </a:t>
            </a:r>
            <a:r>
              <a:rPr b="1" lang="ru-RU" sz="2000" strike="noStrike" u="none">
                <a:solidFill>
                  <a:srgbClr val="000000"/>
                </a:solidFill>
                <a:uFillTx/>
                <a:latin typeface="Times New Roman"/>
                <a:ea typeface="Times New Roman"/>
              </a:rPr>
              <a:t>5 – апта , 13 -</a:t>
            </a:r>
            <a:r>
              <a:rPr b="1" lang="kk-KZ" sz="2000" strike="noStrike" u="none">
                <a:solidFill>
                  <a:srgbClr val="000000"/>
                </a:solidFill>
                <a:uFillTx/>
                <a:latin typeface="Times New Roman"/>
                <a:ea typeface="Times New Roman"/>
              </a:rPr>
              <a:t> сабақ </a:t>
            </a:r>
            <a:endParaRPr b="0" lang="ru-RU" sz="2000" strike="noStrike" u="none">
              <a:solidFill>
                <a:srgbClr val="000000"/>
              </a:solidFill>
              <a:uFillTx/>
              <a:latin typeface="Trebuchet MS"/>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677520" y="609120"/>
            <a:ext cx="8596440" cy="1320840"/>
          </a:xfrm>
          <a:prstGeom prst="rect">
            <a:avLst/>
          </a:prstGeom>
          <a:noFill/>
          <a:ln w="0">
            <a:noFill/>
          </a:ln>
        </p:spPr>
        <p:txBody>
          <a:bodyPr lIns="91440" rIns="91440" tIns="45720" bIns="45720" anchor="t">
            <a:noAutofit/>
          </a:bodyPr>
          <a:p>
            <a:pPr indent="0">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0f7698"/>
                </a:solidFill>
                <a:uFillTx/>
                <a:latin typeface="Times New Roman"/>
                <a:ea typeface="Times New Roman"/>
              </a:rPr>
              <a:t>Өзіңді тексер!</a:t>
            </a:r>
            <a:endParaRPr b="0" lang="ru-RU" sz="2400" strike="noStrike" u="none">
              <a:solidFill>
                <a:srgbClr val="5fcbef"/>
              </a:solidFill>
              <a:uFillTx/>
              <a:latin typeface="Trebuchet MS"/>
            </a:endParaRPr>
          </a:p>
        </p:txBody>
      </p:sp>
      <p:sp>
        <p:nvSpPr>
          <p:cNvPr id="134" name="Овал 11"/>
          <p:cNvSpPr/>
          <p:nvPr/>
        </p:nvSpPr>
        <p:spPr>
          <a:xfrm>
            <a:off x="5078520" y="2932200"/>
            <a:ext cx="1565280" cy="1550880"/>
          </a:xfrm>
          <a:prstGeom prst="ellipse">
            <a:avLst/>
          </a:prstGeom>
          <a:solidFill>
            <a:srgbClr val="5fcbef"/>
          </a:solidFill>
          <a:ln cap="rnd" w="19080">
            <a:solidFill>
              <a:srgbClr val="4495b0"/>
            </a:solidFill>
            <a:miter/>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sp>
        <p:nvSpPr>
          <p:cNvPr id="135" name="Овал 12"/>
          <p:cNvSpPr/>
          <p:nvPr/>
        </p:nvSpPr>
        <p:spPr>
          <a:xfrm>
            <a:off x="4944960" y="1063800"/>
            <a:ext cx="1784520" cy="1423800"/>
          </a:xfrm>
          <a:prstGeom prst="ellipse">
            <a:avLst/>
          </a:prstGeom>
          <a:solidFill>
            <a:srgbClr val="5fcbef"/>
          </a:solidFill>
          <a:ln cap="rnd" w="19080">
            <a:solidFill>
              <a:srgbClr val="4495b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200" strike="noStrike" u="none">
                <a:solidFill>
                  <a:srgbClr val="000000"/>
                </a:solidFill>
                <a:uFillTx/>
                <a:latin typeface="Times New Roman"/>
                <a:ea typeface="Times New Roman"/>
              </a:rPr>
              <a:t>Халықаралық Байқоңыр (</a:t>
            </a:r>
            <a:r>
              <a:rPr b="1" lang="ru-RU" sz="1200" strike="noStrike" u="none">
                <a:solidFill>
                  <a:srgbClr val="000000"/>
                </a:solidFill>
                <a:uFillTx/>
                <a:latin typeface="Times New Roman"/>
                <a:ea typeface="Times New Roman"/>
              </a:rPr>
              <a:t>2011)</a:t>
            </a:r>
            <a:r>
              <a:rPr b="1" lang="en-US" sz="1200" strike="noStrike" u="none">
                <a:solidFill>
                  <a:srgbClr val="000000"/>
                </a:solidFill>
                <a:uFillTx/>
                <a:latin typeface="Times New Roman"/>
                <a:ea typeface="Times New Roman"/>
              </a:rPr>
              <a:t> c</a:t>
            </a:r>
            <a:r>
              <a:rPr b="1" lang="kk-KZ" sz="1200" strike="noStrike" u="none">
                <a:solidFill>
                  <a:srgbClr val="000000"/>
                </a:solidFill>
                <a:uFillTx/>
                <a:latin typeface="Times New Roman"/>
                <a:ea typeface="Times New Roman"/>
              </a:rPr>
              <a:t>ыйлығының лауреаты</a:t>
            </a:r>
            <a:endParaRPr b="0" lang="ru-RU" sz="1200" strike="noStrike" u="none">
              <a:solidFill>
                <a:srgbClr val="000000"/>
              </a:solidFill>
              <a:uFillTx/>
              <a:latin typeface="Trebuchet MS"/>
            </a:endParaRPr>
          </a:p>
        </p:txBody>
      </p:sp>
      <p:sp>
        <p:nvSpPr>
          <p:cNvPr id="136" name="Овал 13"/>
          <p:cNvSpPr/>
          <p:nvPr/>
        </p:nvSpPr>
        <p:spPr>
          <a:xfrm>
            <a:off x="3510000" y="2143080"/>
            <a:ext cx="1530360" cy="1428840"/>
          </a:xfrm>
          <a:prstGeom prst="ellipse">
            <a:avLst/>
          </a:prstGeom>
          <a:solidFill>
            <a:srgbClr val="5fcbef"/>
          </a:solidFill>
          <a:ln cap="rnd" w="19080">
            <a:solidFill>
              <a:srgbClr val="4495b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200" strike="noStrike" u="none">
                <a:solidFill>
                  <a:srgbClr val="000000"/>
                </a:solidFill>
                <a:uFillTx/>
                <a:latin typeface="Times New Roman"/>
                <a:ea typeface="Times New Roman"/>
              </a:rPr>
              <a:t>Жандос атындағы әдеби сыйлығының лауреаты</a:t>
            </a:r>
            <a:endParaRPr b="0" lang="ru-RU" sz="1200" strike="noStrike" u="none">
              <a:solidFill>
                <a:srgbClr val="000000"/>
              </a:solidFill>
              <a:uFillTx/>
              <a:latin typeface="Trebuchet MS"/>
            </a:endParaRPr>
          </a:p>
        </p:txBody>
      </p:sp>
      <p:sp>
        <p:nvSpPr>
          <p:cNvPr id="137" name="Овал 16"/>
          <p:cNvSpPr/>
          <p:nvPr/>
        </p:nvSpPr>
        <p:spPr>
          <a:xfrm>
            <a:off x="6680160" y="2143080"/>
            <a:ext cx="1565280" cy="1443240"/>
          </a:xfrm>
          <a:prstGeom prst="ellipse">
            <a:avLst/>
          </a:prstGeom>
          <a:solidFill>
            <a:srgbClr val="5fcbef"/>
          </a:solidFill>
          <a:ln cap="rnd" w="19080">
            <a:solidFill>
              <a:srgbClr val="4495b0"/>
            </a:solidFill>
            <a:miter/>
          </a:ln>
        </p:spPr>
        <p:style>
          <a:lnRef idx="0"/>
          <a:fillRef idx="0"/>
          <a:effectRef idx="0"/>
          <a:fontRef idx="minor"/>
        </p:style>
        <p:txBody>
          <a:bodyPr lIns="90000" rIns="90000" tIns="46800" bIns="46800" anchor="ctr">
            <a:noAutofit/>
          </a:bodyPr>
          <a:p>
            <a:pPr algn="ct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1200" strike="noStrike" u="none">
                <a:solidFill>
                  <a:srgbClr val="000000"/>
                </a:solidFill>
                <a:uFillTx/>
                <a:latin typeface="Times New Roman"/>
                <a:ea typeface="Calibri"/>
              </a:rPr>
              <a:t>Астрономия</a:t>
            </a:r>
            <a:r>
              <a:rPr b="1" lang="en-US" sz="1200" strike="noStrike" u="none">
                <a:solidFill>
                  <a:srgbClr val="000000"/>
                </a:solidFill>
                <a:uFillTx/>
                <a:latin typeface="Times New Roman"/>
                <a:ea typeface="Calibri"/>
              </a:rPr>
              <a:t>-</a:t>
            </a:r>
            <a:r>
              <a:rPr b="1" lang="kk-KZ" sz="1200" strike="noStrike" u="none">
                <a:solidFill>
                  <a:srgbClr val="000000"/>
                </a:solidFill>
                <a:uFillTx/>
                <a:latin typeface="Times New Roman"/>
                <a:ea typeface="Calibri"/>
              </a:rPr>
              <a:t>геодезия қоғамының толық мүшесі</a:t>
            </a:r>
            <a:endParaRPr b="0" lang="ru-RU" sz="1200" strike="noStrike" u="none">
              <a:solidFill>
                <a:srgbClr val="000000"/>
              </a:solidFill>
              <a:uFillTx/>
              <a:latin typeface="Trebuchet MS"/>
            </a:endParaRPr>
          </a:p>
        </p:txBody>
      </p:sp>
      <p:sp>
        <p:nvSpPr>
          <p:cNvPr id="138" name="Овал 17"/>
          <p:cNvSpPr/>
          <p:nvPr/>
        </p:nvSpPr>
        <p:spPr>
          <a:xfrm>
            <a:off x="6716880" y="3803760"/>
            <a:ext cx="1565280" cy="1442880"/>
          </a:xfrm>
          <a:prstGeom prst="ellipse">
            <a:avLst/>
          </a:prstGeom>
          <a:solidFill>
            <a:srgbClr val="5fcbef"/>
          </a:solidFill>
          <a:ln cap="rnd" w="19080">
            <a:solidFill>
              <a:srgbClr val="4495b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Жазушы</a:t>
            </a:r>
            <a:endParaRPr b="0" lang="ru-RU" sz="1800" strike="noStrike" u="none">
              <a:solidFill>
                <a:srgbClr val="000000"/>
              </a:solidFill>
              <a:uFillTx/>
              <a:latin typeface="Trebuchet MS"/>
            </a:endParaRPr>
          </a:p>
        </p:txBody>
      </p:sp>
      <p:sp>
        <p:nvSpPr>
          <p:cNvPr id="139" name="Овал 15"/>
          <p:cNvSpPr/>
          <p:nvPr/>
        </p:nvSpPr>
        <p:spPr>
          <a:xfrm>
            <a:off x="4970520" y="4737240"/>
            <a:ext cx="1735200" cy="1428480"/>
          </a:xfrm>
          <a:prstGeom prst="ellipse">
            <a:avLst/>
          </a:prstGeom>
          <a:solidFill>
            <a:srgbClr val="5fcbef"/>
          </a:solidFill>
          <a:ln cap="rnd" w="19080">
            <a:solidFill>
              <a:srgbClr val="4495b0"/>
            </a:solidFill>
            <a:miter/>
          </a:ln>
        </p:spPr>
        <p:style>
          <a:lnRef idx="0"/>
          <a:fillRef idx="0"/>
          <a:effectRef idx="0"/>
          <a:fontRef idx="minor"/>
        </p:style>
        <p:txBody>
          <a:bodyPr lIns="90000" rIns="90000" tIns="46800" bIns="46800" anchor="ctr">
            <a:noAutofit/>
          </a:bodyPr>
          <a:p>
            <a:pPr algn="ct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200" strike="noStrike" u="none">
                <a:solidFill>
                  <a:srgbClr val="000000"/>
                </a:solidFill>
                <a:uFillTx/>
                <a:latin typeface="Times New Roman"/>
                <a:ea typeface="Calibri"/>
              </a:rPr>
              <a:t>Қазақстан Жазушылар одағының мүшесі</a:t>
            </a:r>
            <a:endParaRPr b="0" lang="ru-RU" sz="1200" strike="noStrike" u="none">
              <a:solidFill>
                <a:srgbClr val="000000"/>
              </a:solidFill>
              <a:uFillTx/>
              <a:latin typeface="Trebuchet MS"/>
            </a:endParaRPr>
          </a:p>
        </p:txBody>
      </p:sp>
      <p:sp>
        <p:nvSpPr>
          <p:cNvPr id="140" name="Овал 18"/>
          <p:cNvSpPr/>
          <p:nvPr/>
        </p:nvSpPr>
        <p:spPr>
          <a:xfrm>
            <a:off x="3511440" y="3722760"/>
            <a:ext cx="1567080" cy="1428840"/>
          </a:xfrm>
          <a:prstGeom prst="ellipse">
            <a:avLst/>
          </a:prstGeom>
          <a:solidFill>
            <a:srgbClr val="5fcbef"/>
          </a:solidFill>
          <a:ln cap="rnd" w="19080">
            <a:solidFill>
              <a:srgbClr val="4495b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400" strike="noStrike" u="none">
                <a:solidFill>
                  <a:srgbClr val="000000"/>
                </a:solidFill>
                <a:uFillTx/>
                <a:latin typeface="Times New Roman"/>
                <a:ea typeface="Times New Roman"/>
              </a:rPr>
              <a:t>Фантаст </a:t>
            </a:r>
            <a:r>
              <a:rPr b="1" lang="ru-RU" sz="1400" strike="noStrike" u="none">
                <a:solidFill>
                  <a:srgbClr val="000000"/>
                </a:solidFill>
                <a:uFillTx/>
                <a:latin typeface="Times New Roman"/>
                <a:ea typeface="Times New Roman"/>
              </a:rPr>
              <a:t>-</a:t>
            </a:r>
            <a:r>
              <a:rPr b="1" lang="kk-KZ" sz="1400" strike="noStrike" u="none">
                <a:solidFill>
                  <a:srgbClr val="000000"/>
                </a:solidFill>
                <a:uFillTx/>
                <a:latin typeface="Times New Roman"/>
                <a:ea typeface="Times New Roman"/>
              </a:rPr>
              <a:t> жазушы</a:t>
            </a:r>
            <a:endParaRPr b="0" lang="ru-RU" sz="1400" strike="noStrike" u="none">
              <a:solidFill>
                <a:srgbClr val="000000"/>
              </a:solidFill>
              <a:uFillTx/>
              <a:latin typeface="Trebuchet MS"/>
            </a:endParaRPr>
          </a:p>
        </p:txBody>
      </p:sp>
      <p:pic>
        <p:nvPicPr>
          <p:cNvPr id="141" name="Рисунок 20" descr=""/>
          <p:cNvPicPr/>
          <p:nvPr/>
        </p:nvPicPr>
        <p:blipFill>
          <a:blip r:embed="rId1"/>
          <a:stretch/>
        </p:blipFill>
        <p:spPr>
          <a:xfrm>
            <a:off x="5151600" y="3035160"/>
            <a:ext cx="1565280" cy="16304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42" name=""/>
          <p:cNvGraphicFramePr/>
          <p:nvPr/>
        </p:nvGraphicFramePr>
        <p:xfrm>
          <a:off x="984240" y="1130400"/>
          <a:ext cx="9510840" cy="4397400"/>
        </p:xfrm>
        <a:graphic>
          <a:graphicData uri="http://schemas.openxmlformats.org/drawingml/2006/table">
            <a:tbl>
              <a:tblPr/>
              <a:tblGrid>
                <a:gridCol w="7662960"/>
                <a:gridCol w="1847880"/>
              </a:tblGrid>
              <a:tr h="280440">
                <a:tc>
                  <a:txBody>
                    <a:bodyPr lIns="68400" rIns="68400" tIns="0" bIns="0" anchor="t">
                      <a:noAutofit/>
                    </a:bodyPr>
                    <a:p>
                      <a:pPr algn="ct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600" strike="noStrike" u="none">
                          <a:solidFill>
                            <a:srgbClr val="000000"/>
                          </a:solidFill>
                          <a:uFillTx/>
                          <a:latin typeface="Times New Roman"/>
                          <a:ea typeface="Calibri"/>
                        </a:rPr>
                        <a:t>Шығармадан үзінді  </a:t>
                      </a:r>
                      <a:endParaRPr b="0" lang="ru-RU" sz="1600" strike="noStrike" u="none">
                        <a:solidFill>
                          <a:srgbClr val="000000"/>
                        </a:solidFill>
                        <a:uFillTx/>
                        <a:latin typeface="Trebuchet MS"/>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600" strike="noStrike" u="none">
                          <a:solidFill>
                            <a:srgbClr val="000000"/>
                          </a:solidFill>
                          <a:uFillTx/>
                          <a:latin typeface="Times New Roman"/>
                          <a:ea typeface="Calibri"/>
                        </a:rPr>
                        <a:t>Оқушы пікірі</a:t>
                      </a:r>
                      <a:endParaRPr b="0" lang="ru-RU" sz="1600" strike="noStrike" u="none">
                        <a:solidFill>
                          <a:srgbClr val="000000"/>
                        </a:solidFill>
                        <a:uFillTx/>
                        <a:latin typeface="Trebuchet MS"/>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4505400">
                <a:tc>
                  <a:txBody>
                    <a:bodyPr lIns="68400" rIns="68400" tIns="0" bIns="0" anchor="t">
                      <a:noAutofit/>
                    </a:bodyPr>
                    <a:p>
                      <a:pP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400" strike="noStrike" u="none">
                          <a:solidFill>
                            <a:srgbClr val="000000"/>
                          </a:solidFill>
                          <a:uFillTx/>
                          <a:latin typeface="Times New Roman"/>
                          <a:ea typeface="Calibri"/>
                        </a:rPr>
                        <a:t>      </a:t>
                      </a:r>
                      <a:r>
                        <a:rPr b="0" lang="kk-KZ" sz="1400" strike="noStrike" u="none">
                          <a:solidFill>
                            <a:srgbClr val="000000"/>
                          </a:solidFill>
                          <a:uFillTx/>
                          <a:latin typeface="Times New Roman"/>
                          <a:ea typeface="Calibri"/>
                        </a:rPr>
                        <a:t>Озондық ойықтың ұлғаюы нәтижесінде Күн радиациясының электр магниттік ағымы, оған қоса қысқа толқынды диапазондағы рентгендік және ультракүлгін сәулелер ғаламшар бетіндегі тіршілікті жойып жіберген. Ай беті жалаңаштанып, шектен тыс қызып, жасыл же лек біткен қурап, бұлақ, көл, теңіз бен мұхит уланып ғарышқа ұшып кет кен. Қиыр ғарыштан қаңғып келген аспан тастары ғаламшардың бетін әжімге толтыра берді. Ай беті жыпырлаған қазаншұңқырларға толды. Ғаламшардың күнгей жағы құрғап, түнгі жағындағы ішкі суы мәңгілік мұз болып қатып қалды. Ай өз осінен айналуын мейлінше баяулатты. Біздің ғылыми зерттеуіміз осыны дәлелдеді…                                                                                                         Әкем мән-жайды Сартай екеуімізге түсіндіріп болған соң өзінше ойға батып, үнсіз қалды. Біз үлкен терезеден сыртқа көз тастадық. Жиегі қара пердемен тұтылғандай қап-қараңғы Ай аспанында мен мұндалап әсем Жеріміз көрініп тұрды. Бір кезде Сартай:                                                                                                                       – Енді мұнда жасырынбақ ойнамайықшы, – деді.                                                                                                                    - Жарайды, енді ойнамаймыз, – дедім мен іле қостап, – онан да ана көрініп тұрған Жеріміздегі атмосферамыздың, гидросфера мен биосферамыздың тазалығын ойлайықшы.                                                                                                                                                 – Табиғаттың болашақ тазалығы сендердің қолдарыңда, – деді сол кезде көкем Сартай екеуіміздің сөзімізді тыңдап болып, – достарыңа да  түсіндіріңдер.</a:t>
                      </a:r>
                      <a:endParaRPr b="0" lang="ru-RU" sz="1400" strike="noStrike" u="none">
                        <a:solidFill>
                          <a:srgbClr val="000000"/>
                        </a:solidFill>
                        <a:uFillTx/>
                        <a:latin typeface="Trebuchet MS"/>
                      </a:endParaRPr>
                    </a:p>
                    <a:p>
                      <a:pPr algn="ct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Calibri"/>
                        </a:rPr>
                        <a:t> </a:t>
                      </a:r>
                      <a:endParaRPr b="0" lang="ru-RU" sz="1200" strike="noStrike" u="none">
                        <a:solidFill>
                          <a:srgbClr val="000000"/>
                        </a:solidFill>
                        <a:uFillTx/>
                        <a:latin typeface="Trebuchet MS"/>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Calibri"/>
                        </a:rPr>
                        <a:t> </a:t>
                      </a:r>
                      <a:endParaRPr b="0" lang="ru-RU" sz="1200" strike="noStrike" u="none">
                        <a:solidFill>
                          <a:srgbClr val="000000"/>
                        </a:solidFill>
                        <a:uFillTx/>
                        <a:latin typeface="Trebuchet MS"/>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143" name="Rectangle 1"/>
          <p:cNvSpPr/>
          <p:nvPr/>
        </p:nvSpPr>
        <p:spPr>
          <a:xfrm>
            <a:off x="676080" y="534960"/>
            <a:ext cx="7677720" cy="368280"/>
          </a:xfrm>
          <a:prstGeom prst="rect">
            <a:avLst/>
          </a:prstGeom>
          <a:noFill/>
          <a:ln w="0">
            <a:noFill/>
          </a:ln>
        </p:spPr>
        <p:style>
          <a:lnRef idx="0"/>
          <a:fillRef idx="0"/>
          <a:effectRef idx="0"/>
          <a:fontRef idx="minor"/>
        </p:style>
        <p:txBody>
          <a:bodyPr wrap="none" lIns="90000" rIns="90000" tIns="46800" bIns="46800" anchor="ctr">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Calibri"/>
              </a:rPr>
              <a:t>2-тапсырма. </a:t>
            </a:r>
            <a:r>
              <a:rPr b="0" lang="kk-KZ" sz="1800" strike="noStrike" u="none">
                <a:solidFill>
                  <a:srgbClr val="000000"/>
                </a:solidFill>
                <a:uFillTx/>
                <a:latin typeface="Times New Roman"/>
                <a:ea typeface="Calibri"/>
              </a:rPr>
              <a:t>Оқушылар </a:t>
            </a:r>
            <a:r>
              <a:rPr b="1" lang="kk-KZ" sz="1800" strike="noStrike" u="none">
                <a:solidFill>
                  <a:srgbClr val="000000"/>
                </a:solidFill>
                <a:uFillTx/>
                <a:latin typeface="Times New Roman"/>
                <a:ea typeface="Calibri"/>
              </a:rPr>
              <a:t>«Түсіндірме күнделік»</a:t>
            </a:r>
            <a:r>
              <a:rPr b="0" lang="kk-KZ" sz="1800" strike="noStrike" u="none">
                <a:solidFill>
                  <a:srgbClr val="000000"/>
                </a:solidFill>
                <a:uFillTx/>
                <a:latin typeface="Times New Roman"/>
                <a:ea typeface="Calibri"/>
              </a:rPr>
              <a:t> бойынша жұмыс жасайды. </a:t>
            </a:r>
            <a:endParaRPr b="0" lang="ru-RU" sz="1800" strike="noStrike" u="none">
              <a:solidFill>
                <a:srgbClr val="000000"/>
              </a:solidFill>
              <a:uFillTx/>
              <a:latin typeface="Trebuchet MS"/>
            </a:endParaRPr>
          </a:p>
        </p:txBody>
      </p:sp>
      <p:sp>
        <p:nvSpPr>
          <p:cNvPr id="144" name="TextBox 6"/>
          <p:cNvSpPr/>
          <p:nvPr/>
        </p:nvSpPr>
        <p:spPr>
          <a:xfrm>
            <a:off x="984240" y="5419800"/>
            <a:ext cx="5813280" cy="15562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1600" strike="noStrike" u="none">
                <a:solidFill>
                  <a:srgbClr val="000000"/>
                </a:solidFill>
                <a:uFillTx/>
                <a:latin typeface="Times New Roman"/>
                <a:ea typeface="Times New Roman"/>
              </a:rPr>
              <a:t>Дескрипторы:</a:t>
            </a:r>
            <a:endParaRPr b="0" lang="ru-RU" sz="1600" strike="noStrike" u="none">
              <a:solidFill>
                <a:srgbClr val="000000"/>
              </a:solidFill>
              <a:uFillTx/>
              <a:latin typeface="Trebuchet MS"/>
            </a:endParaRPr>
          </a:p>
          <a:p>
            <a:pPr>
              <a:lnSpc>
                <a:spcPct val="100000"/>
              </a:lnSpc>
              <a:buClr>
                <a:srgbClr val="00000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600" strike="noStrike" u="none">
                <a:solidFill>
                  <a:srgbClr val="000000"/>
                </a:solidFill>
                <a:uFillTx/>
                <a:latin typeface="Times New Roman"/>
                <a:ea typeface="Times New Roman"/>
              </a:rPr>
              <a:t>Ә</a:t>
            </a:r>
            <a:r>
              <a:rPr b="0" lang="ru-RU" sz="1600" strike="noStrike" u="none">
                <a:solidFill>
                  <a:srgbClr val="000000"/>
                </a:solidFill>
                <a:uFillTx/>
                <a:latin typeface="Times New Roman"/>
                <a:ea typeface="Times New Roman"/>
              </a:rPr>
              <a:t>деби шығарманың идеясын түсінеді;</a:t>
            </a:r>
            <a:endParaRPr b="0" lang="ru-RU" sz="1600" strike="noStrike" u="none">
              <a:solidFill>
                <a:srgbClr val="000000"/>
              </a:solidFill>
              <a:uFillTx/>
              <a:latin typeface="Trebuchet MS"/>
            </a:endParaRPr>
          </a:p>
          <a:p>
            <a:pPr>
              <a:lnSpc>
                <a:spcPct val="100000"/>
              </a:lnSpc>
              <a:buClr>
                <a:srgbClr val="00000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600" strike="noStrike" u="none">
                <a:solidFill>
                  <a:srgbClr val="000000"/>
                </a:solidFill>
                <a:uFillTx/>
                <a:latin typeface="Times New Roman"/>
                <a:ea typeface="Times New Roman"/>
              </a:rPr>
              <a:t>Пафосын ұлттық мүдде тұрғысынан ашады;</a:t>
            </a:r>
            <a:endParaRPr b="0" lang="ru-RU" sz="1600" strike="noStrike" u="none">
              <a:solidFill>
                <a:srgbClr val="000000"/>
              </a:solidFill>
              <a:uFillTx/>
              <a:latin typeface="Trebuchet MS"/>
            </a:endParaRPr>
          </a:p>
          <a:p>
            <a:pPr>
              <a:lnSpc>
                <a:spcPct val="100000"/>
              </a:lnSpc>
              <a:buClr>
                <a:srgbClr val="000000"/>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600" strike="noStrike" u="none">
                <a:solidFill>
                  <a:srgbClr val="000000"/>
                </a:solidFill>
                <a:uFillTx/>
                <a:latin typeface="Times New Roman"/>
                <a:ea typeface="Times New Roman"/>
              </a:rPr>
              <a:t>Үзіндідегі рухани құндылықты талдап, өз ой пікірін жазады ;</a:t>
            </a:r>
            <a:endParaRPr b="0" lang="ru-RU" sz="16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600" strike="noStrike" u="none">
              <a:solidFill>
                <a:srgbClr val="000000"/>
              </a:solidFill>
              <a:uFillTx/>
              <a:latin typeface="Trebuchet MS"/>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45" name=""/>
          <p:cNvGraphicFramePr/>
          <p:nvPr/>
        </p:nvGraphicFramePr>
        <p:xfrm>
          <a:off x="976320" y="1020600"/>
          <a:ext cx="8764560" cy="5585040"/>
        </p:xfrm>
        <a:graphic>
          <a:graphicData uri="http://schemas.openxmlformats.org/drawingml/2006/table">
            <a:tbl>
              <a:tblPr/>
              <a:tblGrid>
                <a:gridCol w="6159600"/>
                <a:gridCol w="2604960"/>
              </a:tblGrid>
              <a:tr h="560520">
                <a:tc>
                  <a:txBody>
                    <a:bodyPr lIns="68760" rIns="68760" tIns="0" bIns="0" anchor="t">
                      <a:noAutofit/>
                    </a:bodyPr>
                    <a:p>
                      <a:pPr algn="ct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600" strike="noStrike" u="none">
                          <a:solidFill>
                            <a:srgbClr val="000000"/>
                          </a:solidFill>
                          <a:uFillTx/>
                          <a:latin typeface="Times New Roman"/>
                          <a:ea typeface="Calibri"/>
                        </a:rPr>
                        <a:t>Шығармадан үзінді (шығарма пафосы)</a:t>
                      </a:r>
                      <a:endParaRPr b="0" lang="ru-RU" sz="1600" strike="noStrike" u="none">
                        <a:solidFill>
                          <a:srgbClr val="000000"/>
                        </a:solidFill>
                        <a:uFillTx/>
                        <a:latin typeface="Trebuchet MS"/>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ct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600" strike="noStrike" u="none">
                          <a:solidFill>
                            <a:srgbClr val="000000"/>
                          </a:solidFill>
                          <a:uFillTx/>
                          <a:latin typeface="Times New Roman"/>
                          <a:ea typeface="Calibri"/>
                        </a:rPr>
                        <a:t>Оқушы пікірі </a:t>
                      </a:r>
                      <a:r>
                        <a:rPr b="1" lang="en-US" sz="1600" strike="noStrike" u="none">
                          <a:solidFill>
                            <a:srgbClr val="000000"/>
                          </a:solidFill>
                          <a:uFillTx/>
                          <a:latin typeface="Times New Roman"/>
                          <a:ea typeface="Calibri"/>
                        </a:rPr>
                        <a:t>/</a:t>
                      </a:r>
                      <a:r>
                        <a:rPr b="1" lang="ru-RU" sz="1600" strike="noStrike" u="none">
                          <a:solidFill>
                            <a:srgbClr val="000000"/>
                          </a:solidFill>
                          <a:uFillTx/>
                          <a:latin typeface="Times New Roman"/>
                          <a:ea typeface="Calibri"/>
                        </a:rPr>
                        <a:t>ұлттық мүдде</a:t>
                      </a:r>
                      <a:r>
                        <a:rPr b="1" lang="en-US" sz="1600" strike="noStrike" u="none">
                          <a:solidFill>
                            <a:srgbClr val="000000"/>
                          </a:solidFill>
                          <a:uFillTx/>
                          <a:latin typeface="Times New Roman"/>
                          <a:ea typeface="Calibri"/>
                        </a:rPr>
                        <a:t>/</a:t>
                      </a:r>
                      <a:endParaRPr b="0" lang="ru-RU" sz="1600" strike="noStrike" u="none">
                        <a:solidFill>
                          <a:srgbClr val="000000"/>
                        </a:solidFill>
                        <a:uFillTx/>
                        <a:latin typeface="Trebuchet MS"/>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5148720">
                <a:tc>
                  <a:txBody>
                    <a:bodyPr lIns="68760" rIns="68760" tIns="0" bIns="0" anchor="t">
                      <a:noAutofit/>
                    </a:bodyPr>
                    <a:p>
                      <a:pP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400" strike="noStrike" u="none">
                          <a:solidFill>
                            <a:srgbClr val="000000"/>
                          </a:solidFill>
                          <a:uFillTx/>
                          <a:latin typeface="Times New Roman"/>
                          <a:ea typeface="Calibri"/>
                        </a:rPr>
                        <a:t>     </a:t>
                      </a:r>
                      <a:r>
                        <a:rPr b="0" lang="kk-KZ" sz="1400" strike="noStrike" u="none">
                          <a:solidFill>
                            <a:srgbClr val="000000"/>
                          </a:solidFill>
                          <a:uFillTx/>
                          <a:latin typeface="Times New Roman"/>
                          <a:ea typeface="Calibri"/>
                        </a:rPr>
                        <a:t>Озондық ойықтың ұлғаюы нәтижесінде Күн радиациясының электр магниттік ағымы, оған қоса қысқа толқынды диапазондағы рентгендік және ультракүлгін сәулелер ғаламшар бетіндегі тіршілікті жойып жіберген. Ай беті жалаңаштанып, шектен тыс қызып, жасыл желек біткен қурап, бұлақ, көл, теңіз бен мұхит уланып ғарышқа ұшып кеткен. Қиыр ғарыштан қаңғып келген аспан тастары ғаламшардың бетін әжімге толтыра берді. Ай беті жыпырлаған қазаншұңқырларға толды. Ғаламшардың күнгей жағы құрғап, түнгі жағындағы ішкі суы мәңгілік мұз болып қатып қалды. Ай өз осінен айналуын мейлінше баяулатты. Біздің ғылыми зерттеуіміз осыны дәлелдеді…                                                                                                         Әкем мән</a:t>
                      </a:r>
                      <a:r>
                        <a:rPr b="0" lang="ru-RU" sz="1400" strike="noStrike" u="none">
                          <a:solidFill>
                            <a:srgbClr val="000000"/>
                          </a:solidFill>
                          <a:uFillTx/>
                          <a:latin typeface="Times New Roman"/>
                          <a:ea typeface="Calibri"/>
                        </a:rPr>
                        <a:t>-</a:t>
                      </a:r>
                      <a:r>
                        <a:rPr b="0" lang="kk-KZ" sz="1400" strike="noStrike" u="none">
                          <a:solidFill>
                            <a:srgbClr val="000000"/>
                          </a:solidFill>
                          <a:uFillTx/>
                          <a:latin typeface="Times New Roman"/>
                          <a:ea typeface="Calibri"/>
                        </a:rPr>
                        <a:t>жайды Сартай екеуімізге түсіндіріп болған соң өзінше ойға батып, үнсіз қалды. Біз үлкен терезеден сыртқа көз тастадық. Жиегі қара пердемен тұтылғандай қап-қараңғы Ай аспанында мен мұндалап әсем Жеріміз көрініп тұрды. Бір кезде Сартай:                                                                                                                       – Енді мұнда жасырынбақ ойнамайықшы, – деді.                                                                               </a:t>
                      </a:r>
                      <a:r>
                        <a:rPr b="0" lang="ru-RU" sz="1400" strike="noStrike" u="none">
                          <a:solidFill>
                            <a:srgbClr val="000000"/>
                          </a:solidFill>
                          <a:uFillTx/>
                          <a:latin typeface="Times New Roman"/>
                          <a:ea typeface="Calibri"/>
                        </a:rPr>
                        <a:t>- </a:t>
                      </a:r>
                      <a:r>
                        <a:rPr b="0" lang="kk-KZ" sz="1400" strike="noStrike" u="none">
                          <a:solidFill>
                            <a:srgbClr val="000000"/>
                          </a:solidFill>
                          <a:uFillTx/>
                          <a:latin typeface="Times New Roman"/>
                          <a:ea typeface="Calibri"/>
                        </a:rPr>
                        <a:t>Жарайды, енді ойнамаймыз, – дедім мен іле қостап, – онан да ана көрініп тұрған Жеріміздегі атмосферамыздың, гидросфера мен биосферамыздың тазалығын ойлайықшы.                                                                                                                                                 – Табиғаттың болашақ тазалығы сендердің қолдарыңда, – деді сол кезде көкем Сартай екеуіміздің сөзімізді тыңдап болып, – достарыңа да  түсіндіріңдер.</a:t>
                      </a:r>
                      <a:endParaRPr b="0" lang="ru-RU" sz="1400" strike="noStrike" u="none">
                        <a:solidFill>
                          <a:srgbClr val="000000"/>
                        </a:solidFill>
                        <a:uFillTx/>
                        <a:latin typeface="Trebuchet MS"/>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Calibri"/>
                        </a:rPr>
                        <a:t> </a:t>
                      </a:r>
                      <a:r>
                        <a:rPr b="0" lang="kk-KZ" sz="1200" strike="noStrike" u="none">
                          <a:solidFill>
                            <a:srgbClr val="000000"/>
                          </a:solidFill>
                          <a:uFillTx/>
                          <a:latin typeface="Times New Roman"/>
                          <a:ea typeface="Calibri"/>
                        </a:rPr>
                        <a:t>«Айдағы жасырынбақ» әңгімесінде рухани құндылықтар жақсы көрініс табады. Бізге берілген үзіндіге назар аударсақ , ай туралы көп деген   мәлімет ала отырып , өз үйіміз   саналатын Жер еске түседі. Бұл тұста әр адамды : бізді қоршаған орта  табиғатымызға, біз қалай қарап жүрміз деген ой мазалайтыны сөзсіз. </a:t>
                      </a:r>
                      <a:endParaRPr b="0" lang="ru-RU" sz="1200" strike="noStrike" u="none">
                        <a:solidFill>
                          <a:srgbClr val="000000"/>
                        </a:solidFill>
                        <a:uFillTx/>
                        <a:latin typeface="Trebuchet MS"/>
                      </a:endParaRPr>
                    </a:p>
                    <a:p>
                      <a:pP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200" strike="noStrike" u="none">
                          <a:solidFill>
                            <a:srgbClr val="000000"/>
                          </a:solidFill>
                          <a:uFillTx/>
                          <a:latin typeface="Times New Roman"/>
                          <a:ea typeface="Calibri"/>
                        </a:rPr>
                        <a:t>Адам табиғатпен тығыз байланысты ұғым десек, біз қоршаған ортаға тәуелді екенімізді де ұмытпағанымз жөн. Бұл орайда берілген мәтіннен түйетін ойымыз: табиғатты қорғау жер бетіндегі әрбір адамның міндеті  екенін көрсетеді.</a:t>
                      </a:r>
                      <a:endParaRPr b="0" lang="ru-RU" sz="1200" strike="noStrike" u="none">
                        <a:solidFill>
                          <a:srgbClr val="000000"/>
                        </a:solidFill>
                        <a:uFillTx/>
                        <a:latin typeface="Trebuchet MS"/>
                      </a:endParaRPr>
                    </a:p>
                    <a:p>
                      <a:pPr>
                        <a:lnSpc>
                          <a:spcPct val="115000"/>
                        </a:lnSpc>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200" strike="noStrike" u="none">
                        <a:solidFill>
                          <a:srgbClr val="000000"/>
                        </a:solidFill>
                        <a:uFillTx/>
                        <a:latin typeface="Trebuchet MS"/>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146" name="Прямоугольник 1"/>
          <p:cNvSpPr/>
          <p:nvPr/>
        </p:nvSpPr>
        <p:spPr>
          <a:xfrm>
            <a:off x="1271520" y="277920"/>
            <a:ext cx="29289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0f7698"/>
                </a:solidFill>
                <a:uFillTx/>
                <a:latin typeface="Times New Roman"/>
                <a:ea typeface="Times New Roman"/>
              </a:rPr>
              <a:t>Өзіңді тексер!</a:t>
            </a:r>
            <a:endParaRPr b="0" lang="ru-RU" sz="2400" strike="noStrike" u="none">
              <a:solidFill>
                <a:srgbClr val="000000"/>
              </a:solidFill>
              <a:uFillTx/>
              <a:latin typeface="Trebuchet MS"/>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title"/>
          </p:nvPr>
        </p:nvSpPr>
        <p:spPr>
          <a:xfrm>
            <a:off x="677880" y="722160"/>
            <a:ext cx="9539280" cy="920880"/>
          </a:xfrm>
          <a:prstGeom prst="rect">
            <a:avLst/>
          </a:prstGeom>
          <a:noFill/>
          <a:ln w="9360">
            <a:solidFill>
              <a:srgbClr val="2c3c43"/>
            </a:solidFill>
            <a:miter/>
          </a:ln>
        </p:spPr>
        <p:txBody>
          <a:bodyPr lIns="91440" rIns="91440" tIns="45720" bIns="45720" anchor="t">
            <a:noAutofit/>
          </a:bodyPr>
          <a:p>
            <a:pPr indent="0">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2200" strike="noStrike" u="none">
                <a:solidFill>
                  <a:srgbClr val="0f7698"/>
                </a:solidFill>
                <a:uFillTx/>
                <a:latin typeface="Times New Roman"/>
                <a:ea typeface="Times New Roman"/>
              </a:rPr>
              <a:t>3</a:t>
            </a:r>
            <a:r>
              <a:rPr b="1" lang="kk-KZ" sz="2200" strike="noStrike" u="none">
                <a:solidFill>
                  <a:srgbClr val="0f7698"/>
                </a:solidFill>
                <a:uFillTx/>
                <a:latin typeface="Times New Roman"/>
                <a:ea typeface="Times New Roman"/>
              </a:rPr>
              <a:t>-тапсырма. ПОПС формуласы . «</a:t>
            </a:r>
            <a:r>
              <a:rPr b="1" lang="kk-KZ" sz="2400" strike="noStrike" u="none">
                <a:solidFill>
                  <a:srgbClr val="0f7698"/>
                </a:solidFill>
                <a:uFillTx/>
                <a:latin typeface="Times New Roman"/>
                <a:ea typeface="Times New Roman"/>
              </a:rPr>
              <a:t>Айдағы жасырынбақ» әңгімесіндегі негізгі ойды, өз пікіріңізді «ПОПС» формуласына жазыңыз.</a:t>
            </a:r>
            <a:br>
              <a:rPr sz="2400"/>
            </a:br>
            <a:br>
              <a:rPr sz="2400"/>
            </a:br>
            <a:endParaRPr b="0" lang="ru-RU" sz="2400" strike="noStrike" u="none">
              <a:solidFill>
                <a:srgbClr val="5fcbef"/>
              </a:solidFill>
              <a:uFillTx/>
              <a:latin typeface="Trebuchet MS"/>
            </a:endParaRPr>
          </a:p>
        </p:txBody>
      </p:sp>
      <p:sp>
        <p:nvSpPr>
          <p:cNvPr id="148" name=""/>
          <p:cNvSpPr txBox="1"/>
          <p:nvPr/>
        </p:nvSpPr>
        <p:spPr>
          <a:xfrm>
            <a:off x="677520" y="1643040"/>
            <a:ext cx="8596440" cy="3154320"/>
          </a:xfrm>
          <a:prstGeom prst="rect">
            <a:avLst/>
          </a:prstGeom>
          <a:solidFill>
            <a:srgbClr val="ffffff"/>
          </a:solidFill>
          <a:ln w="9360">
            <a:solidFill>
              <a:srgbClr val="ff00ff"/>
            </a:solidFill>
            <a:miter/>
          </a:ln>
        </p:spPr>
        <p:txBody>
          <a:bodyPr anchor="t">
            <a:normAutofit/>
          </a:bodyPr>
          <a:p>
            <a:pPr marL="343080" indent="-343080">
              <a:lnSpc>
                <a:spcPct val="100000"/>
              </a:lnSpc>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404040"/>
              </a:solidFill>
              <a:uFillTx/>
              <a:latin typeface="Trebuchet MS"/>
            </a:endParaRPr>
          </a:p>
          <a:p>
            <a:pPr marL="343080" indent="-343080">
              <a:lnSpc>
                <a:spcPct val="100000"/>
              </a:lnSpc>
              <a:spcBef>
                <a:spcPts val="1001"/>
              </a:spcBef>
              <a:buClr>
                <a:srgbClr val="5fcbef"/>
              </a:buClr>
              <a:buSzPct val="80000"/>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404040"/>
                </a:solidFill>
                <a:uFillTx/>
                <a:latin typeface="Times New Roman"/>
                <a:ea typeface="Times New Roman"/>
              </a:rPr>
              <a:t>«Менің ойымша, бұл...»</a:t>
            </a:r>
            <a:endParaRPr b="0" lang="ru-RU" sz="2400" strike="noStrike" u="none">
              <a:solidFill>
                <a:srgbClr val="404040"/>
              </a:solidFill>
              <a:uFillTx/>
              <a:latin typeface="Trebuchet MS"/>
            </a:endParaRPr>
          </a:p>
          <a:p>
            <a:pPr marL="343080" indent="-343080">
              <a:lnSpc>
                <a:spcPct val="100000"/>
              </a:lnSpc>
              <a:spcBef>
                <a:spcPts val="1001"/>
              </a:spcBef>
              <a:buClr>
                <a:srgbClr val="5fcbef"/>
              </a:buClr>
              <a:buSzPct val="80000"/>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404040"/>
                </a:solidFill>
                <a:uFillTx/>
                <a:latin typeface="Times New Roman"/>
                <a:ea typeface="Times New Roman"/>
              </a:rPr>
              <a:t>«Себебі, мен оны былай түсіндірер едім...»</a:t>
            </a:r>
            <a:endParaRPr b="0" lang="ru-RU" sz="2400" strike="noStrike" u="none">
              <a:solidFill>
                <a:srgbClr val="404040"/>
              </a:solidFill>
              <a:uFillTx/>
              <a:latin typeface="Trebuchet MS"/>
            </a:endParaRPr>
          </a:p>
          <a:p>
            <a:pPr marL="343080" indent="-343080">
              <a:lnSpc>
                <a:spcPct val="100000"/>
              </a:lnSpc>
              <a:spcBef>
                <a:spcPts val="1001"/>
              </a:spcBef>
              <a:buClr>
                <a:srgbClr val="5fcbef"/>
              </a:buClr>
              <a:buSzPct val="80000"/>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404040"/>
                </a:solidFill>
                <a:uFillTx/>
                <a:latin typeface="Times New Roman"/>
                <a:ea typeface="Times New Roman"/>
              </a:rPr>
              <a:t>«Оны мен мына мысалдармен дәлелдей аламын...»</a:t>
            </a:r>
            <a:endParaRPr b="0" lang="ru-RU" sz="2400" strike="noStrike" u="none">
              <a:solidFill>
                <a:srgbClr val="404040"/>
              </a:solidFill>
              <a:uFillTx/>
              <a:latin typeface="Trebuchet MS"/>
            </a:endParaRPr>
          </a:p>
          <a:p>
            <a:pPr marL="343080" indent="-343080">
              <a:lnSpc>
                <a:spcPct val="100000"/>
              </a:lnSpc>
              <a:spcBef>
                <a:spcPts val="1001"/>
              </a:spcBef>
              <a:buClr>
                <a:srgbClr val="5fcbef"/>
              </a:buClr>
              <a:buSzPct val="80000"/>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404040"/>
                </a:solidFill>
                <a:uFillTx/>
                <a:latin typeface="Times New Roman"/>
                <a:ea typeface="Times New Roman"/>
              </a:rPr>
              <a:t>«Осыған байланысты мен мынадай қорытынды шешімге келдім...». </a:t>
            </a:r>
            <a:endParaRPr b="0" lang="ru-RU" sz="2400" strike="noStrike" u="none">
              <a:solidFill>
                <a:srgbClr val="404040"/>
              </a:solidFill>
              <a:uFillTx/>
              <a:latin typeface="Trebuchet MS"/>
            </a:endParaRPr>
          </a:p>
          <a:p>
            <a:pPr marL="343080" indent="-343080">
              <a:lnSpc>
                <a:spcPct val="100000"/>
              </a:lnSpc>
              <a:spcBef>
                <a:spcPts val="1001"/>
              </a:spcBef>
              <a:buClr>
                <a:srgbClr val="5fcbef"/>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404040"/>
              </a:solidFill>
              <a:uFillTx/>
              <a:latin typeface="Trebuchet MS"/>
            </a:endParaRPr>
          </a:p>
        </p:txBody>
      </p:sp>
      <p:sp>
        <p:nvSpPr>
          <p:cNvPr id="149" name="Прямоугольник 4"/>
          <p:cNvSpPr/>
          <p:nvPr/>
        </p:nvSpPr>
        <p:spPr>
          <a:xfrm>
            <a:off x="836640" y="5022720"/>
            <a:ext cx="6095880" cy="14655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00000"/>
                </a:solidFill>
                <a:uFillTx/>
                <a:latin typeface="Times New Roman"/>
                <a:ea typeface="Times New Roman"/>
              </a:rPr>
              <a:t>Дескрипторы:</a:t>
            </a:r>
            <a:endParaRPr b="0" lang="ru-RU" sz="1800" strike="noStrike" u="none">
              <a:solidFill>
                <a:srgbClr val="000000"/>
              </a:solidFill>
              <a:uFillTx/>
              <a:latin typeface="Trebuchet MS"/>
            </a:endParaRPr>
          </a:p>
          <a:p>
            <a:pPr>
              <a:lnSpc>
                <a:spcPct val="100000"/>
              </a:lnSpc>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Өз пікірін жеткізе алады;</a:t>
            </a:r>
            <a:endParaRPr b="0" lang="ru-RU" sz="1800" strike="noStrike" u="none">
              <a:solidFill>
                <a:srgbClr val="000000"/>
              </a:solidFill>
              <a:uFillTx/>
              <a:latin typeface="Trebuchet MS"/>
            </a:endParaRPr>
          </a:p>
          <a:p>
            <a:pPr>
              <a:lnSpc>
                <a:spcPct val="100000"/>
              </a:lnSpc>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Заманауи тұрғыда салыстырады;</a:t>
            </a:r>
            <a:endParaRPr b="0" lang="ru-RU" sz="1800" strike="noStrike" u="none">
              <a:solidFill>
                <a:srgbClr val="000000"/>
              </a:solidFill>
              <a:uFillTx/>
              <a:latin typeface="Trebuchet MS"/>
            </a:endParaRPr>
          </a:p>
          <a:p>
            <a:pPr>
              <a:lnSpc>
                <a:spcPct val="100000"/>
              </a:lnSpc>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Жаңашылдығына баға береді</a:t>
            </a:r>
            <a:r>
              <a:rPr b="0" lang="ru-RU" sz="1800" strike="noStrike" u="none">
                <a:solidFill>
                  <a:srgbClr val="000000"/>
                </a:solidFill>
                <a:uFillTx/>
                <a:latin typeface="Times New Roman"/>
                <a:ea typeface="Times New Roman"/>
              </a:rPr>
              <a:t>:</a:t>
            </a:r>
            <a:endParaRPr b="0" lang="ru-RU" sz="1800" strike="noStrike" u="none">
              <a:solidFill>
                <a:srgbClr val="000000"/>
              </a:solidFill>
              <a:uFillTx/>
              <a:latin typeface="Trebuchet MS"/>
            </a:endParaRPr>
          </a:p>
          <a:p>
            <a:pPr>
              <a:lnSpc>
                <a:spcPct val="100000"/>
              </a:lnSpc>
              <a:buClr>
                <a:srgbClr val="000000"/>
              </a:buClr>
              <a:buFont typeface="Wingdings"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Қорытынды шешім жазады.</a:t>
            </a:r>
            <a:endParaRPr b="0" lang="ru-RU" sz="1800" strike="noStrike" u="none">
              <a:solidFill>
                <a:srgbClr val="000000"/>
              </a:solidFill>
              <a:uFillTx/>
              <a:latin typeface="Trebuchet MS"/>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677520" y="609120"/>
            <a:ext cx="8596440" cy="1320840"/>
          </a:xfrm>
          <a:prstGeom prst="rect">
            <a:avLst/>
          </a:prstGeom>
          <a:noFill/>
          <a:ln w="0">
            <a:noFill/>
          </a:ln>
        </p:spPr>
        <p:txBody>
          <a:bodyPr lIns="91440" rIns="91440" tIns="45720" bIns="45720" anchor="t">
            <a:noAutofit/>
          </a:bodyPr>
          <a:p>
            <a:pPr indent="0">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0f7698"/>
                </a:solidFill>
                <a:uFillTx/>
                <a:latin typeface="Times New Roman"/>
                <a:ea typeface="Times New Roman"/>
              </a:rPr>
              <a:t>Өзіңді тексер!</a:t>
            </a:r>
            <a:endParaRPr b="0" lang="ru-RU" sz="2400" strike="noStrike" u="none">
              <a:solidFill>
                <a:srgbClr val="5fcbef"/>
              </a:solidFill>
              <a:uFillTx/>
              <a:latin typeface="Trebuchet MS"/>
            </a:endParaRPr>
          </a:p>
        </p:txBody>
      </p:sp>
      <p:sp>
        <p:nvSpPr>
          <p:cNvPr id="151" name="Прямоугольник 5"/>
          <p:cNvSpPr/>
          <p:nvPr/>
        </p:nvSpPr>
        <p:spPr>
          <a:xfrm>
            <a:off x="557280" y="1033560"/>
            <a:ext cx="8861400" cy="5031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Менің ойымша, әңгімедегі басты идея </a:t>
            </a:r>
            <a:r>
              <a:rPr b="0" lang="en-US" sz="1800" strike="noStrike" u="none">
                <a:solidFill>
                  <a:srgbClr val="000000"/>
                </a:solidFill>
                <a:uFillTx/>
                <a:latin typeface="Times New Roman"/>
                <a:ea typeface="Times New Roman"/>
              </a:rPr>
              <a:t>-</a:t>
            </a:r>
            <a:r>
              <a:rPr b="0" lang="kk-KZ" sz="1800" strike="noStrike" u="none">
                <a:solidFill>
                  <a:srgbClr val="000000"/>
                </a:solidFill>
                <a:uFillTx/>
                <a:latin typeface="Times New Roman"/>
                <a:ea typeface="Times New Roman"/>
              </a:rPr>
              <a:t> адам қиялына ерік бере отырып, өзінің туған жері </a:t>
            </a:r>
            <a:r>
              <a:rPr b="0" lang="en-US" sz="1800" strike="noStrike" u="none">
                <a:solidFill>
                  <a:srgbClr val="000000"/>
                </a:solidFill>
                <a:uFillTx/>
                <a:latin typeface="Times New Roman"/>
                <a:ea typeface="Times New Roman"/>
              </a:rPr>
              <a:t>-</a:t>
            </a:r>
            <a:r>
              <a:rPr b="0" lang="kk-KZ" sz="1800" strike="noStrike" u="none">
                <a:solidFill>
                  <a:srgbClr val="000000"/>
                </a:solidFill>
                <a:uFillTx/>
                <a:latin typeface="Times New Roman"/>
                <a:ea typeface="Times New Roman"/>
              </a:rPr>
              <a:t> Жер планетасына құрметпен қарау екенін жеткізу. </a:t>
            </a:r>
            <a:endParaRPr b="0" lang="ru-RU" sz="18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Себебі, мен оны былай түсіндірер едім   Күн жүйесі алғаш ғарыш шаң</a:t>
            </a:r>
            <a:r>
              <a:rPr b="0" lang="en-US" sz="1800" strike="noStrike" u="none">
                <a:solidFill>
                  <a:srgbClr val="000000"/>
                </a:solidFill>
                <a:uFillTx/>
                <a:latin typeface="Times New Roman"/>
                <a:ea typeface="Times New Roman"/>
              </a:rPr>
              <a:t>-</a:t>
            </a:r>
            <a:r>
              <a:rPr b="0" lang="kk-KZ" sz="1800" strike="noStrike" u="none">
                <a:solidFill>
                  <a:srgbClr val="000000"/>
                </a:solidFill>
                <a:uFillTx/>
                <a:latin typeface="Times New Roman"/>
                <a:ea typeface="Times New Roman"/>
              </a:rPr>
              <a:t>тозаңынан пайда болғаннан кейін ғаламшарлардың тіршілікті жағдайға көшу кезеңдері бірдей өткен. Айдың да атмосферасы болған. Мұнда да бір заманда тіршілік қайнап жатқан. Мәдени дамудың жоғары шегіне жеткен Айдың саналы тіршілік иелері атмосфераны ластаған, оның ыдырауына әкеліп соқтырған. Озондық ойықтың ұлғаюы нәтижесінде Күн радиациясының электр магниттік ағымы, оған қоса қысқа толқынды диапазондағы рентгендік және ультракүлгін сәулелер ғаламшар бетіндегі тіршілікті жойып жіберген. </a:t>
            </a:r>
            <a:endParaRPr b="0" lang="ru-RU" sz="18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Оны мен мына мысалдармен дәлелдей аламын</a:t>
            </a:r>
            <a:r>
              <a:rPr b="0" lang="en-US"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Ай беті жалаңаштанып,шектен тыс қызып,жасыл желек біткен қурап,бұлақ,көл,теңіз бен мұхит уланып ғарышқа ұшып кеткен.Қиыр ғарыштан қаңғып келген аспан тастары ғаламшардың бетін әжімге толтыра берді.Ай беті жыпырлаған қазаншұңқырға толды.</a:t>
            </a:r>
            <a:r>
              <a:rPr b="0" lang="en-US"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Ғаламшардың күнгей жағы құрғап,түнгі жағындағы ішкі суы мәңгілік мұз боп қатып қалды.</a:t>
            </a:r>
            <a:r>
              <a:rPr b="0" lang="en-US" sz="1800" strike="noStrike" u="none">
                <a:solidFill>
                  <a:srgbClr val="000000"/>
                </a:solidFill>
                <a:uFillTx/>
                <a:latin typeface="Times New Roman"/>
                <a:ea typeface="Times New Roman"/>
              </a:rPr>
              <a:t> </a:t>
            </a:r>
            <a:r>
              <a:rPr b="0" lang="ru-RU" sz="1800" strike="noStrike" u="none">
                <a:solidFill>
                  <a:srgbClr val="000000"/>
                </a:solidFill>
                <a:uFillTx/>
                <a:latin typeface="Times New Roman"/>
                <a:ea typeface="Times New Roman"/>
              </a:rPr>
              <a:t>Шығарманың жаңашылдығы </a:t>
            </a:r>
            <a:r>
              <a:rPr b="0" lang="kk-KZ" sz="1800" strike="noStrike" u="none">
                <a:solidFill>
                  <a:srgbClr val="404040"/>
                </a:solidFill>
                <a:uFillTx/>
                <a:latin typeface="Times New Roman"/>
                <a:ea typeface="Times New Roman"/>
              </a:rPr>
              <a:t>Адамзаттың басқа ғаламшарға сапарын фантастикалық тұрғыда жеткізуі.</a:t>
            </a:r>
            <a:endParaRPr b="0" lang="ru-RU" sz="18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1800" strike="noStrike" u="none">
                <a:solidFill>
                  <a:srgbClr val="000000"/>
                </a:solidFill>
                <a:uFillTx/>
                <a:latin typeface="Times New Roman"/>
                <a:ea typeface="Times New Roman"/>
              </a:rPr>
              <a:t>   </a:t>
            </a:r>
            <a:r>
              <a:rPr b="0" lang="kk-KZ" sz="1800" strike="noStrike" u="none">
                <a:solidFill>
                  <a:srgbClr val="000000"/>
                </a:solidFill>
                <a:uFillTx/>
                <a:latin typeface="Times New Roman"/>
                <a:ea typeface="Times New Roman"/>
              </a:rPr>
              <a:t>Осыған байланысты мен мынадай қорытынды шешімге келдім заман талабына сай экологияны қорғай алатын ұрпақ тәрбиелеу маңызды, елімізді, жерімізді қорғай білейік.</a:t>
            </a:r>
            <a:endParaRPr b="0" lang="ru-RU" sz="18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 </a:t>
            </a:r>
            <a:endParaRPr b="0" lang="ru-RU" sz="1800" strike="noStrike" u="none">
              <a:solidFill>
                <a:srgbClr val="000000"/>
              </a:solidFill>
              <a:uFillTx/>
              <a:latin typeface="Trebuchet MS"/>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569520" y="704520"/>
            <a:ext cx="2901960" cy="885960"/>
          </a:xfrm>
          <a:prstGeom prst="rect">
            <a:avLst/>
          </a:prstGeom>
          <a:noFill/>
          <a:ln w="0">
            <a:noFill/>
          </a:ln>
        </p:spPr>
        <p:txBody>
          <a:bodyPr lIns="91440" rIns="91440" tIns="45720" bIns="45720" anchor="t">
            <a:noAutofit/>
          </a:bodyPr>
          <a:p>
            <a:pPr indent="0">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600" strike="noStrike" u="none">
                <a:solidFill>
                  <a:srgbClr val="000000"/>
                </a:solidFill>
                <a:uFillTx/>
                <a:latin typeface="Times New Roman"/>
                <a:ea typeface="Times New Roman"/>
              </a:rPr>
              <a:t>Қорытынды</a:t>
            </a:r>
            <a:endParaRPr b="0" lang="ru-RU" sz="3600" strike="noStrike" u="none">
              <a:solidFill>
                <a:srgbClr val="5fcbef"/>
              </a:solidFill>
              <a:uFillTx/>
              <a:latin typeface="Trebuchet MS"/>
            </a:endParaRPr>
          </a:p>
        </p:txBody>
      </p:sp>
      <p:pic>
        <p:nvPicPr>
          <p:cNvPr id="153" name="Объект 3" descr=""/>
          <p:cNvPicPr/>
          <p:nvPr/>
        </p:nvPicPr>
        <p:blipFill>
          <a:blip r:embed="rId1"/>
          <a:stretch/>
        </p:blipFill>
        <p:spPr>
          <a:xfrm>
            <a:off x="-268200" y="-237960"/>
            <a:ext cx="12741120" cy="7333920"/>
          </a:xfrm>
          <a:prstGeom prst="rect">
            <a:avLst/>
          </a:prstGeom>
          <a:ln w="0">
            <a:noFill/>
          </a:ln>
        </p:spPr>
      </p:pic>
      <p:sp>
        <p:nvSpPr>
          <p:cNvPr id="154" name="Облако 4"/>
          <p:cNvSpPr/>
          <p:nvPr/>
        </p:nvSpPr>
        <p:spPr>
          <a:xfrm>
            <a:off x="0" y="345960"/>
            <a:ext cx="4032360" cy="1679760"/>
          </a:xfrm>
          <a:prstGeom prst="pie">
            <a:avLst/>
          </a:prstGeom>
          <a:solidFill>
            <a:srgbClr val="ffffff"/>
          </a:solidFill>
          <a:ln cap="rnd" w="19080">
            <a:solidFill>
              <a:srgbClr val="96d141"/>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800" strike="noStrike" u="none">
                <a:solidFill>
                  <a:srgbClr val="0f7698"/>
                </a:solidFill>
                <a:uFillTx/>
                <a:latin typeface="Times New Roman"/>
                <a:ea typeface="Times New Roman"/>
              </a:rPr>
              <a:t>Қорытынды</a:t>
            </a:r>
            <a:endParaRPr b="0" lang="ru-RU" sz="2800" strike="noStrike" u="none">
              <a:solidFill>
                <a:srgbClr val="000000"/>
              </a:solidFill>
              <a:uFillTx/>
              <a:latin typeface="Trebuchet MS"/>
            </a:endParaRPr>
          </a:p>
        </p:txBody>
      </p:sp>
      <p:sp>
        <p:nvSpPr>
          <p:cNvPr id="155" name="Прямоугольник 5"/>
          <p:cNvSpPr/>
          <p:nvPr/>
        </p:nvSpPr>
        <p:spPr>
          <a:xfrm rot="21407400">
            <a:off x="1796760" y="4459320"/>
            <a:ext cx="5462640" cy="961920"/>
          </a:xfrm>
          <a:prstGeom prst="rect">
            <a:avLst/>
          </a:prstGeom>
          <a:solidFill>
            <a:srgbClr val="5fcbef"/>
          </a:solidFill>
          <a:ln cap="rnd" w="19080">
            <a:solidFill>
              <a:srgbClr val="4495b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1800" strike="noStrike" u="none">
                <a:solidFill>
                  <a:srgbClr val="000000"/>
                </a:solidFill>
                <a:uFillTx/>
                <a:latin typeface="Times New Roman"/>
                <a:ea typeface="Times New Roman"/>
              </a:rPr>
              <a:t>Жүніс Сахиевтың өмірі мен шығармашылығы туралы білсеңіз</a:t>
            </a:r>
            <a:r>
              <a:rPr b="0" lang="kk-KZ" sz="1800" strike="noStrike" u="none">
                <a:solidFill>
                  <a:srgbClr val="000000"/>
                </a:solidFill>
                <a:uFillTx/>
                <a:latin typeface="Times New Roman"/>
                <a:ea typeface="Times New Roman"/>
              </a:rPr>
              <a:t> </a:t>
            </a:r>
            <a:endParaRPr b="0" lang="ru-RU" sz="1800" strike="noStrike" u="none">
              <a:solidFill>
                <a:srgbClr val="000000"/>
              </a:solidFill>
              <a:uFillTx/>
              <a:latin typeface="Trebuchet MS"/>
            </a:endParaRPr>
          </a:p>
        </p:txBody>
      </p:sp>
      <p:sp>
        <p:nvSpPr>
          <p:cNvPr id="156" name="Прямоугольник 6"/>
          <p:cNvSpPr/>
          <p:nvPr/>
        </p:nvSpPr>
        <p:spPr>
          <a:xfrm>
            <a:off x="576360" y="5508720"/>
            <a:ext cx="5790960" cy="966600"/>
          </a:xfrm>
          <a:prstGeom prst="rect">
            <a:avLst/>
          </a:prstGeom>
          <a:solidFill>
            <a:srgbClr val="5fcbef"/>
          </a:solidFill>
          <a:ln cap="rnd" w="19080">
            <a:solidFill>
              <a:srgbClr val="4495b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000" strike="noStrike" u="none">
                <a:solidFill>
                  <a:srgbClr val="000000"/>
                </a:solidFill>
                <a:uFillTx/>
                <a:latin typeface="Times New Roman"/>
                <a:ea typeface="Times New Roman"/>
              </a:rPr>
              <a:t>ə</a:t>
            </a:r>
            <a:r>
              <a:rPr b="0" lang="kk-KZ" sz="2000" strike="noStrike" u="none">
                <a:solidFill>
                  <a:srgbClr val="000000"/>
                </a:solidFill>
                <a:uFillTx/>
                <a:latin typeface="Times New Roman"/>
                <a:ea typeface="Times New Roman"/>
              </a:rPr>
              <a:t>деби шығарманың идеясы мен пафосын ұлттық мүдде тұрғысынан ашсаңыз</a:t>
            </a:r>
            <a:endParaRPr b="0" lang="ru-RU" sz="2000" strike="noStrike" u="none">
              <a:solidFill>
                <a:srgbClr val="000000"/>
              </a:solidFill>
              <a:uFillTx/>
              <a:latin typeface="Trebuchet MS"/>
            </a:endParaRPr>
          </a:p>
        </p:txBody>
      </p:sp>
      <p:sp>
        <p:nvSpPr>
          <p:cNvPr id="157" name="Прямоугольник 7"/>
          <p:cNvSpPr/>
          <p:nvPr/>
        </p:nvSpPr>
        <p:spPr>
          <a:xfrm rot="21243000">
            <a:off x="3109680" y="3228840"/>
            <a:ext cx="5072040" cy="587520"/>
          </a:xfrm>
          <a:prstGeom prst="rect">
            <a:avLst/>
          </a:prstGeom>
          <a:solidFill>
            <a:srgbClr val="5fcbef"/>
          </a:solidFill>
          <a:ln cap="rnd" w="19080">
            <a:solidFill>
              <a:srgbClr val="4495b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800" strike="noStrike" u="none">
                <a:solidFill>
                  <a:srgbClr val="000000"/>
                </a:solidFill>
                <a:uFillTx/>
                <a:latin typeface="Times New Roman"/>
                <a:ea typeface="Times New Roman"/>
              </a:rPr>
              <a:t>Шығармадағы рухани құндылықтарды заманауи тұрғыда салыстырсаңыз</a:t>
            </a:r>
            <a:endParaRPr b="0" lang="ru-RU" sz="1800" strike="noStrike" u="none">
              <a:solidFill>
                <a:srgbClr val="000000"/>
              </a:solidFill>
              <a:uFillTx/>
              <a:latin typeface="Trebuchet MS"/>
            </a:endParaRPr>
          </a:p>
        </p:txBody>
      </p:sp>
      <p:sp>
        <p:nvSpPr>
          <p:cNvPr id="158" name="Прямоугольник: скругленные углы 8"/>
          <p:cNvSpPr/>
          <p:nvPr/>
        </p:nvSpPr>
        <p:spPr>
          <a:xfrm rot="21438000">
            <a:off x="6095880" y="1461600"/>
            <a:ext cx="2925720" cy="560520"/>
          </a:xfrm>
          <a:prstGeom prst="roundRect">
            <a:avLst>
              <a:gd name="adj" fmla="val 16667"/>
            </a:avLst>
          </a:prstGeom>
          <a:solidFill>
            <a:srgbClr val="5fcbef"/>
          </a:solidFill>
          <a:ln cap="rnd" w="19080">
            <a:solidFill>
              <a:srgbClr val="4495b0"/>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1600" strike="noStrike" u="none">
                <a:solidFill>
                  <a:srgbClr val="000000"/>
                </a:solidFill>
                <a:uFillTx/>
                <a:latin typeface="Times New Roman"/>
                <a:ea typeface="Times New Roman"/>
              </a:rPr>
              <a:t>жаңашылдығына баға бере алсаңыз</a:t>
            </a:r>
            <a:endParaRPr b="0" lang="ru-RU" sz="1600" strike="noStrike" u="none">
              <a:solidFill>
                <a:srgbClr val="000000"/>
              </a:solidFill>
              <a:uFillTx/>
              <a:latin typeface="Trebuchet MS"/>
            </a:endParaRPr>
          </a:p>
        </p:txBody>
      </p:sp>
      <p:sp>
        <p:nvSpPr>
          <p:cNvPr id="159" name="Облако 10"/>
          <p:cNvSpPr/>
          <p:nvPr/>
        </p:nvSpPr>
        <p:spPr>
          <a:xfrm>
            <a:off x="8197920" y="3387600"/>
            <a:ext cx="3900240" cy="2759040"/>
          </a:xfrm>
          <a:prstGeom prst="pie">
            <a:avLst/>
          </a:prstGeom>
          <a:solidFill>
            <a:srgbClr val="cfdadf"/>
          </a:solidFill>
          <a:ln cap="rnd" w="19080">
            <a:solidFill>
              <a:srgbClr val="96d141"/>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1800" strike="noStrike" u="none">
                <a:solidFill>
                  <a:srgbClr val="0f7698"/>
                </a:solidFill>
                <a:uFillTx/>
                <a:latin typeface="Times New Roman"/>
                <a:ea typeface="Times New Roman"/>
              </a:rPr>
              <a:t>Мақсатқа</a:t>
            </a:r>
            <a:r>
              <a:rPr b="0" lang="kk-KZ" sz="1800" strike="noStrike" u="none">
                <a:solidFill>
                  <a:srgbClr val="000000"/>
                </a:solidFill>
                <a:uFillTx/>
                <a:latin typeface="Times New Roman"/>
                <a:ea typeface="Times New Roman"/>
              </a:rPr>
              <a:t> </a:t>
            </a:r>
            <a:r>
              <a:rPr b="1" lang="kk-KZ" sz="1800" strike="noStrike" u="none">
                <a:solidFill>
                  <a:srgbClr val="0f7698"/>
                </a:solidFill>
                <a:uFillTx/>
                <a:latin typeface="Times New Roman"/>
                <a:ea typeface="Times New Roman"/>
              </a:rPr>
              <a:t>жету</a:t>
            </a:r>
            <a:r>
              <a:rPr b="0" lang="kk-KZ" sz="1800" strike="noStrike" u="none">
                <a:solidFill>
                  <a:srgbClr val="000000"/>
                </a:solidFill>
                <a:uFillTx/>
                <a:latin typeface="Times New Roman"/>
                <a:ea typeface="Times New Roman"/>
              </a:rPr>
              <a:t> </a:t>
            </a:r>
            <a:r>
              <a:rPr b="1" lang="kk-KZ" sz="1800" strike="noStrike" u="none">
                <a:solidFill>
                  <a:srgbClr val="0f7698"/>
                </a:solidFill>
                <a:uFillTx/>
                <a:latin typeface="Times New Roman"/>
                <a:ea typeface="Times New Roman"/>
              </a:rPr>
              <a:t>үшін</a:t>
            </a:r>
            <a:r>
              <a:rPr b="0" lang="kk-KZ" sz="1800" strike="noStrike" u="none">
                <a:solidFill>
                  <a:srgbClr val="000000"/>
                </a:solidFill>
                <a:uFillTx/>
                <a:latin typeface="Times New Roman"/>
                <a:ea typeface="Times New Roman"/>
              </a:rPr>
              <a:t> </a:t>
            </a:r>
            <a:r>
              <a:rPr b="1" lang="kk-KZ" sz="1800" strike="noStrike" u="none">
                <a:solidFill>
                  <a:srgbClr val="0f7698"/>
                </a:solidFill>
                <a:uFillTx/>
                <a:latin typeface="Times New Roman"/>
                <a:ea typeface="Times New Roman"/>
              </a:rPr>
              <a:t>жасаған</a:t>
            </a:r>
            <a:r>
              <a:rPr b="0" lang="kk-KZ" sz="1800" strike="noStrike" u="none">
                <a:solidFill>
                  <a:srgbClr val="000000"/>
                </a:solidFill>
                <a:uFillTx/>
                <a:latin typeface="Times New Roman"/>
                <a:ea typeface="Times New Roman"/>
              </a:rPr>
              <a:t> </a:t>
            </a:r>
            <a:r>
              <a:rPr b="1" lang="kk-KZ" sz="1800" strike="noStrike" u="none">
                <a:solidFill>
                  <a:srgbClr val="0f7698"/>
                </a:solidFill>
                <a:uFillTx/>
                <a:latin typeface="Times New Roman"/>
                <a:ea typeface="Times New Roman"/>
              </a:rPr>
              <a:t>қадамдарым</a:t>
            </a:r>
            <a:r>
              <a:rPr b="0" lang="kk-KZ" sz="1800" strike="noStrike" u="none">
                <a:solidFill>
                  <a:srgbClr val="000000"/>
                </a:solidFill>
                <a:uFillTx/>
                <a:latin typeface="Times New Roman"/>
                <a:ea typeface="Times New Roman"/>
              </a:rPr>
              <a:t> </a:t>
            </a:r>
            <a:endParaRPr b="0" lang="ru-RU" sz="1800" strike="noStrike" u="none">
              <a:solidFill>
                <a:srgbClr val="000000"/>
              </a:solidFill>
              <a:uFillTx/>
              <a:latin typeface="Trebuchet MS"/>
            </a:endParaRPr>
          </a:p>
        </p:txBody>
      </p:sp>
      <p:sp>
        <p:nvSpPr>
          <p:cNvPr id="160" name="Стрелка: влево 11"/>
          <p:cNvSpPr/>
          <p:nvPr/>
        </p:nvSpPr>
        <p:spPr>
          <a:xfrm>
            <a:off x="6939000" y="85680"/>
            <a:ext cx="5159160" cy="669960"/>
          </a:xfrm>
          <a:prstGeom prst="leftArrow">
            <a:avLst>
              <a:gd name="adj1" fmla="val 50000"/>
              <a:gd name="adj2" fmla="val 49983"/>
            </a:avLst>
          </a:prstGeom>
          <a:gradFill rotWithShape="0">
            <a:gsLst>
              <a:gs pos="0">
                <a:srgbClr val="d3eef9"/>
              </a:gs>
              <a:gs pos="100000">
                <a:srgbClr val="7cd1f1"/>
              </a:gs>
            </a:gsLst>
            <a:lin ang="5400000"/>
          </a:gradFill>
          <a:ln cap="rnd" w="12600">
            <a:solidFill>
              <a:srgbClr val="5fcbef"/>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1800" strike="noStrike" u="none">
                <a:solidFill>
                  <a:srgbClr val="000000"/>
                </a:solidFill>
                <a:uFillTx/>
                <a:latin typeface="Times New Roman"/>
                <a:ea typeface="Times New Roman"/>
              </a:rPr>
              <a:t>МАҚСАТҚА ҚОЛ ЖЕТКІЗДІҢІЗ !</a:t>
            </a:r>
            <a:endParaRPr b="0" lang="ru-RU" sz="1800" strike="noStrike" u="none">
              <a:solidFill>
                <a:srgbClr val="000000"/>
              </a:solidFill>
              <a:uFillTx/>
              <a:latin typeface="Trebuchet MS"/>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Рисунок 48" descr=""/>
          <p:cNvPicPr/>
          <p:nvPr/>
        </p:nvPicPr>
        <p:blipFill>
          <a:blip r:embed="rId1"/>
          <a:stretch/>
        </p:blipFill>
        <p:spPr>
          <a:xfrm>
            <a:off x="652320" y="7978680"/>
            <a:ext cx="200160" cy="203400"/>
          </a:xfrm>
          <a:prstGeom prst="rect">
            <a:avLst/>
          </a:prstGeom>
          <a:ln w="0">
            <a:noFill/>
          </a:ln>
        </p:spPr>
      </p:pic>
      <p:sp>
        <p:nvSpPr>
          <p:cNvPr id="16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Trebuchet MS"/>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Trebuchet MS"/>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Trebuchet MS"/>
            </a:endParaRPr>
          </a:p>
        </p:txBody>
      </p:sp>
      <p:sp>
        <p:nvSpPr>
          <p:cNvPr id="163" name="Прямоугольник 4"/>
          <p:cNvSpPr/>
          <p:nvPr/>
        </p:nvSpPr>
        <p:spPr>
          <a:xfrm>
            <a:off x="1295280" y="422280"/>
            <a:ext cx="2392560" cy="351000"/>
          </a:xfrm>
          <a:prstGeom prst="rect">
            <a:avLst/>
          </a:prstGeom>
          <a:gradFill rotWithShape="0">
            <a:gsLst>
              <a:gs pos="0">
                <a:srgbClr val="d3eef9"/>
              </a:gs>
              <a:gs pos="100000">
                <a:srgbClr val="7cd1f1"/>
              </a:gs>
            </a:gsLst>
            <a:lin ang="5400000"/>
          </a:gradFill>
          <a:ln cap="rnd" w="12600">
            <a:solidFill>
              <a:srgbClr val="5fcbef"/>
            </a:solidFill>
            <a:miter/>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sp>
        <p:nvSpPr>
          <p:cNvPr id="16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Trebuchet MS"/>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Trebuchet MS"/>
            </a:endParaRPr>
          </a:p>
        </p:txBody>
      </p:sp>
      <p:sp>
        <p:nvSpPr>
          <p:cNvPr id="165" name="TextBox 8"/>
          <p:cNvSpPr/>
          <p:nvPr/>
        </p:nvSpPr>
        <p:spPr>
          <a:xfrm>
            <a:off x="852480" y="334800"/>
            <a:ext cx="9825120" cy="155700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1001"/>
              </a:spcBef>
              <a:spcAft>
                <a:spcPts val="1001"/>
              </a:spcAft>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404040"/>
                </a:solidFill>
                <a:uFillTx/>
                <a:latin typeface="Times New Roman"/>
                <a:ea typeface="Calibri"/>
              </a:rPr>
              <a:t>Қосымша тапсырма</a:t>
            </a:r>
            <a:r>
              <a:rPr b="1" lang="ru-RU" sz="2400" strike="noStrike" u="none">
                <a:solidFill>
                  <a:srgbClr val="404040"/>
                </a:solidFill>
                <a:uFillTx/>
                <a:latin typeface="Calibri"/>
                <a:ea typeface="Calibri"/>
              </a:rPr>
              <a:t> </a:t>
            </a:r>
            <a:r>
              <a:rPr b="1" lang="kk-KZ" sz="2400" strike="noStrike" u="none">
                <a:solidFill>
                  <a:srgbClr val="404040"/>
                </a:solidFill>
                <a:uFillTx/>
                <a:latin typeface="Times New Roman"/>
                <a:ea typeface="Calibri"/>
              </a:rPr>
              <a:t>                                                                                      </a:t>
            </a:r>
            <a:r>
              <a:rPr b="1" lang="kk-KZ" sz="2400" strike="noStrike" u="none">
                <a:solidFill>
                  <a:srgbClr val="404040"/>
                </a:solidFill>
                <a:uFillTx/>
                <a:latin typeface="Times New Roman"/>
                <a:ea typeface="Calibri"/>
              </a:rPr>
              <a:t>	</a:t>
            </a:r>
            <a:r>
              <a:rPr b="0" lang="kk-KZ" sz="2400" strike="noStrike" u="none">
                <a:solidFill>
                  <a:srgbClr val="404040"/>
                </a:solidFill>
                <a:uFillTx/>
                <a:latin typeface="Times New Roman"/>
                <a:ea typeface="Calibri"/>
              </a:rPr>
              <a:t>	</a:t>
            </a:r>
            <a:r>
              <a:rPr b="0" lang="kk-KZ" sz="2400" strike="noStrike" u="none">
                <a:solidFill>
                  <a:srgbClr val="404040"/>
                </a:solidFill>
                <a:uFillTx/>
                <a:latin typeface="Times New Roman"/>
                <a:ea typeface="Calibri"/>
              </a:rPr>
              <a:t>Шығарма мазмұны бойынша «Айға саяхат » деген тақырыпта  шағын фантастикалық әңгіме жазыңыз. Жұмыстың өмірмен  байланысы  болуы керек.</a:t>
            </a:r>
            <a:r>
              <a:rPr b="0" i="1" lang="kk-KZ" sz="2400" strike="noStrike" u="none">
                <a:solidFill>
                  <a:srgbClr val="404040"/>
                </a:solidFill>
                <a:uFillTx/>
                <a:latin typeface="Trebuchet MS"/>
              </a:rPr>
              <a:t> </a:t>
            </a:r>
            <a:endParaRPr b="0" lang="ru-RU" sz="2400" strike="noStrike" u="none">
              <a:solidFill>
                <a:srgbClr val="000000"/>
              </a:solidFill>
              <a:uFillTx/>
              <a:latin typeface="Trebuchet MS"/>
            </a:endParaRPr>
          </a:p>
        </p:txBody>
      </p:sp>
      <p:cxnSp>
        <p:nvCxnSpPr>
          <p:cNvPr id="166" name="Google Shape;77;p1"/>
          <p:cNvCxnSpPr/>
          <p:nvPr/>
        </p:nvCxnSpPr>
        <p:spPr>
          <a:xfrm>
            <a:off x="-360" y="-360"/>
            <a:ext cx="12192840" cy="1080"/>
          </a:xfrm>
          <a:prstGeom prst="straightConnector1">
            <a:avLst/>
          </a:prstGeom>
          <a:ln cap="rnd" w="76320">
            <a:solidFill>
              <a:srgbClr val="5fcbef"/>
            </a:solidFill>
            <a:miter/>
          </a:ln>
        </p:spPr>
      </p:cxnSp>
      <p:pic>
        <p:nvPicPr>
          <p:cNvPr id="167" name="Рисунок 2" descr=""/>
          <p:cNvPicPr/>
          <p:nvPr/>
        </p:nvPicPr>
        <p:blipFill>
          <a:blip r:embed="rId2"/>
          <a:stretch/>
        </p:blipFill>
        <p:spPr>
          <a:xfrm>
            <a:off x="1884240" y="2932200"/>
            <a:ext cx="8113680" cy="3846600"/>
          </a:xfrm>
          <a:prstGeom prst="rect">
            <a:avLst/>
          </a:prstGeom>
          <a:ln w="0">
            <a:noFill/>
          </a:ln>
        </p:spPr>
      </p:pic>
      <p:pic>
        <p:nvPicPr>
          <p:cNvPr id="168" name="Рисунок 1" descr=""/>
          <p:cNvPicPr/>
          <p:nvPr/>
        </p:nvPicPr>
        <p:blipFill>
          <a:blip r:embed="rId3"/>
          <a:stretch/>
        </p:blipFill>
        <p:spPr>
          <a:xfrm>
            <a:off x="5138640" y="3297240"/>
            <a:ext cx="4029120" cy="1219320"/>
          </a:xfrm>
          <a:prstGeom prst="rect">
            <a:avLst/>
          </a:prstGeom>
          <a:ln w="0">
            <a:noFill/>
          </a:ln>
        </p:spPr>
      </p:pic>
      <p:pic>
        <p:nvPicPr>
          <p:cNvPr id="169" name="Прямоугольник 3" descr=""/>
          <p:cNvPicPr/>
          <p:nvPr/>
        </p:nvPicPr>
        <p:blipFill>
          <a:blip r:embed="rId4"/>
          <a:stretch/>
        </p:blipFill>
        <p:spPr>
          <a:xfrm>
            <a:off x="2700360" y="2346480"/>
            <a:ext cx="6529320" cy="2390760"/>
          </a:xfrm>
          <a:prstGeom prst="rect">
            <a:avLst/>
          </a:prstGeom>
          <a:ln w="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1" name="Рисунок 48" descr=""/>
          <p:cNvPicPr/>
          <p:nvPr/>
        </p:nvPicPr>
        <p:blipFill>
          <a:blip r:embed="rId1"/>
          <a:stretch/>
        </p:blipFill>
        <p:spPr>
          <a:xfrm>
            <a:off x="652320" y="7978680"/>
            <a:ext cx="200160" cy="203400"/>
          </a:xfrm>
          <a:prstGeom prst="rect">
            <a:avLst/>
          </a:prstGeom>
          <a:ln w="0">
            <a:noFill/>
          </a:ln>
        </p:spPr>
      </p:pic>
      <p:sp>
        <p:nvSpPr>
          <p:cNvPr id="8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Trebuchet MS"/>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Trebuchet MS"/>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Trebuchet MS"/>
            </a:endParaRPr>
          </a:p>
        </p:txBody>
      </p:sp>
      <p:sp>
        <p:nvSpPr>
          <p:cNvPr id="8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Trebuchet MS"/>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Trebuchet MS"/>
            </a:endParaRPr>
          </a:p>
        </p:txBody>
      </p:sp>
      <p:cxnSp>
        <p:nvCxnSpPr>
          <p:cNvPr id="84" name="Google Shape;77;p1"/>
          <p:cNvCxnSpPr/>
          <p:nvPr/>
        </p:nvCxnSpPr>
        <p:spPr>
          <a:xfrm flipV="1">
            <a:off x="-360" y="-360"/>
            <a:ext cx="12192840" cy="10080"/>
          </a:xfrm>
          <a:prstGeom prst="straightConnector1">
            <a:avLst/>
          </a:prstGeom>
          <a:ln cap="rnd" w="76320">
            <a:solidFill>
              <a:srgbClr val="5fcbef"/>
            </a:solidFill>
            <a:miter/>
          </a:ln>
        </p:spPr>
      </p:cxnSp>
      <p:sp>
        <p:nvSpPr>
          <p:cNvPr id="85" name="TextBox 1"/>
          <p:cNvSpPr/>
          <p:nvPr/>
        </p:nvSpPr>
        <p:spPr>
          <a:xfrm>
            <a:off x="1031040" y="3987720"/>
            <a:ext cx="2446200" cy="3988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0000"/>
                </a:solidFill>
                <a:uFillTx/>
                <a:latin typeface="Times New Roman"/>
                <a:ea typeface="Times New Roman"/>
              </a:rPr>
              <a:t>Сабақ мақсаттары:</a:t>
            </a:r>
            <a:endParaRPr b="0" lang="ru-RU" sz="2000" strike="noStrike" u="none">
              <a:solidFill>
                <a:srgbClr val="000000"/>
              </a:solidFill>
              <a:uFillTx/>
              <a:latin typeface="Trebuchet MS"/>
            </a:endParaRPr>
          </a:p>
        </p:txBody>
      </p:sp>
      <p:sp>
        <p:nvSpPr>
          <p:cNvPr id="86" name="TextBox 9"/>
          <p:cNvSpPr/>
          <p:nvPr/>
        </p:nvSpPr>
        <p:spPr>
          <a:xfrm>
            <a:off x="1020600" y="1390680"/>
            <a:ext cx="4246560" cy="3988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2000" strike="noStrike" u="none">
                <a:solidFill>
                  <a:srgbClr val="000000"/>
                </a:solidFill>
                <a:uFillTx/>
                <a:latin typeface="Times New Roman"/>
                <a:ea typeface="Times New Roman"/>
              </a:rPr>
              <a:t>О</a:t>
            </a:r>
            <a:r>
              <a:rPr b="1" lang="kk-KZ" sz="2000" strike="noStrike" u="none">
                <a:solidFill>
                  <a:srgbClr val="000000"/>
                </a:solidFill>
                <a:uFillTx/>
                <a:latin typeface="Times New Roman"/>
                <a:ea typeface="Times New Roman"/>
              </a:rPr>
              <a:t>қу мақсат(тар)ы:</a:t>
            </a:r>
            <a:endParaRPr b="0" lang="ru-RU" sz="2000" strike="noStrike" u="none">
              <a:solidFill>
                <a:srgbClr val="000000"/>
              </a:solidFill>
              <a:uFillTx/>
              <a:latin typeface="Trebuchet MS"/>
            </a:endParaRPr>
          </a:p>
        </p:txBody>
      </p:sp>
      <p:sp>
        <p:nvSpPr>
          <p:cNvPr id="87" name="Прямоугольник: скругленные углы 1"/>
          <p:cNvSpPr/>
          <p:nvPr/>
        </p:nvSpPr>
        <p:spPr>
          <a:xfrm>
            <a:off x="3475080" y="1698480"/>
            <a:ext cx="5587920" cy="1774800"/>
          </a:xfrm>
          <a:prstGeom prst="roundRect">
            <a:avLst>
              <a:gd name="adj" fmla="val 16667"/>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Times New Roman"/>
                <a:ea typeface="Times New Roman"/>
              </a:rPr>
              <a:t>8.Т/Ж1 </a:t>
            </a:r>
            <a:r>
              <a:rPr b="0" lang="en-US" sz="2000" strike="noStrike" u="none">
                <a:solidFill>
                  <a:srgbClr val="000000"/>
                </a:solidFill>
                <a:uFillTx/>
                <a:latin typeface="Times New Roman"/>
                <a:ea typeface="Times New Roman"/>
              </a:rPr>
              <a:t>ə</a:t>
            </a:r>
            <a:r>
              <a:rPr b="0" lang="kk-KZ" sz="2000" strike="noStrike" u="none">
                <a:solidFill>
                  <a:srgbClr val="000000"/>
                </a:solidFill>
                <a:uFillTx/>
                <a:latin typeface="Times New Roman"/>
                <a:ea typeface="Times New Roman"/>
              </a:rPr>
              <a:t>деби шығарманың</a:t>
            </a:r>
            <a:r>
              <a:rPr b="0" lang="ru-RU"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идеясы</a:t>
            </a:r>
            <a:r>
              <a:rPr b="0" lang="ru-RU" sz="2000" strike="noStrike" u="none">
                <a:solidFill>
                  <a:srgbClr val="000000"/>
                </a:solidFill>
                <a:uFillTx/>
                <a:latin typeface="Times New Roman"/>
                <a:ea typeface="Times New Roman"/>
              </a:rPr>
              <a:t> мен пафосын ұлттық мүдде тұрғысынан ашу;</a:t>
            </a:r>
            <a:endParaRPr b="0" lang="ru-RU" sz="2000" strike="noStrike" u="none">
              <a:solidFill>
                <a:srgbClr val="000000"/>
              </a:solidFill>
              <a:uFillTx/>
              <a:latin typeface="Trebuchet MS"/>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Times New Roman"/>
                <a:ea typeface="Times New Roman"/>
              </a:rPr>
              <a:t>8.Б/С2. шығармадағы материалдық ж</a:t>
            </a:r>
            <a:r>
              <a:rPr b="0" lang="en-US" sz="2000" strike="noStrike" u="none">
                <a:solidFill>
                  <a:srgbClr val="000000"/>
                </a:solidFill>
                <a:uFillTx/>
                <a:latin typeface="Times New Roman"/>
                <a:ea typeface="Times New Roman"/>
              </a:rPr>
              <a:t>ə</a:t>
            </a:r>
            <a:r>
              <a:rPr b="0" lang="ru-RU" sz="2000" strike="noStrike" u="none">
                <a:solidFill>
                  <a:srgbClr val="000000"/>
                </a:solidFill>
                <a:uFillTx/>
                <a:latin typeface="Times New Roman"/>
                <a:ea typeface="Times New Roman"/>
              </a:rPr>
              <a:t>не рухани құндылықтарды заманауи тұрғыда салыстырып, жаңашылдығына баға беру.</a:t>
            </a:r>
            <a:endParaRPr b="0" lang="ru-RU" sz="2000" strike="noStrike" u="none">
              <a:solidFill>
                <a:srgbClr val="000000"/>
              </a:solidFill>
              <a:uFillTx/>
              <a:latin typeface="Trebuchet MS"/>
            </a:endParaRPr>
          </a:p>
        </p:txBody>
      </p:sp>
      <p:sp>
        <p:nvSpPr>
          <p:cNvPr id="88" name="Прямоугольник: скругленные углы 2"/>
          <p:cNvSpPr/>
          <p:nvPr/>
        </p:nvSpPr>
        <p:spPr>
          <a:xfrm>
            <a:off x="3487680" y="4272120"/>
            <a:ext cx="5575320" cy="1776240"/>
          </a:xfrm>
          <a:prstGeom prst="roundRect">
            <a:avLst>
              <a:gd name="adj" fmla="val 16667"/>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0000"/>
                </a:solidFill>
                <a:uFillTx/>
                <a:latin typeface="Times New Roman"/>
                <a:ea typeface="Times New Roman"/>
              </a:rPr>
              <a:t>Әдеби шығарманың идеясы мен пафосын ұлттық мүдде тұрғысынан ашу;</a:t>
            </a:r>
            <a:endParaRPr b="0" lang="ru-RU" sz="2000" strike="noStrike" u="none">
              <a:solidFill>
                <a:srgbClr val="000000"/>
              </a:solidFill>
              <a:uFillTx/>
              <a:latin typeface="Trebuchet MS"/>
            </a:endParaRPr>
          </a:p>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0000"/>
                </a:solidFill>
                <a:uFillTx/>
                <a:latin typeface="Times New Roman"/>
                <a:ea typeface="Times New Roman"/>
              </a:rPr>
              <a:t>Шығармадағы материалдық</a:t>
            </a:r>
            <a:r>
              <a:rPr b="0" lang="ru-RU" sz="2000" strike="noStrike" u="none">
                <a:solidFill>
                  <a:srgbClr val="000000"/>
                </a:solidFill>
                <a:uFillTx/>
                <a:latin typeface="Times New Roman"/>
                <a:ea typeface="Times New Roman"/>
              </a:rPr>
              <a:t> ж</a:t>
            </a:r>
            <a:r>
              <a:rPr b="0" lang="en-US" sz="2000" strike="noStrike" u="none">
                <a:solidFill>
                  <a:srgbClr val="000000"/>
                </a:solidFill>
                <a:uFillTx/>
                <a:latin typeface="Times New Roman"/>
                <a:ea typeface="Times New Roman"/>
              </a:rPr>
              <a:t>ə</a:t>
            </a:r>
            <a:r>
              <a:rPr b="0" lang="kk-KZ" sz="2000" strike="noStrike" u="none">
                <a:solidFill>
                  <a:srgbClr val="000000"/>
                </a:solidFill>
                <a:uFillTx/>
                <a:latin typeface="Times New Roman"/>
                <a:ea typeface="Times New Roman"/>
              </a:rPr>
              <a:t>не рухани құндылықтарды заманауи тұрғыда салыстырып, жаңашылдығына баға беру.</a:t>
            </a:r>
            <a:endParaRPr b="0" lang="ru-RU" sz="2000" strike="noStrike" u="none">
              <a:solidFill>
                <a:srgbClr val="000000"/>
              </a:solidFill>
              <a:uFillTx/>
              <a:latin typeface="Trebuchet MS"/>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cxnSp>
        <p:nvCxnSpPr>
          <p:cNvPr id="89" name="Google Shape;77;p1"/>
          <p:cNvCxnSpPr/>
          <p:nvPr/>
        </p:nvCxnSpPr>
        <p:spPr>
          <a:xfrm>
            <a:off x="-360" y="-360"/>
            <a:ext cx="12192840" cy="1080"/>
          </a:xfrm>
          <a:prstGeom prst="straightConnector1">
            <a:avLst/>
          </a:prstGeom>
          <a:ln cap="rnd" w="76320">
            <a:solidFill>
              <a:srgbClr val="5fcbef"/>
            </a:solidFill>
            <a:miter/>
          </a:ln>
        </p:spPr>
      </p:cxnSp>
      <p:sp>
        <p:nvSpPr>
          <p:cNvPr id="90"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sp>
        <p:nvSpPr>
          <p:cNvPr id="91" name="TextBox 9"/>
          <p:cNvSpPr/>
          <p:nvPr/>
        </p:nvSpPr>
        <p:spPr>
          <a:xfrm>
            <a:off x="1228680" y="468360"/>
            <a:ext cx="8325000" cy="88743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0000"/>
                </a:solidFill>
                <a:uFillTx/>
                <a:latin typeface="Times New Roman"/>
                <a:ea typeface="Times New Roman"/>
              </a:rPr>
              <a:t>Бағалау</a:t>
            </a:r>
            <a:r>
              <a:rPr b="1" lang="ru-RU" sz="2000" strike="noStrike" u="none">
                <a:solidFill>
                  <a:srgbClr val="000000"/>
                </a:solidFill>
                <a:uFillTx/>
                <a:latin typeface="Times New Roman"/>
                <a:ea typeface="Times New Roman"/>
              </a:rPr>
              <a:t> </a:t>
            </a:r>
            <a:r>
              <a:rPr b="1" lang="kk-KZ" sz="2000" strike="noStrike" u="none">
                <a:solidFill>
                  <a:srgbClr val="000000"/>
                </a:solidFill>
                <a:uFillTx/>
                <a:latin typeface="Times New Roman"/>
                <a:ea typeface="Times New Roman"/>
              </a:rPr>
              <a:t>критерийлері:</a:t>
            </a:r>
            <a:r>
              <a:rPr b="1" lang="kk-KZ" sz="2000" strike="noStrike" u="none">
                <a:solidFill>
                  <a:srgbClr val="ffffff"/>
                </a:solidFill>
                <a:uFillTx/>
                <a:latin typeface="Times New Roman"/>
                <a:ea typeface="Times New Roman"/>
              </a:rPr>
              <a:t>:</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0000"/>
                </a:solidFill>
                <a:uFillTx/>
                <a:latin typeface="Times New Roman"/>
                <a:ea typeface="Times New Roman"/>
              </a:rPr>
              <a:t>Әдеби шығарманың идеясы мен пафосын ұлттық мүдде тұрғысынан ашады;</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0000"/>
                </a:solidFill>
                <a:uFillTx/>
                <a:latin typeface="Times New Roman"/>
                <a:ea typeface="Times New Roman"/>
              </a:rPr>
              <a:t>Шығармадағы материалдық ж</a:t>
            </a:r>
            <a:r>
              <a:rPr b="0" lang="en-US" sz="2000" strike="noStrike" u="none">
                <a:solidFill>
                  <a:srgbClr val="000000"/>
                </a:solidFill>
                <a:uFillTx/>
                <a:latin typeface="Times New Roman"/>
                <a:ea typeface="Times New Roman"/>
              </a:rPr>
              <a:t>ə</a:t>
            </a:r>
            <a:r>
              <a:rPr b="0" lang="kk-KZ" sz="2000" strike="noStrike" u="none">
                <a:solidFill>
                  <a:srgbClr val="000000"/>
                </a:solidFill>
                <a:uFillTx/>
                <a:latin typeface="Times New Roman"/>
                <a:ea typeface="Times New Roman"/>
              </a:rPr>
              <a:t>не рухани құндылықтарды заманауи тұрғыда салыстырады, жаңашылдығына баға береді.</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0000"/>
                </a:solidFill>
                <a:uFillTx/>
                <a:latin typeface="Times New Roman"/>
                <a:ea typeface="Times New Roman"/>
              </a:rPr>
              <a:t>Бүгінгі сабақта:</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0000"/>
                </a:solidFill>
                <a:uFillTx/>
                <a:latin typeface="Times New Roman"/>
                <a:ea typeface="Times New Roman"/>
              </a:rPr>
              <a:t>Сіздің білетініңіз:</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404040"/>
                </a:solidFill>
                <a:uFillTx/>
                <a:latin typeface="Times New Roman"/>
                <a:ea typeface="Times New Roman"/>
              </a:rPr>
              <a:t>Ж. Сахиев. Өмірі мен шығармашылығы туралы білесіз</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000" strike="noStrike" u="none">
                <a:solidFill>
                  <a:srgbClr val="000000"/>
                </a:solidFill>
                <a:uFillTx/>
                <a:latin typeface="Times New Roman"/>
                <a:ea typeface="Times New Roman"/>
              </a:rPr>
              <a:t>Ә</a:t>
            </a:r>
            <a:r>
              <a:rPr b="0" lang="kk-KZ" sz="2000" strike="noStrike" u="none">
                <a:solidFill>
                  <a:srgbClr val="000000"/>
                </a:solidFill>
                <a:uFillTx/>
                <a:latin typeface="Times New Roman"/>
                <a:ea typeface="Times New Roman"/>
              </a:rPr>
              <a:t>деби шығарманың идеясы мен пафосын ұлттық мүдде тұрғысынан аша білесіз</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0000"/>
                </a:solidFill>
                <a:uFillTx/>
                <a:latin typeface="Times New Roman"/>
                <a:ea typeface="Times New Roman"/>
              </a:rPr>
              <a:t>Сіздің меңгеретініңіз : </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0000"/>
                </a:solidFill>
                <a:uFillTx/>
                <a:latin typeface="Times New Roman"/>
                <a:ea typeface="Times New Roman"/>
              </a:rPr>
              <a:t>• </a:t>
            </a:r>
            <a:r>
              <a:rPr b="0" lang="ru-RU" sz="2000" strike="noStrike" u="none">
                <a:solidFill>
                  <a:srgbClr val="404040"/>
                </a:solidFill>
                <a:uFillTx/>
                <a:latin typeface="Times New Roman"/>
                <a:ea typeface="Times New Roman"/>
              </a:rPr>
              <a:t>ə</a:t>
            </a:r>
            <a:r>
              <a:rPr b="0" lang="kk-KZ" sz="2000" strike="noStrike" u="none">
                <a:solidFill>
                  <a:srgbClr val="404040"/>
                </a:solidFill>
                <a:uFillTx/>
                <a:latin typeface="Times New Roman"/>
                <a:ea typeface="Times New Roman"/>
              </a:rPr>
              <a:t>деби шығарманың мазмұнын,  идеясын түсінесіз;</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пафосын ұлттық мүдде тұрғысынан ашасыз;</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рухани құндылықтарды заманауи тұрғыда салыстырып, жаңашылдығына баға бересіз.</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ffffff"/>
                </a:solidFill>
                <a:uFillTx/>
                <a:latin typeface="Tahoma"/>
                <a:ea typeface="Tahoma"/>
              </a:rPr>
              <a:t> </a:t>
            </a:r>
            <a:endParaRPr b="0" lang="ru-RU" sz="2400" strike="noStrike" u="none">
              <a:solidFill>
                <a:srgbClr val="000000"/>
              </a:solidFill>
              <a:uFillTx/>
              <a:latin typeface="Trebuchet MS"/>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Прямоугольник 1"/>
          <p:cNvSpPr/>
          <p:nvPr/>
        </p:nvSpPr>
        <p:spPr>
          <a:xfrm>
            <a:off x="1206360" y="752400"/>
            <a:ext cx="3154680" cy="513000"/>
          </a:xfrm>
          <a:prstGeom prst="rect">
            <a:avLst/>
          </a:prstGeom>
          <a:gradFill rotWithShape="0">
            <a:gsLst>
              <a:gs pos="0">
                <a:srgbClr val="d3eef9"/>
              </a:gs>
              <a:gs pos="100000">
                <a:srgbClr val="7cd1f1"/>
              </a:gs>
            </a:gsLst>
            <a:lin ang="5400000"/>
          </a:gradFill>
          <a:ln cap="rnd" w="12600">
            <a:solidFill>
              <a:srgbClr val="5fcbef"/>
            </a:solidFill>
            <a:miter/>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pic>
        <p:nvPicPr>
          <p:cNvPr id="93" name="Рисунок 48" descr=""/>
          <p:cNvPicPr/>
          <p:nvPr/>
        </p:nvPicPr>
        <p:blipFill>
          <a:blip r:embed="rId1"/>
          <a:stretch/>
        </p:blipFill>
        <p:spPr>
          <a:xfrm>
            <a:off x="652320" y="7978680"/>
            <a:ext cx="200160" cy="203400"/>
          </a:xfrm>
          <a:prstGeom prst="rect">
            <a:avLst/>
          </a:prstGeom>
          <a:ln w="0">
            <a:noFill/>
          </a:ln>
        </p:spPr>
      </p:pic>
      <p:sp>
        <p:nvSpPr>
          <p:cNvPr id="94" name="TextBox 9"/>
          <p:cNvSpPr/>
          <p:nvPr/>
        </p:nvSpPr>
        <p:spPr>
          <a:xfrm>
            <a:off x="1221120" y="752400"/>
            <a:ext cx="2953080" cy="1008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000000"/>
                </a:solidFill>
                <a:uFillTx/>
                <a:latin typeface="Times New Roman"/>
                <a:ea typeface="Times New Roman"/>
              </a:rPr>
              <a:t>Сабаққа кіріспе</a:t>
            </a:r>
            <a:endParaRPr b="0" lang="ru-RU" sz="3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3000" strike="noStrike" u="none">
                <a:solidFill>
                  <a:srgbClr val="000000"/>
                </a:solidFill>
                <a:uFillTx/>
                <a:latin typeface="Times New Roman"/>
                <a:ea typeface="Times New Roman"/>
              </a:rPr>
              <a:t>Миға шабуыл </a:t>
            </a:r>
            <a:endParaRPr b="0" lang="ru-RU" sz="3000" strike="noStrike" u="none">
              <a:solidFill>
                <a:srgbClr val="000000"/>
              </a:solidFill>
              <a:uFillTx/>
              <a:latin typeface="Trebuchet MS"/>
            </a:endParaRPr>
          </a:p>
        </p:txBody>
      </p:sp>
      <p:cxnSp>
        <p:nvCxnSpPr>
          <p:cNvPr id="95" name="Google Shape;77;p1"/>
          <p:cNvCxnSpPr/>
          <p:nvPr/>
        </p:nvCxnSpPr>
        <p:spPr>
          <a:xfrm>
            <a:off x="-360" y="-360"/>
            <a:ext cx="12192840" cy="1080"/>
          </a:xfrm>
          <a:prstGeom prst="straightConnector1">
            <a:avLst/>
          </a:prstGeom>
          <a:ln cap="rnd" w="76320">
            <a:solidFill>
              <a:srgbClr val="5fcbef"/>
            </a:solidFill>
            <a:miter/>
          </a:ln>
        </p:spPr>
      </p:cxnSp>
      <p:sp>
        <p:nvSpPr>
          <p:cNvPr id="96" name="TextBox 9"/>
          <p:cNvSpPr/>
          <p:nvPr/>
        </p:nvSpPr>
        <p:spPr>
          <a:xfrm>
            <a:off x="652320" y="2459160"/>
            <a:ext cx="5586480" cy="3447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400" strike="noStrike" u="none">
                <a:solidFill>
                  <a:srgbClr val="000000"/>
                </a:solidFill>
                <a:uFillTx/>
                <a:latin typeface="Times New Roman"/>
                <a:ea typeface="Times New Roman"/>
              </a:rPr>
              <a:t>Фантастика </a:t>
            </a:r>
            <a:r>
              <a:rPr b="0" lang="kk-KZ" sz="2400" strike="noStrike" u="none">
                <a:solidFill>
                  <a:srgbClr val="000000"/>
                </a:solidFill>
                <a:uFillTx/>
                <a:latin typeface="Times New Roman"/>
                <a:ea typeface="Times New Roman"/>
              </a:rPr>
              <a:t>деген ұғымды қалай түсінесіздер?</a:t>
            </a:r>
            <a:endParaRPr b="0" lang="ru-RU" sz="24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Times New Roman"/>
                <a:ea typeface="Times New Roman"/>
              </a:rPr>
              <a:t>Фантастикал</a:t>
            </a:r>
            <a:r>
              <a:rPr b="0" lang="ru-RU" sz="2400" strike="noStrike" u="none">
                <a:solidFill>
                  <a:srgbClr val="000000"/>
                </a:solidFill>
                <a:uFillTx/>
                <a:latin typeface="Times New Roman"/>
                <a:ea typeface="Times New Roman"/>
              </a:rPr>
              <a:t>ық жанрда әңгіме жазатын жазушыларды білесіздер ме ?</a:t>
            </a:r>
            <a:endParaRPr b="0" lang="ru-RU" sz="24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400" strike="noStrike" u="none">
                <a:solidFill>
                  <a:srgbClr val="000000"/>
                </a:solidFill>
                <a:uFillTx/>
                <a:latin typeface="Times New Roman"/>
                <a:ea typeface="Times New Roman"/>
              </a:rPr>
              <a:t>Қандай фантастикалық шы</a:t>
            </a:r>
            <a:r>
              <a:rPr b="0" lang="kk-KZ" sz="2400" strike="noStrike" u="none">
                <a:solidFill>
                  <a:srgbClr val="000000"/>
                </a:solidFill>
                <a:uFillTx/>
                <a:latin typeface="Times New Roman"/>
                <a:ea typeface="Times New Roman"/>
              </a:rPr>
              <a:t>ғарма</a:t>
            </a:r>
            <a:r>
              <a:rPr b="0" lang="ru-RU" sz="2400" strike="noStrike" u="none">
                <a:solidFill>
                  <a:srgbClr val="000000"/>
                </a:solidFill>
                <a:uFillTx/>
                <a:latin typeface="Times New Roman"/>
                <a:ea typeface="Times New Roman"/>
              </a:rPr>
              <a:t> оқыдыңыздар ?</a:t>
            </a:r>
            <a:endParaRPr b="0" lang="ru-RU" sz="24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400" strike="noStrike" u="none">
                <a:solidFill>
                  <a:srgbClr val="000000"/>
                </a:solidFill>
                <a:uFillTx/>
                <a:latin typeface="Times New Roman"/>
                <a:ea typeface="Times New Roman"/>
              </a:rPr>
              <a:t>Сіздерге фантастикалық шығарма оқыған ұнай ма ?</a:t>
            </a:r>
            <a:endParaRPr b="0" lang="ru-RU" sz="24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800" strike="noStrike" u="none">
                <a:solidFill>
                  <a:srgbClr val="ffffff"/>
                </a:solidFill>
                <a:uFillTx/>
                <a:latin typeface="Times New Roman"/>
                <a:ea typeface="Times New Roman"/>
              </a:rPr>
              <a:t> </a:t>
            </a:r>
            <a:endParaRPr b="0" lang="ru-RU" sz="2800" strike="noStrike" u="none">
              <a:solidFill>
                <a:srgbClr val="000000"/>
              </a:solidFill>
              <a:uFillTx/>
              <a:latin typeface="Trebuchet MS"/>
            </a:endParaRPr>
          </a:p>
        </p:txBody>
      </p:sp>
      <p:pic>
        <p:nvPicPr>
          <p:cNvPr id="97" name="Picture 6" descr=""/>
          <p:cNvPicPr/>
          <p:nvPr/>
        </p:nvPicPr>
        <p:blipFill>
          <a:blip r:embed="rId2"/>
          <a:stretch/>
        </p:blipFill>
        <p:spPr>
          <a:xfrm>
            <a:off x="6303960" y="2590920"/>
            <a:ext cx="4010040" cy="330984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
          <p:cNvSpPr txBox="1"/>
          <p:nvPr/>
        </p:nvSpPr>
        <p:spPr>
          <a:xfrm>
            <a:off x="585720" y="495360"/>
            <a:ext cx="8336160" cy="5108400"/>
          </a:xfrm>
          <a:prstGeom prst="rect">
            <a:avLst/>
          </a:prstGeom>
          <a:noFill/>
          <a:ln w="0">
            <a:noFill/>
          </a:ln>
        </p:spPr>
        <p:txBody>
          <a:bodyPr anchor="t">
            <a:normAutofit/>
          </a:bodyPr>
          <a:p>
            <a:pPr>
              <a:lnSpc>
                <a:spcPct val="10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404040"/>
              </a:solidFill>
              <a:uFillTx/>
              <a:latin typeface="Trebuchet MS"/>
            </a:endParaRPr>
          </a:p>
          <a:p>
            <a:pPr algn="just">
              <a:lnSpc>
                <a:spcPct val="10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2400" strike="noStrike" u="none">
                <a:solidFill>
                  <a:srgbClr val="404040"/>
                </a:solidFill>
                <a:uFillTx/>
                <a:latin typeface="Times New Roman"/>
                <a:ea typeface="Times New Roman"/>
              </a:rPr>
              <a:t>Фантастика </a:t>
            </a:r>
            <a:r>
              <a:rPr b="0" lang="ru-RU" sz="2400" strike="noStrike" u="none">
                <a:solidFill>
                  <a:srgbClr val="404040"/>
                </a:solidFill>
                <a:uFillTx/>
                <a:latin typeface="Times New Roman"/>
                <a:ea typeface="Times New Roman"/>
              </a:rPr>
              <a:t>(гр. </a:t>
            </a:r>
            <a:r>
              <a:rPr b="0" lang="en-US" sz="2400" strike="noStrike" u="none">
                <a:solidFill>
                  <a:srgbClr val="404040"/>
                </a:solidFill>
                <a:uFillTx/>
                <a:latin typeface="Times New Roman"/>
                <a:ea typeface="Times New Roman"/>
              </a:rPr>
              <a:t>phantas</a:t>
            </a:r>
            <a:r>
              <a:rPr b="0" lang="ru-RU" sz="2400" strike="noStrike" u="none">
                <a:solidFill>
                  <a:srgbClr val="404040"/>
                </a:solidFill>
                <a:uFillTx/>
                <a:latin typeface="Times New Roman"/>
                <a:ea typeface="Times New Roman"/>
              </a:rPr>
              <a:t>і</a:t>
            </a:r>
            <a:r>
              <a:rPr b="0" lang="en-US" sz="2400" strike="noStrike" u="none">
                <a:solidFill>
                  <a:srgbClr val="404040"/>
                </a:solidFill>
                <a:uFillTx/>
                <a:latin typeface="Times New Roman"/>
                <a:ea typeface="Times New Roman"/>
              </a:rPr>
              <a:t>a —– </a:t>
            </a:r>
            <a:r>
              <a:rPr b="0" lang="ru-RU" sz="2400" strike="noStrike" u="none">
                <a:solidFill>
                  <a:srgbClr val="404040"/>
                </a:solidFill>
                <a:uFillTx/>
                <a:latin typeface="Times New Roman"/>
                <a:ea typeface="Times New Roman"/>
              </a:rPr>
              <a:t>қиялдау, </a:t>
            </a:r>
            <a:r>
              <a:rPr b="0" lang="en-US" sz="2400" strike="noStrike" u="none">
                <a:solidFill>
                  <a:srgbClr val="404040"/>
                </a:solidFill>
                <a:uFillTx/>
                <a:latin typeface="Times New Roman"/>
                <a:ea typeface="Times New Roman"/>
              </a:rPr>
              <a:t>phantast</a:t>
            </a:r>
            <a:r>
              <a:rPr b="0" lang="ru-RU" sz="2400" strike="noStrike" u="none">
                <a:solidFill>
                  <a:srgbClr val="404040"/>
                </a:solidFill>
                <a:uFillTx/>
                <a:latin typeface="Times New Roman"/>
                <a:ea typeface="Times New Roman"/>
              </a:rPr>
              <a:t>і</a:t>
            </a:r>
            <a:r>
              <a:rPr b="0" lang="en-US" sz="2400" strike="noStrike" u="none">
                <a:solidFill>
                  <a:srgbClr val="404040"/>
                </a:solidFill>
                <a:uFillTx/>
                <a:latin typeface="Times New Roman"/>
                <a:ea typeface="Times New Roman"/>
              </a:rPr>
              <a:t>ke – </a:t>
            </a:r>
            <a:r>
              <a:rPr b="0" lang="ru-RU" sz="2400" strike="noStrike" u="none">
                <a:solidFill>
                  <a:srgbClr val="404040"/>
                </a:solidFill>
                <a:uFillTx/>
                <a:latin typeface="Times New Roman"/>
                <a:ea typeface="Times New Roman"/>
              </a:rPr>
              <a:t>қиялдау өнері) ұғымының өзі де қиялдану өнеріне байланысты пайда болған.</a:t>
            </a:r>
            <a:endParaRPr b="0" lang="ru-RU" sz="2400" strike="noStrike" u="none">
              <a:solidFill>
                <a:srgbClr val="404040"/>
              </a:solidFill>
              <a:uFillTx/>
              <a:latin typeface="Trebuchet MS"/>
            </a:endParaRPr>
          </a:p>
          <a:p>
            <a:pPr algn="just">
              <a:lnSpc>
                <a:spcPct val="10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2400" strike="noStrike" u="none">
                <a:solidFill>
                  <a:srgbClr val="404040"/>
                </a:solidFill>
                <a:uFillTx/>
                <a:latin typeface="Times New Roman"/>
                <a:ea typeface="Times New Roman"/>
              </a:rPr>
              <a:t>Ғылыми фантастика </a:t>
            </a:r>
            <a:r>
              <a:rPr b="0" lang="ru-RU" sz="2400" strike="noStrike" u="none">
                <a:solidFill>
                  <a:srgbClr val="404040"/>
                </a:solidFill>
                <a:uFillTx/>
                <a:latin typeface="Times New Roman"/>
                <a:ea typeface="Times New Roman"/>
              </a:rPr>
              <a:t>(ағылш. </a:t>
            </a:r>
            <a:r>
              <a:rPr b="0" lang="en-US" sz="2400" strike="noStrike" u="none">
                <a:solidFill>
                  <a:srgbClr val="404040"/>
                </a:solidFill>
                <a:uFillTx/>
                <a:latin typeface="Times New Roman"/>
                <a:ea typeface="Times New Roman"/>
              </a:rPr>
              <a:t>sc</a:t>
            </a:r>
            <a:r>
              <a:rPr b="0" lang="ru-RU" sz="2400" strike="noStrike" u="none">
                <a:solidFill>
                  <a:srgbClr val="404040"/>
                </a:solidFill>
                <a:uFillTx/>
                <a:latin typeface="Times New Roman"/>
                <a:ea typeface="Times New Roman"/>
              </a:rPr>
              <a:t>і</a:t>
            </a:r>
            <a:r>
              <a:rPr b="0" lang="en-US" sz="2400" strike="noStrike" u="none">
                <a:solidFill>
                  <a:srgbClr val="404040"/>
                </a:solidFill>
                <a:uFillTx/>
                <a:latin typeface="Times New Roman"/>
                <a:ea typeface="Times New Roman"/>
              </a:rPr>
              <a:t>ence f</a:t>
            </a:r>
            <a:r>
              <a:rPr b="0" lang="ru-RU" sz="2400" strike="noStrike" u="none">
                <a:solidFill>
                  <a:srgbClr val="404040"/>
                </a:solidFill>
                <a:uFillTx/>
                <a:latin typeface="Times New Roman"/>
                <a:ea typeface="Times New Roman"/>
              </a:rPr>
              <a:t>і</a:t>
            </a:r>
            <a:r>
              <a:rPr b="0" lang="en-US" sz="2400" strike="noStrike" u="none">
                <a:solidFill>
                  <a:srgbClr val="404040"/>
                </a:solidFill>
                <a:uFillTx/>
                <a:latin typeface="Times New Roman"/>
                <a:ea typeface="Times New Roman"/>
              </a:rPr>
              <a:t>ct</a:t>
            </a:r>
            <a:r>
              <a:rPr b="0" lang="ru-RU" sz="2400" strike="noStrike" u="none">
                <a:solidFill>
                  <a:srgbClr val="404040"/>
                </a:solidFill>
                <a:uFillTx/>
                <a:latin typeface="Times New Roman"/>
                <a:ea typeface="Times New Roman"/>
              </a:rPr>
              <a:t>і</a:t>
            </a:r>
            <a:r>
              <a:rPr b="0" lang="en-US" sz="2400" strike="noStrike" u="none">
                <a:solidFill>
                  <a:srgbClr val="404040"/>
                </a:solidFill>
                <a:uFillTx/>
                <a:latin typeface="Times New Roman"/>
                <a:ea typeface="Times New Roman"/>
              </a:rPr>
              <a:t>on – </a:t>
            </a:r>
            <a:r>
              <a:rPr b="0" lang="ru-RU" sz="2400" strike="noStrike" u="none">
                <a:solidFill>
                  <a:srgbClr val="404040"/>
                </a:solidFill>
                <a:uFillTx/>
                <a:latin typeface="Times New Roman"/>
                <a:ea typeface="Times New Roman"/>
              </a:rPr>
              <a:t>ғылыми туынды) — көркем әдебиетте, сондай-ақ кино, кескіндеме, т.б. өнер салаларында қалыптасқан жанр.</a:t>
            </a:r>
            <a:endParaRPr b="0" lang="ru-RU" sz="2400" strike="noStrike" u="none">
              <a:solidFill>
                <a:srgbClr val="404040"/>
              </a:solidFill>
              <a:uFillTx/>
              <a:latin typeface="Trebuchet MS"/>
            </a:endParaRPr>
          </a:p>
          <a:p>
            <a:pPr algn="just">
              <a:lnSpc>
                <a:spcPct val="10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ru-RU" sz="2400" strike="noStrike" u="none">
                <a:solidFill>
                  <a:srgbClr val="404040"/>
                </a:solidFill>
                <a:uFillTx/>
                <a:latin typeface="Times New Roman"/>
                <a:ea typeface="Times New Roman"/>
              </a:rPr>
              <a:t>Ғылыми-фантастика өнердегі дербес жанр ретінде </a:t>
            </a:r>
            <a:r>
              <a:rPr b="0" lang="en-US" sz="2400" strike="noStrike" u="none">
                <a:solidFill>
                  <a:srgbClr val="404040"/>
                </a:solidFill>
                <a:uFillTx/>
                <a:latin typeface="Times New Roman"/>
                <a:ea typeface="Times New Roman"/>
              </a:rPr>
              <a:t>XX </a:t>
            </a:r>
            <a:r>
              <a:rPr b="0" lang="ru-RU" sz="2400" strike="noStrike" u="none">
                <a:solidFill>
                  <a:srgbClr val="404040"/>
                </a:solidFill>
                <a:uFillTx/>
                <a:latin typeface="Times New Roman"/>
                <a:ea typeface="Times New Roman"/>
              </a:rPr>
              <a:t>ғасырда қалыптасқанымен, оның қайнар бастаулары ежелгі әпсаналарда, ауыз әдебиетінде жатыр. Оған қиял-ғажайыптық, ертегілік қасиет те тән.</a:t>
            </a:r>
            <a:endParaRPr b="0" lang="ru-RU" sz="2400" strike="noStrike" u="none">
              <a:solidFill>
                <a:srgbClr val="404040"/>
              </a:solidFill>
              <a:uFillTx/>
              <a:latin typeface="Trebuchet MS"/>
            </a:endParaRPr>
          </a:p>
          <a:p>
            <a:pPr>
              <a:lnSpc>
                <a:spcPct val="100000"/>
              </a:lnSpc>
              <a:spcBef>
                <a:spcPts val="1001"/>
              </a:spcBef>
              <a:buClr>
                <a:srgbClr val="17b0e4"/>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404040"/>
              </a:solidFill>
              <a:uFillTx/>
              <a:latin typeface="Trebuchet MS"/>
            </a:endParaRPr>
          </a:p>
        </p:txBody>
      </p:sp>
      <p:pic>
        <p:nvPicPr>
          <p:cNvPr id="99" name="Picture 2" descr=""/>
          <p:cNvPicPr/>
          <p:nvPr/>
        </p:nvPicPr>
        <p:blipFill>
          <a:blip r:embed="rId1"/>
          <a:stretch/>
        </p:blipFill>
        <p:spPr>
          <a:xfrm>
            <a:off x="8924760" y="890640"/>
            <a:ext cx="2962440" cy="43765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
          <p:cNvSpPr txBox="1"/>
          <p:nvPr/>
        </p:nvSpPr>
        <p:spPr>
          <a:xfrm>
            <a:off x="698400" y="956880"/>
            <a:ext cx="6618240" cy="5753160"/>
          </a:xfrm>
          <a:prstGeom prst="rect">
            <a:avLst/>
          </a:prstGeom>
          <a:noFill/>
          <a:ln w="0">
            <a:noFill/>
          </a:ln>
        </p:spPr>
        <p:txBody>
          <a:bodyPr anchor="t">
            <a:normAutofit/>
          </a:bodyPr>
          <a:p>
            <a:pPr>
              <a:lnSpc>
                <a:spcPct val="10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400" strike="noStrike" u="none">
                <a:solidFill>
                  <a:srgbClr val="000000"/>
                </a:solidFill>
                <a:uFillTx/>
                <a:latin typeface="Times New Roman"/>
                <a:ea typeface="Times New Roman"/>
              </a:rPr>
              <a:t>Жүніс Сахиев </a:t>
            </a:r>
            <a:r>
              <a:rPr b="0" lang="kk-KZ" sz="2400" strike="noStrike" u="none">
                <a:solidFill>
                  <a:srgbClr val="000000"/>
                </a:solidFill>
                <a:uFillTx/>
                <a:latin typeface="Times New Roman"/>
                <a:ea typeface="Times New Roman"/>
              </a:rPr>
              <a:t>1950 жылы 1 наурыз күні Оңтүстік Қазақстан обылысы , Бәйдібек ауылында  дүниеге келген. Төрт жасында әкесі Сақ дүниеден өтіп, анасы Құлханыстың тәрбиесінде жұлдызды әлем туралы аңыз</a:t>
            </a:r>
            <a:r>
              <a:rPr b="0" lang="ru-RU" sz="2400" strike="noStrike" u="none">
                <a:solidFill>
                  <a:srgbClr val="000000"/>
                </a:solidFill>
                <a:uFillTx/>
                <a:latin typeface="Times New Roman"/>
                <a:ea typeface="Times New Roman"/>
              </a:rPr>
              <a:t>-</a:t>
            </a:r>
            <a:r>
              <a:rPr b="0" lang="kk-KZ" sz="2400" strike="noStrike" u="none">
                <a:solidFill>
                  <a:srgbClr val="000000"/>
                </a:solidFill>
                <a:uFillTx/>
                <a:latin typeface="Times New Roman"/>
                <a:ea typeface="Times New Roman"/>
              </a:rPr>
              <a:t> әңгімелер тыңдап өскен. Бала күнінен өзге жұлдыздар жүйесіне ұшып баруды армандап, мектепке бармай жатып жұлдызды әлем туралы әңгіме құрай бастаған.</a:t>
            </a: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	</a:t>
            </a:r>
            <a:r>
              <a:rPr b="0" lang="kk-KZ" sz="2400" strike="noStrike" u="none">
                <a:solidFill>
                  <a:srgbClr val="000000"/>
                </a:solidFill>
                <a:uFillTx/>
                <a:latin typeface="Times New Roman"/>
                <a:ea typeface="Times New Roman"/>
              </a:rPr>
              <a:t>	</a:t>
            </a:r>
            <a:endParaRPr b="0" lang="ru-RU" sz="2400" strike="noStrike" u="none">
              <a:solidFill>
                <a:srgbClr val="404040"/>
              </a:solidFill>
              <a:uFillTx/>
              <a:latin typeface="Trebuchet MS"/>
            </a:endParaRPr>
          </a:p>
          <a:p>
            <a:pPr>
              <a:lnSpc>
                <a:spcPct val="100000"/>
              </a:lnSpc>
              <a:spcBef>
                <a:spcPts val="10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400" strike="noStrike" u="none">
                <a:solidFill>
                  <a:srgbClr val="000000"/>
                </a:solidFill>
                <a:uFillTx/>
                <a:latin typeface="Times New Roman"/>
                <a:ea typeface="Times New Roman"/>
              </a:rPr>
              <a:t>Қазақстан Жазушылар одағының мүшесі (1991) және Жандос атындағы әдеби сыйлығының лауреаты (1994) атанған. Астрономия-геодезия қоғамының толық мүшесі (1990). Халықаралық Байқоңыр (2011) </a:t>
            </a:r>
            <a:r>
              <a:rPr b="0" lang="en-US" sz="2400" strike="noStrike" u="none">
                <a:solidFill>
                  <a:srgbClr val="000000"/>
                </a:solidFill>
                <a:uFillTx/>
                <a:latin typeface="Times New Roman"/>
                <a:ea typeface="Times New Roman"/>
              </a:rPr>
              <a:t>c</a:t>
            </a:r>
            <a:r>
              <a:rPr b="0" lang="kk-KZ" sz="2400" strike="noStrike" u="none">
                <a:solidFill>
                  <a:srgbClr val="000000"/>
                </a:solidFill>
                <a:uFillTx/>
                <a:latin typeface="Times New Roman"/>
                <a:ea typeface="Times New Roman"/>
              </a:rPr>
              <a:t>ыйлығының лауреаты.</a:t>
            </a:r>
            <a:endParaRPr b="0" lang="ru-RU" sz="2400" strike="noStrike" u="none">
              <a:solidFill>
                <a:srgbClr val="404040"/>
              </a:solidFill>
              <a:uFillTx/>
              <a:latin typeface="Trebuchet MS"/>
            </a:endParaRPr>
          </a:p>
          <a:p>
            <a:pPr>
              <a:lnSpc>
                <a:spcPct val="100000"/>
              </a:lnSpc>
              <a:spcBef>
                <a:spcPts val="1001"/>
              </a:spcBef>
              <a:buClr>
                <a:srgbClr val="17b0e4"/>
              </a:buClr>
              <a:buSzPct val="80000"/>
              <a:buFont typeface="Wingdings 3" charset="2"/>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400" strike="noStrike" u="none">
              <a:solidFill>
                <a:srgbClr val="404040"/>
              </a:solidFill>
              <a:uFillTx/>
              <a:latin typeface="Trebuchet MS"/>
            </a:endParaRPr>
          </a:p>
        </p:txBody>
      </p:sp>
      <p:pic>
        <p:nvPicPr>
          <p:cNvPr id="101" name="Picture 2" descr=""/>
          <p:cNvPicPr/>
          <p:nvPr/>
        </p:nvPicPr>
        <p:blipFill>
          <a:blip r:embed="rId1"/>
          <a:srcRect l="8976" t="21795" r="13079" b="9144"/>
          <a:stretch/>
        </p:blipFill>
        <p:spPr>
          <a:xfrm>
            <a:off x="7456320" y="1839960"/>
            <a:ext cx="3726000" cy="336060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PlaceHolder 1"/>
          <p:cNvSpPr>
            <a:spLocks noGrp="1"/>
          </p:cNvSpPr>
          <p:nvPr>
            <p:ph type="title"/>
          </p:nvPr>
        </p:nvSpPr>
        <p:spPr>
          <a:xfrm>
            <a:off x="3820680" y="307440"/>
            <a:ext cx="3971880" cy="52884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0000"/>
                </a:solidFill>
                <a:uFillTx/>
                <a:latin typeface="Times New Roman"/>
                <a:ea typeface="Times New Roman"/>
              </a:rPr>
              <a:t> </a:t>
            </a:r>
            <a:r>
              <a:rPr b="0" lang="kk-KZ" sz="3600" strike="noStrike" u="none">
                <a:solidFill>
                  <a:srgbClr val="8faadc"/>
                </a:solidFill>
                <a:uFillTx/>
                <a:latin typeface="Times New Roman"/>
                <a:ea typeface="Times New Roman"/>
              </a:rPr>
              <a:t>Шығармашылығы</a:t>
            </a:r>
            <a:endParaRPr b="0" lang="ru-RU" sz="3600" strike="noStrike" u="none">
              <a:solidFill>
                <a:srgbClr val="000000"/>
              </a:solidFill>
              <a:uFillTx/>
              <a:latin typeface="Calibri Light"/>
            </a:endParaRPr>
          </a:p>
        </p:txBody>
      </p:sp>
      <p:sp>
        <p:nvSpPr>
          <p:cNvPr id="103" name="Прямоугольник: скругленные углы 3"/>
          <p:cNvSpPr/>
          <p:nvPr/>
        </p:nvSpPr>
        <p:spPr>
          <a:xfrm>
            <a:off x="357120" y="1152360"/>
            <a:ext cx="11212560" cy="4691160"/>
          </a:xfrm>
          <a:prstGeom prst="roundRect">
            <a:avLst>
              <a:gd name="adj" fmla="val 16667"/>
            </a:avLst>
          </a:prstGeom>
          <a:gradFill rotWithShape="0">
            <a:gsLst>
              <a:gs pos="0">
                <a:srgbClr val="b1cbe9"/>
              </a:gs>
              <a:gs pos="100000">
                <a:srgbClr val="92b9e4"/>
              </a:gs>
            </a:gsLst>
            <a:lin ang="5400000"/>
          </a:gradFill>
          <a:ln w="6480">
            <a:solidFill>
              <a:srgbClr val="5b9bd5"/>
            </a:solidFill>
            <a:miter/>
          </a:ln>
        </p:spPr>
        <p:style>
          <a:lnRef idx="0"/>
          <a:fillRef idx="0"/>
          <a:effectRef idx="0"/>
          <a:fontRef idx="minor"/>
        </p:style>
        <p:txBody>
          <a:bodyPr lIns="90000" rIns="90000" tIns="46800" bIns="46800" anchor="ctr">
            <a:noAutofit/>
          </a:bodyPr>
          <a:p>
            <a:pPr algn="ct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sp>
        <p:nvSpPr>
          <p:cNvPr id="104" name=""/>
          <p:cNvSpPr txBox="1"/>
          <p:nvPr/>
        </p:nvSpPr>
        <p:spPr>
          <a:xfrm>
            <a:off x="845640" y="1152360"/>
            <a:ext cx="10371240" cy="5397840"/>
          </a:xfrm>
          <a:prstGeom prst="rect">
            <a:avLst/>
          </a:prstGeom>
          <a:noFill/>
          <a:ln w="0">
            <a:noFill/>
          </a:ln>
        </p:spPr>
        <p:txBody>
          <a:bodyPr anchor="t">
            <a:normAutofit/>
          </a:bodyPr>
          <a:p>
            <a:pPr marL="228600" indent="-228600">
              <a:lnSpc>
                <a:spcPct val="7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700" strike="noStrike" u="none">
              <a:solidFill>
                <a:srgbClr val="000000"/>
              </a:solidFill>
              <a:uFillTx/>
              <a:latin typeface="Calibri"/>
            </a:endParaRPr>
          </a:p>
          <a:p>
            <a:pPr marL="228600" indent="-228600">
              <a:lnSpc>
                <a:spcPct val="7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600" strike="noStrike" u="none">
                <a:solidFill>
                  <a:srgbClr val="000000"/>
                </a:solidFill>
                <a:uFillTx/>
                <a:latin typeface="Times New Roman"/>
                <a:ea typeface="Times New Roman"/>
              </a:rPr>
              <a:t>Қазақ орта мектебін бітірген 1966 жылдан 1972 жылға дейін аудан орталығында телеграфшы, Қазақстан Республикасы Гедрометерология қызметі Шаян стансасында ауа райын бақылаушы, әскер қатарында  қысқа толқында жұмыс жасайтын радиостанцалардың радисі болды. 1977 жылы  Әбу Нәсір әл-Фараби атындағы Қазақ Ұлттық унивесритетінің филология факультетін бітірген. 1977-1980 жылдары мерзімді баспасөзде аудармашы, 1980-1986 жылдары «Мектеп» баспасының Тарих және геграфия, Қазақ тілі мен әдебиеті редакцияларында  редактор, 1986-1988 жылдары Қазақ КСР Баспа, полиграфия және кітап саудасы істері жөніндегі мемлекеттік Комитетте аға редактор, 1988-1999 жылдары «Қазақ энциклопедиясы» бас редакциясының Техника және Астрономия ғылыми редакциясының меңгерушісі қызметтерін атқарған. 2002 жылдан Астанадағы «Фолиант» баспасының бас редакторы.</a:t>
            </a:r>
            <a:br>
              <a:rPr sz="1600"/>
            </a:br>
            <a:br>
              <a:rPr sz="1600"/>
            </a:br>
            <a:r>
              <a:rPr b="0" lang="kk-KZ" sz="1600" strike="noStrike" u="none">
                <a:solidFill>
                  <a:srgbClr val="000000"/>
                </a:solidFill>
                <a:uFillTx/>
                <a:latin typeface="Times New Roman"/>
                <a:ea typeface="Times New Roman"/>
              </a:rPr>
              <a:t>1971 жылы Қазақстанда алғаш жалпы айдармен авторлық «Кеңістік көшпенділері»  сериялы ғылыми-болашақтық романдар жазуды бастап, жалғастырып келеді. Бүгінгі күнге дейін жазып бітірген тоғыз ондықтан асатын ғылыми-болашақтық романдарының он екісі: «Тіршілік ұясы» (1983), «Борыш» (1987 – Ақжан Машанидің алғы сөзімен), «Шеңбердің түйісуі» (1991 – 1994 жылы Қазақстан Жазушылар одағының  Жандос атындағы әдеби сыйлығы берілген), «Көктен келген көшпенділер» (1999), «Марстан шыққан жаңғырық» (2002), «Қимайтын әлем» (2003), «Шолпанға көкен ауыл» (2004), «Космотарих куәсі» (2006), «Су әлемінің саздары» (2008), «Жасампаздық қиырында» (2009), «Күзетші» (2013) ғылыми-болашақтық романдары жарық көрді.  «Қимайтын әлем» ғылыми-болашақтық романының  журналдық нұсқасы чех, ағылшын тілдерінде Прагадан шығатын «</a:t>
            </a:r>
            <a:r>
              <a:rPr b="0" lang="en-US" sz="1600" strike="noStrike" u="none">
                <a:solidFill>
                  <a:srgbClr val="000000"/>
                </a:solidFill>
                <a:uFillTx/>
                <a:latin typeface="Times New Roman"/>
                <a:ea typeface="Times New Roman"/>
              </a:rPr>
              <a:t>Nemesis» </a:t>
            </a:r>
            <a:r>
              <a:rPr b="0" lang="kk-KZ" sz="1600" strike="noStrike" u="none">
                <a:solidFill>
                  <a:srgbClr val="000000"/>
                </a:solidFill>
                <a:uFillTx/>
                <a:latin typeface="Times New Roman"/>
                <a:ea typeface="Times New Roman"/>
              </a:rPr>
              <a:t>ғылыми-көпшілік журналында жарияланды. 2018 жылы авторлық сериясының «Айдағы жасырынбақ», «Дабыл» ғылыми-болашақтық романдарының журналдық нұсқалары Қазақстан Республикасы Білім және ғылым министрлігінің ұсынысымен «Жазушы», «Мектеп», «Атамұра», «Арман-пв» баспаларынан жарық көрген қазақ орта мектептерінің 8-ші сыныбына арналған «Қазақ әдебиеті» оқулығы мен хрестоматиясына енді.</a:t>
            </a:r>
            <a:br>
              <a:rPr sz="1600"/>
            </a:br>
            <a:br>
              <a:rPr sz="1600"/>
            </a:br>
            <a:r>
              <a:rPr b="0" lang="kk-KZ" sz="1600" strike="noStrike" u="none">
                <a:solidFill>
                  <a:srgbClr val="000000"/>
                </a:solidFill>
                <a:uFillTx/>
                <a:latin typeface="Times New Roman"/>
              </a:rPr>
              <a:t> </a:t>
            </a:r>
            <a:endParaRPr b="0" lang="ru-RU" sz="16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mph" presetID="36" repeatCount="1000">
                                  <p:stCondLst>
                                    <p:cond delay="0"/>
                                  </p:stCondLst>
                                  <p:iterate type="lt">
                                    <p:tmAbs val="50"/>
                                  </p:iterate>
                                  <p:childTnLst>
                                    <p:animScale>
                                      <p:cBhvr>
                                        <p:cTn id="6" dur="500" autoRev="1" fill="hold">
                                          <p:stCondLst>
                                            <p:cond delay="0"/>
                                          </p:stCondLst>
                                        </p:cTn>
                                        <p:tgtEl>
                                          <p:spTgt spid="104">
                                            <p:txEl>
                                              <p:pRg st="1" end="1"/>
                                            </p:txEl>
                                          </p:spTgt>
                                        </p:tgtEl>
                                      </p:cBhvr>
                                      <p:to x="80000" y="100000"/>
                                    </p:animScale>
                                    <p:anim calcmode="lin" valueType="num" by="(#ppt_w*0.10)">
                                      <p:cBhvr additive="repl">
                                        <p:cTn id="7" dur="500" autoRev="1" fill="hold">
                                          <p:stCondLst>
                                            <p:cond delay="0"/>
                                          </p:stCondLst>
                                        </p:cTn>
                                        <p:tgtEl>
                                          <p:spTgt spid="104">
                                            <p:txEl>
                                              <p:pRg st="1" end="1"/>
                                            </p:txEl>
                                          </p:spTgt>
                                        </p:tgtEl>
                                        <p:attrNameLst>
                                          <p:attrName>ppt_x</p:attrName>
                                        </p:attrNameLst>
                                      </p:cBhvr>
                                    </p:anim>
                                    <p:anim calcmode="lin" valueType="num" by="(-#ppt_w*0.10)">
                                      <p:cBhvr additive="repl">
                                        <p:cTn id="8" dur="500" autoRev="1" fill="hold">
                                          <p:stCondLst>
                                            <p:cond delay="0"/>
                                          </p:stCondLst>
                                        </p:cTn>
                                        <p:tgtEl>
                                          <p:spTgt spid="104">
                                            <p:txEl>
                                              <p:pRg st="1" end="1"/>
                                            </p:txEl>
                                          </p:spTgt>
                                        </p:tgtEl>
                                        <p:attrNameLst>
                                          <p:attrName>ppt_y</p:attrName>
                                        </p:attrNameLst>
                                      </p:cBhvr>
                                    </p:anim>
                                    <p:animRot by="-480000">
                                      <p:cBhvr>
                                        <p:cTn id="9" dur="500" autoRev="1" fill="hold">
                                          <p:stCondLst>
                                            <p:cond delay="0"/>
                                          </p:stCondLst>
                                        </p:cTn>
                                        <p:tgtEl>
                                          <p:spTgt spid="104">
                                            <p:txEl>
                                              <p:pRg st="1" end="1"/>
                                            </p:txEl>
                                          </p:spTgt>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Объект 3" descr=""/>
          <p:cNvPicPr/>
          <p:nvPr/>
        </p:nvPicPr>
        <p:blipFill>
          <a:blip r:embed="rId1"/>
          <a:stretch/>
        </p:blipFill>
        <p:spPr>
          <a:xfrm>
            <a:off x="0" y="0"/>
            <a:ext cx="12192120" cy="6858000"/>
          </a:xfrm>
          <a:prstGeom prst="rect">
            <a:avLst/>
          </a:prstGeom>
          <a:ln w="0">
            <a:noFill/>
          </a:ln>
        </p:spPr>
      </p:pic>
      <p:sp>
        <p:nvSpPr>
          <p:cNvPr id="106" name="PlaceHolder 1"/>
          <p:cNvSpPr>
            <a:spLocks noGrp="1"/>
          </p:cNvSpPr>
          <p:nvPr>
            <p:ph type="title"/>
          </p:nvPr>
        </p:nvSpPr>
        <p:spPr>
          <a:xfrm>
            <a:off x="-360" y="3894120"/>
            <a:ext cx="8286840" cy="1325520"/>
          </a:xfrm>
          <a:prstGeom prst="rect">
            <a:avLst/>
          </a:prstGeom>
          <a:noFill/>
          <a:ln w="0">
            <a:noFill/>
          </a:ln>
        </p:spPr>
        <p:txBody>
          <a:bodyPr lIns="91440" rIns="91440" tIns="45720" bIns="4572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0000"/>
                </a:solidFill>
                <a:uFillTx/>
                <a:latin typeface="Times New Roman"/>
                <a:ea typeface="Times New Roman"/>
              </a:rPr>
              <a:t>«Айдағы жасырынбақ» әңгімесі</a:t>
            </a:r>
            <a:endParaRPr b="0" lang="ru-RU" sz="4000" strike="noStrike" u="none">
              <a:solidFill>
                <a:srgbClr val="000000"/>
              </a:solidFill>
              <a:uFillTx/>
              <a:latin typeface="Calibri Ligh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Рисунок 48" descr=""/>
          <p:cNvPicPr/>
          <p:nvPr/>
        </p:nvPicPr>
        <p:blipFill>
          <a:blip r:embed="rId1"/>
          <a:stretch/>
        </p:blipFill>
        <p:spPr>
          <a:xfrm>
            <a:off x="652320" y="7978680"/>
            <a:ext cx="200160" cy="203400"/>
          </a:xfrm>
          <a:prstGeom prst="rect">
            <a:avLst/>
          </a:prstGeom>
          <a:ln w="0">
            <a:noFill/>
          </a:ln>
        </p:spPr>
      </p:pic>
      <p:sp>
        <p:nvSpPr>
          <p:cNvPr id="108"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Trebuchet MS"/>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Trebuchet MS"/>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Trebuchet MS"/>
            </a:endParaRPr>
          </a:p>
        </p:txBody>
      </p:sp>
      <p:sp>
        <p:nvSpPr>
          <p:cNvPr id="10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Trebuchet MS"/>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Trebuchet MS"/>
            </a:endParaRPr>
          </a:p>
        </p:txBody>
      </p:sp>
      <p:sp>
        <p:nvSpPr>
          <p:cNvPr id="110" name="TextBox 8"/>
          <p:cNvSpPr/>
          <p:nvPr/>
        </p:nvSpPr>
        <p:spPr>
          <a:xfrm>
            <a:off x="852480" y="392040"/>
            <a:ext cx="8663040" cy="764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ru-RU" sz="2400" strike="noStrike" u="none">
                <a:solidFill>
                  <a:srgbClr val="000000"/>
                </a:solidFill>
                <a:uFillTx/>
                <a:latin typeface="Times New Roman"/>
                <a:ea typeface="Times New Roman"/>
              </a:rPr>
              <a:t>1-т</a:t>
            </a:r>
            <a:r>
              <a:rPr b="1" lang="kk-KZ" sz="2400" strike="noStrike" u="none">
                <a:solidFill>
                  <a:srgbClr val="000000"/>
                </a:solidFill>
                <a:uFillTx/>
                <a:latin typeface="Times New Roman"/>
                <a:ea typeface="Times New Roman"/>
              </a:rPr>
              <a:t>апсырма.  </a:t>
            </a:r>
            <a:r>
              <a:rPr b="0" lang="kk-KZ" sz="2000" strike="noStrike" u="none">
                <a:solidFill>
                  <a:srgbClr val="000000"/>
                </a:solidFill>
                <a:uFillTx/>
                <a:latin typeface="Times New Roman"/>
                <a:ea typeface="Times New Roman"/>
              </a:rPr>
              <a:t>Жүніс Сахиевтің </a:t>
            </a:r>
            <a:r>
              <a:rPr b="0" lang="kk-KZ" sz="2000" strike="noStrike" u="none">
                <a:solidFill>
                  <a:srgbClr val="404040"/>
                </a:solidFill>
                <a:uFillTx/>
                <a:latin typeface="Times New Roman"/>
                <a:ea typeface="Times New Roman"/>
              </a:rPr>
              <a:t>тұлғасын ашатындай «Кластер» түзіңіз.</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2000" strike="noStrike" u="none">
              <a:solidFill>
                <a:srgbClr val="000000"/>
              </a:solidFill>
              <a:uFillTx/>
              <a:latin typeface="Trebuchet MS"/>
            </a:endParaRPr>
          </a:p>
        </p:txBody>
      </p:sp>
      <p:cxnSp>
        <p:nvCxnSpPr>
          <p:cNvPr id="111" name="Google Shape;77;p1"/>
          <p:cNvCxnSpPr/>
          <p:nvPr/>
        </p:nvCxnSpPr>
        <p:spPr>
          <a:xfrm>
            <a:off x="-360" y="-360"/>
            <a:ext cx="12192840" cy="1080"/>
          </a:xfrm>
          <a:prstGeom prst="straightConnector1">
            <a:avLst/>
          </a:prstGeom>
          <a:ln cap="rnd" w="76320">
            <a:solidFill>
              <a:srgbClr val="5fcbef"/>
            </a:solidFill>
            <a:miter/>
          </a:ln>
        </p:spPr>
      </p:cxnSp>
      <p:sp>
        <p:nvSpPr>
          <p:cNvPr id="112" name="Овал 1"/>
          <p:cNvSpPr/>
          <p:nvPr/>
        </p:nvSpPr>
        <p:spPr>
          <a:xfrm>
            <a:off x="4505400" y="2506680"/>
            <a:ext cx="1218960" cy="1166760"/>
          </a:xfrm>
          <a:prstGeom prst="ellipse">
            <a:avLst/>
          </a:prstGeom>
          <a:solidFill>
            <a:srgbClr val="5fcbef"/>
          </a:solidFill>
          <a:ln cap="rnd" w="19080">
            <a:solidFill>
              <a:srgbClr val="4495b0"/>
            </a:solidFill>
            <a:miter/>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grpSp>
        <p:nvGrpSpPr>
          <p:cNvPr id="113" name="Овал 3"/>
          <p:cNvGrpSpPr/>
          <p:nvPr/>
        </p:nvGrpSpPr>
        <p:grpSpPr>
          <a:xfrm>
            <a:off x="5730840" y="2090880"/>
            <a:ext cx="878040" cy="884160"/>
            <a:chOff x="5730840" y="2090880"/>
            <a:chExt cx="878040" cy="884160"/>
          </a:xfrm>
        </p:grpSpPr>
        <p:pic>
          <p:nvPicPr>
            <p:cNvPr id="114" name="Овал 3" descr=""/>
            <p:cNvPicPr/>
            <p:nvPr/>
          </p:nvPicPr>
          <p:blipFill>
            <a:blip r:embed="rId2"/>
            <a:stretch/>
          </p:blipFill>
          <p:spPr>
            <a:xfrm>
              <a:off x="5730840" y="2090880"/>
              <a:ext cx="878040" cy="884160"/>
            </a:xfrm>
            <a:prstGeom prst="rect">
              <a:avLst/>
            </a:prstGeom>
            <a:ln w="0">
              <a:noFill/>
            </a:ln>
          </p:spPr>
        </p:pic>
        <p:sp>
          <p:nvSpPr>
            <p:cNvPr id="115" name=""/>
            <p:cNvSpPr/>
            <p:nvPr/>
          </p:nvSpPr>
          <p:spPr>
            <a:xfrm>
              <a:off x="5905440" y="2230560"/>
              <a:ext cx="523800" cy="53316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grpSp>
      <p:grpSp>
        <p:nvGrpSpPr>
          <p:cNvPr id="116" name="Овал 4"/>
          <p:cNvGrpSpPr/>
          <p:nvPr/>
        </p:nvGrpSpPr>
        <p:grpSpPr>
          <a:xfrm>
            <a:off x="3565440" y="2077920"/>
            <a:ext cx="909720" cy="866880"/>
            <a:chOff x="3565440" y="2077920"/>
            <a:chExt cx="909720" cy="866880"/>
          </a:xfrm>
        </p:grpSpPr>
        <p:pic>
          <p:nvPicPr>
            <p:cNvPr id="117" name="Овал 4" descr=""/>
            <p:cNvPicPr/>
            <p:nvPr/>
          </p:nvPicPr>
          <p:blipFill>
            <a:blip r:embed="rId3"/>
            <a:stretch/>
          </p:blipFill>
          <p:spPr>
            <a:xfrm>
              <a:off x="3565440" y="2077920"/>
              <a:ext cx="909720" cy="866880"/>
            </a:xfrm>
            <a:prstGeom prst="rect">
              <a:avLst/>
            </a:prstGeom>
            <a:ln w="0">
              <a:noFill/>
            </a:ln>
          </p:spPr>
        </p:pic>
        <p:sp>
          <p:nvSpPr>
            <p:cNvPr id="118" name=""/>
            <p:cNvSpPr/>
            <p:nvPr/>
          </p:nvSpPr>
          <p:spPr>
            <a:xfrm>
              <a:off x="3747960" y="2214720"/>
              <a:ext cx="544680" cy="51588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grpSp>
      <p:grpSp>
        <p:nvGrpSpPr>
          <p:cNvPr id="119" name="Овал 5"/>
          <p:cNvGrpSpPr/>
          <p:nvPr/>
        </p:nvGrpSpPr>
        <p:grpSpPr>
          <a:xfrm>
            <a:off x="5754600" y="3236760"/>
            <a:ext cx="878040" cy="858960"/>
            <a:chOff x="5754600" y="3236760"/>
            <a:chExt cx="878040" cy="858960"/>
          </a:xfrm>
        </p:grpSpPr>
        <p:pic>
          <p:nvPicPr>
            <p:cNvPr id="120" name="Овал 5" descr=""/>
            <p:cNvPicPr/>
            <p:nvPr/>
          </p:nvPicPr>
          <p:blipFill>
            <a:blip r:embed="rId4"/>
            <a:stretch/>
          </p:blipFill>
          <p:spPr>
            <a:xfrm>
              <a:off x="5754600" y="3236760"/>
              <a:ext cx="878040" cy="858960"/>
            </a:xfrm>
            <a:prstGeom prst="rect">
              <a:avLst/>
            </a:prstGeom>
            <a:ln w="0">
              <a:noFill/>
            </a:ln>
          </p:spPr>
        </p:pic>
        <p:sp>
          <p:nvSpPr>
            <p:cNvPr id="121" name=""/>
            <p:cNvSpPr/>
            <p:nvPr/>
          </p:nvSpPr>
          <p:spPr>
            <a:xfrm>
              <a:off x="5932440" y="3371760"/>
              <a:ext cx="525600" cy="51444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grpSp>
      <p:grpSp>
        <p:nvGrpSpPr>
          <p:cNvPr id="122" name="Овал 6"/>
          <p:cNvGrpSpPr/>
          <p:nvPr/>
        </p:nvGrpSpPr>
        <p:grpSpPr>
          <a:xfrm>
            <a:off x="4681440" y="3889440"/>
            <a:ext cx="920880" cy="895320"/>
            <a:chOff x="4681440" y="3889440"/>
            <a:chExt cx="920880" cy="895320"/>
          </a:xfrm>
        </p:grpSpPr>
        <p:pic>
          <p:nvPicPr>
            <p:cNvPr id="123" name="Овал 6" descr=""/>
            <p:cNvPicPr/>
            <p:nvPr/>
          </p:nvPicPr>
          <p:blipFill>
            <a:blip r:embed="rId5"/>
            <a:stretch/>
          </p:blipFill>
          <p:spPr>
            <a:xfrm>
              <a:off x="4681440" y="3889440"/>
              <a:ext cx="920880" cy="895320"/>
            </a:xfrm>
            <a:prstGeom prst="rect">
              <a:avLst/>
            </a:prstGeom>
            <a:ln w="0">
              <a:noFill/>
            </a:ln>
          </p:spPr>
        </p:pic>
        <p:sp>
          <p:nvSpPr>
            <p:cNvPr id="124" name=""/>
            <p:cNvSpPr/>
            <p:nvPr/>
          </p:nvSpPr>
          <p:spPr>
            <a:xfrm>
              <a:off x="4862520" y="4030560"/>
              <a:ext cx="555480" cy="5382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grpSp>
      <p:grpSp>
        <p:nvGrpSpPr>
          <p:cNvPr id="125" name="Овал 7"/>
          <p:cNvGrpSpPr/>
          <p:nvPr/>
        </p:nvGrpSpPr>
        <p:grpSpPr>
          <a:xfrm>
            <a:off x="3621240" y="3181320"/>
            <a:ext cx="901440" cy="866880"/>
            <a:chOff x="3621240" y="3181320"/>
            <a:chExt cx="901440" cy="866880"/>
          </a:xfrm>
        </p:grpSpPr>
        <p:pic>
          <p:nvPicPr>
            <p:cNvPr id="126" name="Овал 7" descr=""/>
            <p:cNvPicPr/>
            <p:nvPr/>
          </p:nvPicPr>
          <p:blipFill>
            <a:blip r:embed="rId6"/>
            <a:stretch/>
          </p:blipFill>
          <p:spPr>
            <a:xfrm>
              <a:off x="3621240" y="3181320"/>
              <a:ext cx="901440" cy="866880"/>
            </a:xfrm>
            <a:prstGeom prst="rect">
              <a:avLst/>
            </a:prstGeom>
            <a:ln w="0">
              <a:noFill/>
            </a:ln>
          </p:spPr>
        </p:pic>
        <p:sp>
          <p:nvSpPr>
            <p:cNvPr id="127" name=""/>
            <p:cNvSpPr/>
            <p:nvPr/>
          </p:nvSpPr>
          <p:spPr>
            <a:xfrm>
              <a:off x="3800520" y="3317760"/>
              <a:ext cx="542880" cy="51912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grpSp>
      <p:grpSp>
        <p:nvGrpSpPr>
          <p:cNvPr id="128" name="Овал 2"/>
          <p:cNvGrpSpPr/>
          <p:nvPr/>
        </p:nvGrpSpPr>
        <p:grpSpPr>
          <a:xfrm>
            <a:off x="4668840" y="1359000"/>
            <a:ext cx="903240" cy="890640"/>
            <a:chOff x="4668840" y="1359000"/>
            <a:chExt cx="903240" cy="890640"/>
          </a:xfrm>
        </p:grpSpPr>
        <p:pic>
          <p:nvPicPr>
            <p:cNvPr id="129" name="Овал 2" descr=""/>
            <p:cNvPicPr/>
            <p:nvPr/>
          </p:nvPicPr>
          <p:blipFill>
            <a:blip r:embed="rId7"/>
            <a:stretch/>
          </p:blipFill>
          <p:spPr>
            <a:xfrm>
              <a:off x="4668840" y="1359000"/>
              <a:ext cx="903240" cy="890640"/>
            </a:xfrm>
            <a:prstGeom prst="rect">
              <a:avLst/>
            </a:prstGeom>
            <a:ln w="0">
              <a:noFill/>
            </a:ln>
          </p:spPr>
        </p:pic>
        <p:sp>
          <p:nvSpPr>
            <p:cNvPr id="130" name=""/>
            <p:cNvSpPr/>
            <p:nvPr/>
          </p:nvSpPr>
          <p:spPr>
            <a:xfrm>
              <a:off x="4849920" y="1501920"/>
              <a:ext cx="542880" cy="53316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ru-RU" sz="1800" strike="noStrike" u="none">
                <a:solidFill>
                  <a:srgbClr val="000000"/>
                </a:solidFill>
                <a:uFillTx/>
                <a:latin typeface="Trebuchet MS"/>
              </a:endParaRPr>
            </a:p>
          </p:txBody>
        </p:sp>
      </p:grpSp>
      <p:pic>
        <p:nvPicPr>
          <p:cNvPr id="131" name="Рисунок 8" descr=""/>
          <p:cNvPicPr/>
          <p:nvPr/>
        </p:nvPicPr>
        <p:blipFill>
          <a:blip r:embed="rId8"/>
          <a:stretch/>
        </p:blipFill>
        <p:spPr>
          <a:xfrm>
            <a:off x="4722840" y="2646360"/>
            <a:ext cx="782640" cy="782640"/>
          </a:xfrm>
          <a:prstGeom prst="rect">
            <a:avLst/>
          </a:prstGeom>
          <a:ln w="0">
            <a:noFill/>
          </a:ln>
          <a:effectLst>
            <a:outerShdw dist="139498" dir="2700000" blurRad="0" rotWithShape="0">
              <a:srgbClr val="333333">
                <a:alpha val="65000"/>
              </a:srgbClr>
            </a:outerShdw>
          </a:effectLst>
        </p:spPr>
      </p:pic>
      <p:sp>
        <p:nvSpPr>
          <p:cNvPr id="132" name="TextBox 16"/>
          <p:cNvSpPr/>
          <p:nvPr/>
        </p:nvSpPr>
        <p:spPr>
          <a:xfrm>
            <a:off x="1085760" y="4826160"/>
            <a:ext cx="6137280" cy="13136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kk-KZ" sz="2000" strike="noStrike" u="none">
                <a:solidFill>
                  <a:srgbClr val="000000"/>
                </a:solidFill>
                <a:uFillTx/>
                <a:latin typeface="Times New Roman"/>
                <a:ea typeface="Times New Roman"/>
              </a:rPr>
              <a:t>Дескрипторы:</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Ж.Сахиевтің өміржолын мұқият тыңдайды;</a:t>
            </a:r>
            <a:endParaRPr b="0" lang="ru-RU" sz="2000" strike="noStrike" u="none">
              <a:solidFill>
                <a:srgbClr val="000000"/>
              </a:solidFill>
              <a:uFillTx/>
              <a:latin typeface="Trebuchet MS"/>
            </a:endParaRPr>
          </a:p>
          <a:p>
            <a:pP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kk-KZ" sz="2000" strike="noStrike" u="none">
                <a:solidFill>
                  <a:srgbClr val="000000"/>
                </a:solidFill>
                <a:uFillTx/>
                <a:latin typeface="Times New Roman"/>
                <a:ea typeface="Times New Roman"/>
              </a:rPr>
              <a:t>• </a:t>
            </a:r>
            <a:r>
              <a:rPr b="0" lang="kk-KZ" sz="2000" strike="noStrike" u="none">
                <a:solidFill>
                  <a:srgbClr val="000000"/>
                </a:solidFill>
                <a:uFillTx/>
                <a:latin typeface="Times New Roman"/>
                <a:ea typeface="Times New Roman"/>
              </a:rPr>
              <a:t>Ж.Сахиевтің тұлғасын ашатындай кластер құрастырады.</a:t>
            </a:r>
            <a:endParaRPr b="0" lang="ru-RU" sz="2000" strike="noStrike" u="none">
              <a:solidFill>
                <a:srgbClr val="000000"/>
              </a:solidFill>
              <a:uFillTx/>
              <a:latin typeface="Trebuchet MS"/>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6656</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admin</cp:lastModifiedBy>
  <cp:lastPrinted>2020-03-24T14:36:16Z</cp:lastPrinted>
  <dcterms:modified xsi:type="dcterms:W3CDTF">2021-04-09T21:36:07Z</dcterms:modified>
  <cp:revision>510</cp:revision>
  <dc:subject/>
  <dc:title>Презентация PowerPoint</dc:title>
</cp:coreProperties>
</file>