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72" r:id="rId3"/>
    <p:sldId id="262" r:id="rId4"/>
    <p:sldId id="265" r:id="rId5"/>
    <p:sldId id="264" r:id="rId6"/>
    <p:sldId id="267" r:id="rId7"/>
    <p:sldId id="268" r:id="rId8"/>
    <p:sldId id="269" r:id="rId9"/>
    <p:sldId id="270" r:id="rId10"/>
    <p:sldId id="27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02.05.2021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527048"/>
            <a:ext cx="8591390" cy="4572000"/>
          </a:xfrm>
        </p:spPr>
        <p:txBody>
          <a:bodyPr>
            <a:normAutofit/>
          </a:bodyPr>
          <a:lstStyle/>
          <a:p>
            <a:pPr>
              <a:buNone/>
            </a:pPr>
            <a:endParaRPr lang="kk-KZ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Бөлім атауы: 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Қиял мен шындық</a:t>
            </a:r>
          </a:p>
          <a:p>
            <a:endParaRPr lang="kk-KZ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 тақырыбы: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Р. Мұқанова «Мəңгілік бала бейне»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әңгімесін  рухани құндылық тұрғысынан бағалау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500694" y="428604"/>
            <a:ext cx="3143272" cy="785818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altLang="ru-RU" b="1" dirty="0" smtClean="0"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ҚАЗАҚ </a:t>
            </a:r>
            <a:r>
              <a:rPr lang="ru-RU" altLang="ru-RU" b="1" dirty="0" smtClean="0"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ӘДЕБИЕТІ</a:t>
            </a:r>
            <a:r>
              <a:rPr lang="kk-KZ" altLang="ru-RU" b="1" dirty="0" smtClean="0"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  (Т</a:t>
            </a:r>
            <a:r>
              <a:rPr lang="en-US" altLang="ru-RU" b="1" dirty="0" smtClean="0"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altLang="ru-RU" b="1" dirty="0" smtClean="0"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b="1" dirty="0" smtClean="0">
              <a:solidFill>
                <a:srgbClr val="2E77E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b="1" dirty="0" smtClean="0"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8-сынып</a:t>
            </a:r>
            <a:endParaRPr lang="ru-RU" altLang="ru-RU" b="1" dirty="0">
              <a:solidFill>
                <a:srgbClr val="2E77E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4714884"/>
            <a:ext cx="2338830" cy="1500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4714884"/>
            <a:ext cx="2316947" cy="1544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4643446"/>
            <a:ext cx="2355977" cy="1624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 тапсырмасы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kk-KZ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“</a:t>
            </a:r>
            <a:r>
              <a:rPr lang="kk-KZ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Атом бомбасының зардабы туралы шығармалардағы ғасыр қасіреті” 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тақырыбында мақала жазыңдар.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527048"/>
            <a:ext cx="859139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 мақсаты: 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Б/С 3 шығарманың көркемдік-идеялық               құндылығын гуманистік тұрғыдан талдап, әдеби эссе жазу.</a:t>
            </a:r>
          </a:p>
          <a:p>
            <a:pPr>
              <a:buNone/>
            </a:pPr>
            <a:endParaRPr lang="kk-KZ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Бағалау критерийі: 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шығарманың көркемдік-идеялық               құндылығын гуманистік тұрғыдан талдайды, әдеби эссе жазады.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500694" y="428604"/>
            <a:ext cx="3143272" cy="785818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altLang="ru-RU" b="1" dirty="0" smtClean="0"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ҚАЗАҚ </a:t>
            </a:r>
            <a:r>
              <a:rPr lang="ru-RU" altLang="ru-RU" b="1" dirty="0" smtClean="0"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ӘДЕБИЕТІ</a:t>
            </a:r>
            <a:r>
              <a:rPr lang="kk-KZ" altLang="ru-RU" b="1" dirty="0" smtClean="0"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  (Т</a:t>
            </a:r>
            <a:r>
              <a:rPr lang="en-US" altLang="ru-RU" b="1" dirty="0" smtClean="0"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altLang="ru-RU" b="1" dirty="0" smtClean="0"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altLang="ru-RU" b="1" dirty="0" smtClean="0">
              <a:solidFill>
                <a:srgbClr val="2E77E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b="1" dirty="0" smtClean="0"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8-сынып</a:t>
            </a:r>
            <a:endParaRPr lang="ru-RU" altLang="ru-RU" b="1" dirty="0">
              <a:solidFill>
                <a:srgbClr val="2E77E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Ойтүрткі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kk-KZ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1.Кішкене қыздың тағдыры арқылы үлкен адамзаттық мәселені көтерген шығарманың негізгі идеясы қандай?</a:t>
            </a:r>
          </a:p>
          <a:p>
            <a:pPr>
              <a:buNone/>
            </a:pP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Сенің ойыңша, елді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мекендерде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осындай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сынақтар жасау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адами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құндылықтарға қалай әсер етеді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buNone/>
            </a:pP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3.”Бұл дүниенің бар бақыты он екі мүшеңнің саулығында екен ғой”, - деген Ләйләның сөзіне қандай пікір білдіресің?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Ықтимал жауап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357298"/>
            <a:ext cx="8503920" cy="4741750"/>
          </a:xfrm>
        </p:spPr>
        <p:txBody>
          <a:bodyPr>
            <a:normAutofit/>
          </a:bodyPr>
          <a:lstStyle/>
          <a:p>
            <a:pPr>
              <a:buNone/>
            </a:pPr>
            <a:endParaRPr lang="kk-KZ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  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Шығарма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ғана Ләйләнің өмірін мысалға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ала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Семей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полигонының елге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тигізген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зардабын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өмір қиындықтарын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барға қанағат ету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керектігін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көрсетеді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кездегі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халық өмірі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баяндалған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Адам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мінезінің әртүрлі болатындығын түсіндіреді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өзгенің өміріне күле қарамай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түсіністік танытуға шақыратын шығарма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kk-KZ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Елді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мекендерде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жасалған осындай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сынақтардың   адами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құндылықтарға 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әсері өте қауіпті.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Адамның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құндылығы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оның өмірі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Шығарма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кейіпкері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Ләйлә сияқты мүмкіндігі шектеулі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жандар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атомның әсерінен емес,адам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баласының ісінен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зардап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шегуде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”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Бұл дүниенің бар бақыты он екі мүшеңнің саулығында екен ғой”, - деген Ләйләнің сөзінде терең мағына жатыр.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 екі мүшеңнің саулығы бұл дүниенің бар бақыты. Деніміз сау болса, жақсы өмір сүреміз, жақсы жетістіктерге жетеміз.Денсаулық басты байлығымыз.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Мағынаны тану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kk-KZ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pic>
        <p:nvPicPr>
          <p:cNvPr id="4" name="Рисунок 3" descr="C:\Users\karlygash\Desktop\эссе курылы скриншот.JPG"/>
          <p:cNvPicPr/>
          <p:nvPr/>
        </p:nvPicPr>
        <p:blipFill rotWithShape="1"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 l="1274" t="-367" r="1478" b="2552"/>
          <a:stretch/>
        </p:blipFill>
        <p:spPr bwMode="auto">
          <a:xfrm>
            <a:off x="4643438" y="1571612"/>
            <a:ext cx="4214842" cy="471286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/>
            </a:ext>
          </a:extLst>
        </p:spPr>
      </p:pic>
      <p:sp>
        <p:nvSpPr>
          <p:cNvPr id="7" name="Овальная выноска 6"/>
          <p:cNvSpPr/>
          <p:nvPr/>
        </p:nvSpPr>
        <p:spPr>
          <a:xfrm>
            <a:off x="214282" y="1714488"/>
            <a:ext cx="4286280" cy="4143404"/>
          </a:xfrm>
          <a:prstGeom prst="wedgeEllipse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         Әдеби эссе – эссе түрлерінің ішіндегі ең күрделісі. Ол жазылу мақсатына қарай </a:t>
            </a:r>
            <a:r>
              <a:rPr lang="kk-KZ" sz="1700" b="1" i="1" dirty="0" smtClean="0">
                <a:latin typeface="Times New Roman" pitchFamily="18" charset="0"/>
                <a:cs typeface="Times New Roman" pitchFamily="18" charset="0"/>
              </a:rPr>
              <a:t>әдеби-талдау эссе, әдеби-сыни эссе, әдеби-синтез эссе, әдеби-дәлелдеме эссе, әдеби-салыстырмалы эссе, әдеби-шығармашыл эссе 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болып бөлінеді. Әдеби эссенің әрбір түрінің жазу әдістері бар. </a:t>
            </a:r>
            <a:r>
              <a:rPr lang="kk-KZ" sz="1700" b="1" dirty="0" smtClean="0">
                <a:latin typeface="Times New Roman" pitchFamily="18" charset="0"/>
                <a:cs typeface="Times New Roman" pitchFamily="18" charset="0"/>
              </a:rPr>
              <a:t>Әдеби-талдау эссені 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туындыға талдау жасай отырып жазады. 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Тапсырма.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kk-KZ" dirty="0" smtClean="0"/>
          </a:p>
          <a:p>
            <a:pPr>
              <a:buNone/>
            </a:pP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«Мәңгілік бала 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бейне -күллі 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адамзаттың қасіретін бейнелейтін 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шығарма » 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тақырыбында әдеби эссе жазыңдар.</a:t>
            </a:r>
          </a:p>
          <a:p>
            <a:pPr>
              <a:buNone/>
            </a:pPr>
            <a:endParaRPr lang="kk-K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Дескриптор:</a:t>
            </a:r>
          </a:p>
          <a:p>
            <a:pPr lvl="0"/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кейіпкер бойындағы қасиеттерге талдау жасайды;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гуманистік тұрғыдан талдайды;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ойын дәлелді жеткізеді. 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Ықтимал жауап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Мәңгілік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бала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бейне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күллі қазақ жұртының ауыр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қайғысы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мұңын жамылған шығарма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Шығарма кейіпкері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Ләйләнің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денесі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кем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да,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оның жүрегі кең.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Ләйлә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жаны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таза,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көкірегі көркемдікке құштар жан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Ядролық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сынақтардың зардабынан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мүгедек болған Ләйлә қыздың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өмірін оқи отырып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адамзаттың қолынан жасалған жарылыстардан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зардап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шеккен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адамдарға деген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көзқарасымыз өзгерді.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Ләйлә атомның әсерінен емес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баласының ісінен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өз өмірімен қоштасады.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Қазіргі қоғамда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000" dirty="0" err="1" smtClean="0"/>
              <a:t>та-анасынан</a:t>
            </a:r>
            <a:r>
              <a:rPr lang="ru-RU" sz="2000" dirty="0" smtClean="0"/>
              <a:t> </a:t>
            </a:r>
            <a:r>
              <a:rPr lang="ru-RU" sz="2000" dirty="0" err="1" smtClean="0"/>
              <a:t>айырылған </a:t>
            </a:r>
            <a:r>
              <a:rPr lang="ru-RU" sz="2000" dirty="0" err="1" smtClean="0"/>
              <a:t>байғұс мүмкіндігі шектеулі</a:t>
            </a:r>
            <a:r>
              <a:rPr lang="ru-RU" sz="2000" dirty="0" smtClean="0"/>
              <a:t> </a:t>
            </a:r>
            <a:r>
              <a:rPr lang="ru-RU" sz="2000" dirty="0" err="1" smtClean="0"/>
              <a:t>жандарды</a:t>
            </a:r>
            <a:r>
              <a:rPr lang="ru-RU" sz="2000" dirty="0" smtClean="0"/>
              <a:t> </a:t>
            </a:r>
            <a:r>
              <a:rPr lang="ru-RU" sz="2000" dirty="0" err="1" smtClean="0"/>
              <a:t>кемсітетін</a:t>
            </a:r>
            <a:r>
              <a:rPr lang="ru-RU" sz="2000" dirty="0" smtClean="0"/>
              <a:t> </a:t>
            </a:r>
            <a:r>
              <a:rPr lang="ru-RU" sz="2000" dirty="0" err="1" smtClean="0"/>
              <a:t>туыстары</a:t>
            </a:r>
            <a:r>
              <a:rPr lang="ru-RU" sz="2000" dirty="0" smtClean="0"/>
              <a:t> </a:t>
            </a:r>
            <a:r>
              <a:rPr lang="ru-RU" sz="2000" dirty="0" err="1" smtClean="0"/>
              <a:t>кездеседі</a:t>
            </a:r>
            <a:r>
              <a:rPr lang="ru-RU" sz="2000" dirty="0" smtClean="0"/>
              <a:t>.  </a:t>
            </a:r>
            <a:r>
              <a:rPr lang="ru-RU" sz="2000" dirty="0" err="1" smtClean="0"/>
              <a:t>Ләйләнің әр түн сайын</a:t>
            </a:r>
            <a:r>
              <a:rPr lang="ru-RU" sz="2000" dirty="0" smtClean="0"/>
              <a:t> </a:t>
            </a:r>
            <a:r>
              <a:rPr lang="ru-RU" sz="2000" dirty="0" err="1" smtClean="0"/>
              <a:t>Аймен</a:t>
            </a:r>
            <a:r>
              <a:rPr lang="ru-RU" sz="2000" dirty="0" smtClean="0"/>
              <a:t> </a:t>
            </a:r>
            <a:r>
              <a:rPr lang="ru-RU" sz="2000" dirty="0" err="1" smtClean="0"/>
              <a:t>сырласуы</a:t>
            </a:r>
            <a:r>
              <a:rPr lang="ru-RU" sz="2000" dirty="0" smtClean="0"/>
              <a:t> </a:t>
            </a:r>
            <a:r>
              <a:rPr lang="ru-RU" sz="2000" dirty="0" err="1" smtClean="0"/>
              <a:t>оның қоршаған ортасынан</a:t>
            </a:r>
            <a:r>
              <a:rPr lang="ru-RU" sz="2000" dirty="0" smtClean="0"/>
              <a:t>  </a:t>
            </a:r>
            <a:r>
              <a:rPr lang="ru-RU" sz="2000" dirty="0" err="1" smtClean="0"/>
              <a:t>жанын</a:t>
            </a:r>
            <a:r>
              <a:rPr lang="ru-RU" sz="2000" dirty="0" smtClean="0"/>
              <a:t> </a:t>
            </a:r>
            <a:r>
              <a:rPr lang="ru-RU" sz="2000" dirty="0" err="1" smtClean="0"/>
              <a:t>түсінетін жан</a:t>
            </a:r>
            <a:r>
              <a:rPr lang="ru-RU" sz="2000" dirty="0" smtClean="0"/>
              <a:t> </a:t>
            </a:r>
            <a:r>
              <a:rPr lang="ru-RU" sz="2000" dirty="0" err="1" smtClean="0"/>
              <a:t>таппағандығын аңғартады.</a:t>
            </a:r>
            <a:r>
              <a:rPr lang="ru-RU" sz="2000" dirty="0" smtClean="0"/>
              <a:t> Тойда бала </a:t>
            </a:r>
            <a:r>
              <a:rPr lang="ru-RU" sz="2000" dirty="0" err="1" smtClean="0"/>
              <a:t>кездегі</a:t>
            </a:r>
            <a:r>
              <a:rPr lang="ru-RU" sz="2000" dirty="0" smtClean="0"/>
              <a:t> </a:t>
            </a:r>
            <a:r>
              <a:rPr lang="ru-RU" sz="2000" dirty="0" err="1" smtClean="0"/>
              <a:t>досы</a:t>
            </a:r>
            <a:r>
              <a:rPr lang="ru-RU" sz="2000" dirty="0" smtClean="0"/>
              <a:t> </a:t>
            </a:r>
            <a:r>
              <a:rPr lang="ru-RU" sz="2000" dirty="0" err="1" smtClean="0"/>
              <a:t>Құмарды  көргенде</a:t>
            </a:r>
            <a:r>
              <a:rPr lang="ru-RU" sz="2000" dirty="0" smtClean="0"/>
              <a:t>, </a:t>
            </a:r>
            <a:r>
              <a:rPr lang="ru-RU" sz="2000" dirty="0" err="1" smtClean="0"/>
              <a:t>би</a:t>
            </a:r>
            <a:r>
              <a:rPr lang="ru-RU" sz="2000" dirty="0" smtClean="0"/>
              <a:t> </a:t>
            </a:r>
            <a:r>
              <a:rPr lang="ru-RU" sz="2000" dirty="0" err="1" smtClean="0"/>
              <a:t>алаңында өзін елестетуі-оның сауығып кетіп</a:t>
            </a:r>
            <a:r>
              <a:rPr lang="ru-RU" sz="2000" dirty="0" smtClean="0"/>
              <a:t> </a:t>
            </a:r>
            <a:r>
              <a:rPr lang="ru-RU" sz="2000" dirty="0" err="1" smtClean="0"/>
              <a:t>өзі қатарлы құрбыларымен  қатар </a:t>
            </a:r>
            <a:r>
              <a:rPr lang="ru-RU" sz="2000" dirty="0" smtClean="0"/>
              <a:t>болу </a:t>
            </a:r>
            <a:r>
              <a:rPr lang="ru-RU" sz="2000" dirty="0" err="1" smtClean="0"/>
              <a:t>арманын</a:t>
            </a:r>
            <a:r>
              <a:rPr lang="ru-RU" sz="2000" dirty="0" smtClean="0"/>
              <a:t> </a:t>
            </a:r>
            <a:r>
              <a:rPr lang="ru-RU" sz="2000" dirty="0" err="1" smtClean="0"/>
              <a:t>көрсетеді</a:t>
            </a:r>
            <a:r>
              <a:rPr lang="ru-RU" sz="2000" dirty="0" smtClean="0"/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Қоғамның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лас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әрекетіне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шыдамаған Ләйләмен бірге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оның Қарауылы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рухы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ұлты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өледі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Мәңгілік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бала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бейне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- атом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сынақтардан зардап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шеккен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полигон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құрбандарының ғана өмірін емес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күллі адамзаттың қасіретін бейнелейтін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шығарма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Қорытынды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kk-KZ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Бүгінгі сабақта біз:</a:t>
            </a:r>
          </a:p>
          <a:p>
            <a:pPr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-шығарманың негізгі идеясын анықтау;</a:t>
            </a:r>
          </a:p>
          <a:p>
            <a:pPr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-көркемдік-идеялық құндылығын талдау;</a:t>
            </a:r>
          </a:p>
          <a:p>
            <a:pPr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-әдеби эссе талаптарын сақтап жазу.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Кері байланыс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kk-KZ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«Аяқталмаған сөйлем» тәсілі</a:t>
            </a:r>
          </a:p>
          <a:p>
            <a:pPr>
              <a:buNone/>
            </a:pP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бүгінгі сабақта мен ... түсіндім</a:t>
            </a:r>
          </a:p>
          <a:p>
            <a:pPr>
              <a:buNone/>
            </a:pPr>
            <a:r>
              <a:rPr lang="kk-KZ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-маған ... қиындық тудырды</a:t>
            </a:r>
          </a:p>
          <a:p>
            <a:pPr>
              <a:buNone/>
            </a:pPr>
            <a:r>
              <a:rPr lang="kk-KZ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-келешекте ... жасаймын.</a:t>
            </a:r>
            <a:endParaRPr lang="ru-RU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332</TotalTime>
  <Words>563</Words>
  <PresentationFormat>Экран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Официальная</vt:lpstr>
      <vt:lpstr>Слайд 1</vt:lpstr>
      <vt:lpstr>Слайд 2</vt:lpstr>
      <vt:lpstr>Ойтүрткі</vt:lpstr>
      <vt:lpstr>Ықтимал жауап</vt:lpstr>
      <vt:lpstr>Мағынаны тану</vt:lpstr>
      <vt:lpstr>Тапсырма.</vt:lpstr>
      <vt:lpstr>Ықтимал жауап</vt:lpstr>
      <vt:lpstr>Қорытынды </vt:lpstr>
      <vt:lpstr>Кері байланыс</vt:lpstr>
      <vt:lpstr>Оқу тапсырмасы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Базаркул</dc:creator>
  <cp:lastModifiedBy>Windows User</cp:lastModifiedBy>
  <cp:revision>12</cp:revision>
  <dcterms:created xsi:type="dcterms:W3CDTF">2021-04-10T07:04:55Z</dcterms:created>
  <dcterms:modified xsi:type="dcterms:W3CDTF">2021-05-02T08:47:55Z</dcterms:modified>
</cp:coreProperties>
</file>