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9" r:id="rId3"/>
    <p:sldId id="311" r:id="rId4"/>
    <p:sldId id="347" r:id="rId5"/>
    <p:sldId id="346" r:id="rId6"/>
    <p:sldId id="350" r:id="rId7"/>
    <p:sldId id="328" r:id="rId8"/>
    <p:sldId id="329" r:id="rId9"/>
    <p:sldId id="353" r:id="rId10"/>
    <p:sldId id="343" r:id="rId11"/>
    <p:sldId id="331" r:id="rId12"/>
    <p:sldId id="342" r:id="rId13"/>
    <p:sldId id="344" r:id="rId14"/>
    <p:sldId id="351" r:id="rId15"/>
    <p:sldId id="345" r:id="rId16"/>
  </p:sldIdLst>
  <p:sldSz cx="10693400" cy="7561263"/>
  <p:notesSz cx="6797675" cy="9928225"/>
  <p:embeddedFontLst>
    <p:embeddedFont>
      <p:font typeface="Calibri" panose="020F0502020204030204" pitchFamily="34" charset="0"/>
      <p:regular r:id="rId18"/>
      <p:bold r:id="rId19"/>
      <p:italic r:id="rId20"/>
      <p:boldItalic r:id="rId21"/>
    </p:embeddedFont>
    <p:embeddedFont>
      <p:font typeface="Open Sans" panose="020B0604020202020204" charset="0"/>
      <p:regular r:id="rId22"/>
      <p:bold r:id="rId23"/>
      <p:italic r:id="rId24"/>
      <p:boldItalic r:id="rId25"/>
    </p:embeddedFont>
    <p:embeddedFont>
      <p:font typeface="宋体" panose="02010600030101010101" pitchFamily="2" charset="-122"/>
      <p:regular r:id="rId26"/>
    </p:embeddedFont>
    <p:embeddedFont>
      <p:font typeface="Consolas" panose="020B0609020204030204" pitchFamily="49" charset="0"/>
      <p:regular r:id="rId27"/>
      <p:bold r:id="rId28"/>
      <p:italic r:id="rId29"/>
      <p:boldItalic r:id="rId30"/>
    </p:embeddedFont>
  </p:embeddedFontLst>
  <p:defaultTextStyle>
    <a:defPPr>
      <a:defRPr lang="ru-RU"/>
    </a:defPPr>
    <a:lvl1pPr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96888" indent="-39688"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95363" indent="-80963"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492250" indent="-120650"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990725" indent="-161925" algn="l" rtl="0" eaLnBrk="0" fontAlgn="base" hangingPunct="0">
      <a:spcBef>
        <a:spcPct val="0"/>
      </a:spcBef>
      <a:spcAft>
        <a:spcPct val="0"/>
      </a:spcAft>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5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382">
          <p15:clr>
            <a:srgbClr val="A4A3A4"/>
          </p15:clr>
        </p15:guide>
        <p15:guide id="2" orient="horz" pos="2626">
          <p15:clr>
            <a:srgbClr val="A4A3A4"/>
          </p15:clr>
        </p15:guide>
        <p15:guide id="3" orient="horz" pos="2160">
          <p15:clr>
            <a:srgbClr val="A4A3A4"/>
          </p15:clr>
        </p15:guide>
        <p15:guide id="4" pos="3909">
          <p15:clr>
            <a:srgbClr val="A4A3A4"/>
          </p15:clr>
        </p15:guide>
        <p15:guide id="5" pos="4571">
          <p15:clr>
            <a:srgbClr val="A4A3A4"/>
          </p15:clr>
        </p15:guide>
        <p15:guide id="6" pos="2880">
          <p15:clr>
            <a:srgbClr val="A4A3A4"/>
          </p15:clr>
        </p15:guide>
        <p15:guide id="7"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EF1"/>
    <a:srgbClr val="00B050"/>
    <a:srgbClr val="9BBB59"/>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58" y="451"/>
      </p:cViewPr>
      <p:guideLst>
        <p:guide orient="horz" pos="2382"/>
        <p:guide orient="horz" pos="2626"/>
        <p:guide orient="horz" pos="2160"/>
        <p:guide pos="3909"/>
        <p:guide pos="4571"/>
        <p:guide pos="28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B8EBA-0A91-4825-A863-20B3D1CDD34A}" type="doc">
      <dgm:prSet loTypeId="urn:microsoft.com/office/officeart/2005/8/layout/venn1" loCatId="relationship" qsTypeId="urn:microsoft.com/office/officeart/2005/8/quickstyle/simple1" qsCatId="simple" csTypeId="urn:microsoft.com/office/officeart/2005/8/colors/accent1_2" csCatId="accent1" phldr="1"/>
      <dgm:spPr/>
    </dgm:pt>
    <dgm:pt modelId="{614FCD51-874F-4E53-B5E9-A8F7FE96D723}">
      <dgm:prSet phldrT="[Текст]" custT="1">
        <dgm:style>
          <a:lnRef idx="2">
            <a:schemeClr val="accent5"/>
          </a:lnRef>
          <a:fillRef idx="1">
            <a:schemeClr val="lt1"/>
          </a:fillRef>
          <a:effectRef idx="0">
            <a:schemeClr val="accent5"/>
          </a:effectRef>
          <a:fontRef idx="minor">
            <a:schemeClr val="dk1"/>
          </a:fontRef>
        </dgm:style>
      </dgm:prSet>
      <dgm:spPr>
        <a:xfrm>
          <a:off x="1996544" y="5233"/>
          <a:ext cx="1656952" cy="956791"/>
        </a:xfrm>
        <a:solidFill>
          <a:sysClr val="window" lastClr="FFFFFF"/>
        </a:solidFill>
        <a:ln w="25400" cap="flat" cmpd="sng" algn="ctr">
          <a:solidFill>
            <a:srgbClr val="4BACC6"/>
          </a:solidFill>
          <a:prstDash val="solid"/>
        </a:ln>
        <a:effectLst/>
      </dgm:spPr>
      <dgm:t>
        <a:bodyPr/>
        <a:lstStyle/>
        <a:p>
          <a:r>
            <a:rPr lang="ru-RU" sz="2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рухани</a:t>
          </a:r>
          <a:endParaRPr lang="ru-RU" sz="2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A7D592F-0BAC-4EB4-99F1-EB58815B1A53}" type="sibTrans" cxnId="{DC9FF803-6BBE-420A-A826-A3E3BFDC1DA6}">
      <dgm:prSet/>
      <dgm:spPr/>
      <dgm:t>
        <a:bodyPr/>
        <a:lstStyle/>
        <a:p>
          <a:endParaRPr lang="ru-RU"/>
        </a:p>
      </dgm:t>
    </dgm:pt>
    <dgm:pt modelId="{00132146-2891-43C9-BBF4-E40101E4B3A1}" type="parTrans" cxnId="{DC9FF803-6BBE-420A-A826-A3E3BFDC1DA6}">
      <dgm:prSet/>
      <dgm:spPr/>
      <dgm:t>
        <a:bodyPr/>
        <a:lstStyle/>
        <a:p>
          <a:endParaRPr lang="ru-RU"/>
        </a:p>
      </dgm:t>
    </dgm:pt>
    <dgm:pt modelId="{699C0499-247F-4613-AF31-0FF20C6B5507}">
      <dgm:prSet phldrT="[Текст]" custT="1">
        <dgm:style>
          <a:lnRef idx="2">
            <a:schemeClr val="accent5"/>
          </a:lnRef>
          <a:fillRef idx="1">
            <a:schemeClr val="lt1"/>
          </a:fillRef>
          <a:effectRef idx="0">
            <a:schemeClr val="accent5"/>
          </a:effectRef>
          <a:fontRef idx="minor">
            <a:schemeClr val="dk1"/>
          </a:fontRef>
        </dgm:style>
      </dgm:prSet>
      <dgm:spPr>
        <a:xfrm>
          <a:off x="772419" y="4"/>
          <a:ext cx="1776044" cy="956791"/>
        </a:xfrm>
        <a:solidFill>
          <a:sysClr val="window" lastClr="FFFFFF"/>
        </a:solidFill>
        <a:ln w="25400" cap="flat" cmpd="sng" algn="ctr">
          <a:solidFill>
            <a:srgbClr val="4BACC6"/>
          </a:solidFill>
          <a:prstDash val="solid"/>
        </a:ln>
        <a:effectLst/>
      </dgm:spPr>
      <dgm:t>
        <a:bodyPr/>
        <a:lstStyle/>
        <a:p>
          <a:r>
            <a:rPr lang="ru-RU" sz="2800" dirty="0" err="1"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материалдық</a:t>
          </a:r>
          <a:endParaRPr lang="ru-RU" sz="2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0F5EA57-98F2-476C-BF02-6E591E293981}" type="sibTrans" cxnId="{2C77E79C-A424-445A-AD1A-D00D36AC7312}">
      <dgm:prSet/>
      <dgm:spPr/>
      <dgm:t>
        <a:bodyPr/>
        <a:lstStyle/>
        <a:p>
          <a:endParaRPr lang="ru-RU"/>
        </a:p>
      </dgm:t>
    </dgm:pt>
    <dgm:pt modelId="{3121B1F7-4291-47B3-8732-55B6291E3866}" type="parTrans" cxnId="{2C77E79C-A424-445A-AD1A-D00D36AC7312}">
      <dgm:prSet/>
      <dgm:spPr/>
      <dgm:t>
        <a:bodyPr/>
        <a:lstStyle/>
        <a:p>
          <a:endParaRPr lang="ru-RU"/>
        </a:p>
      </dgm:t>
    </dgm:pt>
    <dgm:pt modelId="{08729D01-AFDA-46FB-98FE-13548145314A}" type="pres">
      <dgm:prSet presAssocID="{7D0B8EBA-0A91-4825-A863-20B3D1CDD34A}" presName="compositeShape" presStyleCnt="0">
        <dgm:presLayoutVars>
          <dgm:chMax val="7"/>
          <dgm:dir/>
          <dgm:resizeHandles val="exact"/>
        </dgm:presLayoutVars>
      </dgm:prSet>
      <dgm:spPr/>
    </dgm:pt>
    <dgm:pt modelId="{DA5F8995-6672-46E7-B0F0-F48B6CC253FC}" type="pres">
      <dgm:prSet presAssocID="{699C0499-247F-4613-AF31-0FF20C6B5507}" presName="circ1" presStyleLbl="vennNode1" presStyleIdx="0" presStyleCnt="2" custScaleX="185625" custLinFactNeighborX="-15035" custLinFactNeighborY="-273"/>
      <dgm:spPr>
        <a:prstGeom prst="ellipse">
          <a:avLst/>
        </a:prstGeom>
      </dgm:spPr>
      <dgm:t>
        <a:bodyPr/>
        <a:lstStyle/>
        <a:p>
          <a:endParaRPr lang="ru-RU"/>
        </a:p>
      </dgm:t>
    </dgm:pt>
    <dgm:pt modelId="{D5E04F91-E33E-4474-BA09-7DB77CC7E720}" type="pres">
      <dgm:prSet presAssocID="{699C0499-247F-4613-AF31-0FF20C6B5507}" presName="circ1Tx" presStyleLbl="revTx" presStyleIdx="0" presStyleCnt="0">
        <dgm:presLayoutVars>
          <dgm:chMax val="0"/>
          <dgm:chPref val="0"/>
          <dgm:bulletEnabled val="1"/>
        </dgm:presLayoutVars>
      </dgm:prSet>
      <dgm:spPr/>
      <dgm:t>
        <a:bodyPr/>
        <a:lstStyle/>
        <a:p>
          <a:endParaRPr lang="ru-RU"/>
        </a:p>
      </dgm:t>
    </dgm:pt>
    <dgm:pt modelId="{C5A77941-B4D8-4689-B708-3C2E521E6423}" type="pres">
      <dgm:prSet presAssocID="{614FCD51-874F-4E53-B5E9-A8F7FE96D723}" presName="circ2" presStyleLbl="vennNode1" presStyleIdx="1" presStyleCnt="2" custScaleX="173178" custLinFactNeighborX="34610" custLinFactNeighborY="274"/>
      <dgm:spPr>
        <a:prstGeom prst="ellipse">
          <a:avLst/>
        </a:prstGeom>
      </dgm:spPr>
      <dgm:t>
        <a:bodyPr/>
        <a:lstStyle/>
        <a:p>
          <a:endParaRPr lang="ru-RU"/>
        </a:p>
      </dgm:t>
    </dgm:pt>
    <dgm:pt modelId="{8A4E4264-E1AC-4C2F-B018-B8726A904D13}" type="pres">
      <dgm:prSet presAssocID="{614FCD51-874F-4E53-B5E9-A8F7FE96D723}" presName="circ2Tx" presStyleLbl="revTx" presStyleIdx="0" presStyleCnt="0">
        <dgm:presLayoutVars>
          <dgm:chMax val="0"/>
          <dgm:chPref val="0"/>
          <dgm:bulletEnabled val="1"/>
        </dgm:presLayoutVars>
      </dgm:prSet>
      <dgm:spPr/>
      <dgm:t>
        <a:bodyPr/>
        <a:lstStyle/>
        <a:p>
          <a:endParaRPr lang="ru-RU"/>
        </a:p>
      </dgm:t>
    </dgm:pt>
  </dgm:ptLst>
  <dgm:cxnLst>
    <dgm:cxn modelId="{33481FC7-187D-42D2-8072-9266119E5BB9}" type="presOf" srcId="{614FCD51-874F-4E53-B5E9-A8F7FE96D723}" destId="{C5A77941-B4D8-4689-B708-3C2E521E6423}" srcOrd="0" destOrd="0" presId="urn:microsoft.com/office/officeart/2005/8/layout/venn1"/>
    <dgm:cxn modelId="{DC9FF803-6BBE-420A-A826-A3E3BFDC1DA6}" srcId="{7D0B8EBA-0A91-4825-A863-20B3D1CDD34A}" destId="{614FCD51-874F-4E53-B5E9-A8F7FE96D723}" srcOrd="1" destOrd="0" parTransId="{00132146-2891-43C9-BBF4-E40101E4B3A1}" sibTransId="{4A7D592F-0BAC-4EB4-99F1-EB58815B1A53}"/>
    <dgm:cxn modelId="{11507AFD-9E47-4C0D-808D-562B303B6D50}" type="presOf" srcId="{7D0B8EBA-0A91-4825-A863-20B3D1CDD34A}" destId="{08729D01-AFDA-46FB-98FE-13548145314A}" srcOrd="0" destOrd="0" presId="urn:microsoft.com/office/officeart/2005/8/layout/venn1"/>
    <dgm:cxn modelId="{EF764FA3-9AE9-4E8D-BFFF-2490C166DA89}" type="presOf" srcId="{699C0499-247F-4613-AF31-0FF20C6B5507}" destId="{D5E04F91-E33E-4474-BA09-7DB77CC7E720}" srcOrd="1" destOrd="0" presId="urn:microsoft.com/office/officeart/2005/8/layout/venn1"/>
    <dgm:cxn modelId="{23CFFD9E-BBF2-4E9F-8386-BB8B397CEFF9}" type="presOf" srcId="{614FCD51-874F-4E53-B5E9-A8F7FE96D723}" destId="{8A4E4264-E1AC-4C2F-B018-B8726A904D13}" srcOrd="1" destOrd="0" presId="urn:microsoft.com/office/officeart/2005/8/layout/venn1"/>
    <dgm:cxn modelId="{2C77E79C-A424-445A-AD1A-D00D36AC7312}" srcId="{7D0B8EBA-0A91-4825-A863-20B3D1CDD34A}" destId="{699C0499-247F-4613-AF31-0FF20C6B5507}" srcOrd="0" destOrd="0" parTransId="{3121B1F7-4291-47B3-8732-55B6291E3866}" sibTransId="{B0F5EA57-98F2-476C-BF02-6E591E293981}"/>
    <dgm:cxn modelId="{634F5B06-3B09-4D61-9820-97C011A218D3}" type="presOf" srcId="{699C0499-247F-4613-AF31-0FF20C6B5507}" destId="{DA5F8995-6672-46E7-B0F0-F48B6CC253FC}" srcOrd="0" destOrd="0" presId="urn:microsoft.com/office/officeart/2005/8/layout/venn1"/>
    <dgm:cxn modelId="{0D042873-4043-4CFE-8575-D64B7AC95C25}" type="presParOf" srcId="{08729D01-AFDA-46FB-98FE-13548145314A}" destId="{DA5F8995-6672-46E7-B0F0-F48B6CC253FC}" srcOrd="0" destOrd="0" presId="urn:microsoft.com/office/officeart/2005/8/layout/venn1"/>
    <dgm:cxn modelId="{CF4D9AFB-3DF8-4F70-96D1-DB7AAE086143}" type="presParOf" srcId="{08729D01-AFDA-46FB-98FE-13548145314A}" destId="{D5E04F91-E33E-4474-BA09-7DB77CC7E720}" srcOrd="1" destOrd="0" presId="urn:microsoft.com/office/officeart/2005/8/layout/venn1"/>
    <dgm:cxn modelId="{91E1EB51-8141-4340-9A9D-91E52F85624C}" type="presParOf" srcId="{08729D01-AFDA-46FB-98FE-13548145314A}" destId="{C5A77941-B4D8-4689-B708-3C2E521E6423}" srcOrd="2" destOrd="0" presId="urn:microsoft.com/office/officeart/2005/8/layout/venn1"/>
    <dgm:cxn modelId="{96605416-0EE1-411F-AD2F-440AB8B0570A}" type="presParOf" srcId="{08729D01-AFDA-46FB-98FE-13548145314A}" destId="{8A4E4264-E1AC-4C2F-B018-B8726A904D13}"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B8EBA-0A91-4825-A863-20B3D1CDD34A}" type="doc">
      <dgm:prSet loTypeId="urn:microsoft.com/office/officeart/2005/8/layout/venn1" loCatId="relationship" qsTypeId="urn:microsoft.com/office/officeart/2005/8/quickstyle/simple1" qsCatId="simple" csTypeId="urn:microsoft.com/office/officeart/2005/8/colors/accent1_2" csCatId="accent1" phldr="1"/>
      <dgm:spPr/>
    </dgm:pt>
    <dgm:pt modelId="{614FCD51-874F-4E53-B5E9-A8F7FE96D723}">
      <dgm:prSet phldrT="[Текст]" custT="1">
        <dgm:style>
          <a:lnRef idx="2">
            <a:schemeClr val="accent5"/>
          </a:lnRef>
          <a:fillRef idx="1">
            <a:schemeClr val="lt1"/>
          </a:fillRef>
          <a:effectRef idx="0">
            <a:schemeClr val="accent5"/>
          </a:effectRef>
          <a:fontRef idx="minor">
            <a:schemeClr val="dk1"/>
          </a:fontRef>
        </dgm:style>
      </dgm:prSet>
      <dgm:spPr>
        <a:xfrm>
          <a:off x="1996544" y="5233"/>
          <a:ext cx="1656952" cy="956791"/>
        </a:xfrm>
        <a:solidFill>
          <a:sysClr val="window" lastClr="FFFFFF"/>
        </a:solidFill>
        <a:ln w="25400" cap="flat" cmpd="sng" algn="ctr">
          <a:solidFill>
            <a:srgbClr val="4BACC6"/>
          </a:solidFill>
          <a:prstDash val="solid"/>
        </a:ln>
        <a:effectLst/>
      </dgm:spPr>
      <dgm:t>
        <a:bodyPr/>
        <a:lstStyle/>
        <a:p>
          <a:r>
            <a:rPr lang="ru-RU" sz="28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рухани</a:t>
          </a:r>
          <a:endParaRPr lang="ru-RU" sz="2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A7D592F-0BAC-4EB4-99F1-EB58815B1A53}" type="sibTrans" cxnId="{DC9FF803-6BBE-420A-A826-A3E3BFDC1DA6}">
      <dgm:prSet/>
      <dgm:spPr/>
      <dgm:t>
        <a:bodyPr/>
        <a:lstStyle/>
        <a:p>
          <a:endParaRPr lang="ru-RU"/>
        </a:p>
      </dgm:t>
    </dgm:pt>
    <dgm:pt modelId="{00132146-2891-43C9-BBF4-E40101E4B3A1}" type="parTrans" cxnId="{DC9FF803-6BBE-420A-A826-A3E3BFDC1DA6}">
      <dgm:prSet/>
      <dgm:spPr/>
      <dgm:t>
        <a:bodyPr/>
        <a:lstStyle/>
        <a:p>
          <a:endParaRPr lang="ru-RU"/>
        </a:p>
      </dgm:t>
    </dgm:pt>
    <dgm:pt modelId="{699C0499-247F-4613-AF31-0FF20C6B5507}">
      <dgm:prSet phldrT="[Текст]" custT="1">
        <dgm:style>
          <a:lnRef idx="2">
            <a:schemeClr val="accent5"/>
          </a:lnRef>
          <a:fillRef idx="1">
            <a:schemeClr val="lt1"/>
          </a:fillRef>
          <a:effectRef idx="0">
            <a:schemeClr val="accent5"/>
          </a:effectRef>
          <a:fontRef idx="minor">
            <a:schemeClr val="dk1"/>
          </a:fontRef>
        </dgm:style>
      </dgm:prSet>
      <dgm:spPr>
        <a:xfrm>
          <a:off x="772419" y="4"/>
          <a:ext cx="1776044" cy="956791"/>
        </a:xfrm>
        <a:solidFill>
          <a:sysClr val="window" lastClr="FFFFFF"/>
        </a:solidFill>
        <a:ln w="25400" cap="flat" cmpd="sng" algn="ctr">
          <a:solidFill>
            <a:srgbClr val="4BACC6"/>
          </a:solidFill>
          <a:prstDash val="solid"/>
        </a:ln>
        <a:effectLst/>
      </dgm:spPr>
      <dgm:t>
        <a:bodyPr/>
        <a:lstStyle/>
        <a:p>
          <a:r>
            <a:rPr lang="ru-RU" sz="2800" dirty="0" err="1"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материалдық</a:t>
          </a:r>
          <a:endParaRPr lang="ru-RU" sz="2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0F5EA57-98F2-476C-BF02-6E591E293981}" type="sibTrans" cxnId="{2C77E79C-A424-445A-AD1A-D00D36AC7312}">
      <dgm:prSet/>
      <dgm:spPr/>
      <dgm:t>
        <a:bodyPr/>
        <a:lstStyle/>
        <a:p>
          <a:endParaRPr lang="ru-RU"/>
        </a:p>
      </dgm:t>
    </dgm:pt>
    <dgm:pt modelId="{3121B1F7-4291-47B3-8732-55B6291E3866}" type="parTrans" cxnId="{2C77E79C-A424-445A-AD1A-D00D36AC7312}">
      <dgm:prSet/>
      <dgm:spPr/>
      <dgm:t>
        <a:bodyPr/>
        <a:lstStyle/>
        <a:p>
          <a:endParaRPr lang="ru-RU"/>
        </a:p>
      </dgm:t>
    </dgm:pt>
    <dgm:pt modelId="{08729D01-AFDA-46FB-98FE-13548145314A}" type="pres">
      <dgm:prSet presAssocID="{7D0B8EBA-0A91-4825-A863-20B3D1CDD34A}" presName="compositeShape" presStyleCnt="0">
        <dgm:presLayoutVars>
          <dgm:chMax val="7"/>
          <dgm:dir/>
          <dgm:resizeHandles val="exact"/>
        </dgm:presLayoutVars>
      </dgm:prSet>
      <dgm:spPr/>
    </dgm:pt>
    <dgm:pt modelId="{DA5F8995-6672-46E7-B0F0-F48B6CC253FC}" type="pres">
      <dgm:prSet presAssocID="{699C0499-247F-4613-AF31-0FF20C6B5507}" presName="circ1" presStyleLbl="vennNode1" presStyleIdx="0" presStyleCnt="2" custScaleX="185625" custLinFactNeighborX="-30641" custLinFactNeighborY="8076"/>
      <dgm:spPr>
        <a:prstGeom prst="ellipse">
          <a:avLst/>
        </a:prstGeom>
      </dgm:spPr>
      <dgm:t>
        <a:bodyPr/>
        <a:lstStyle/>
        <a:p>
          <a:endParaRPr lang="ru-RU"/>
        </a:p>
      </dgm:t>
    </dgm:pt>
    <dgm:pt modelId="{D5E04F91-E33E-4474-BA09-7DB77CC7E720}" type="pres">
      <dgm:prSet presAssocID="{699C0499-247F-4613-AF31-0FF20C6B5507}" presName="circ1Tx" presStyleLbl="revTx" presStyleIdx="0" presStyleCnt="0">
        <dgm:presLayoutVars>
          <dgm:chMax val="0"/>
          <dgm:chPref val="0"/>
          <dgm:bulletEnabled val="1"/>
        </dgm:presLayoutVars>
      </dgm:prSet>
      <dgm:spPr/>
      <dgm:t>
        <a:bodyPr/>
        <a:lstStyle/>
        <a:p>
          <a:endParaRPr lang="ru-RU"/>
        </a:p>
      </dgm:t>
    </dgm:pt>
    <dgm:pt modelId="{C5A77941-B4D8-4689-B708-3C2E521E6423}" type="pres">
      <dgm:prSet presAssocID="{614FCD51-874F-4E53-B5E9-A8F7FE96D723}" presName="circ2" presStyleLbl="vennNode1" presStyleIdx="1" presStyleCnt="2" custScaleX="173178" custLinFactNeighborX="34610" custLinFactNeighborY="7426"/>
      <dgm:spPr>
        <a:prstGeom prst="ellipse">
          <a:avLst/>
        </a:prstGeom>
      </dgm:spPr>
      <dgm:t>
        <a:bodyPr/>
        <a:lstStyle/>
        <a:p>
          <a:endParaRPr lang="ru-RU"/>
        </a:p>
      </dgm:t>
    </dgm:pt>
    <dgm:pt modelId="{8A4E4264-E1AC-4C2F-B018-B8726A904D13}" type="pres">
      <dgm:prSet presAssocID="{614FCD51-874F-4E53-B5E9-A8F7FE96D723}" presName="circ2Tx" presStyleLbl="revTx" presStyleIdx="0" presStyleCnt="0">
        <dgm:presLayoutVars>
          <dgm:chMax val="0"/>
          <dgm:chPref val="0"/>
          <dgm:bulletEnabled val="1"/>
        </dgm:presLayoutVars>
      </dgm:prSet>
      <dgm:spPr/>
      <dgm:t>
        <a:bodyPr/>
        <a:lstStyle/>
        <a:p>
          <a:endParaRPr lang="ru-RU"/>
        </a:p>
      </dgm:t>
    </dgm:pt>
  </dgm:ptLst>
  <dgm:cxnLst>
    <dgm:cxn modelId="{DC9FF803-6BBE-420A-A826-A3E3BFDC1DA6}" srcId="{7D0B8EBA-0A91-4825-A863-20B3D1CDD34A}" destId="{614FCD51-874F-4E53-B5E9-A8F7FE96D723}" srcOrd="1" destOrd="0" parTransId="{00132146-2891-43C9-BBF4-E40101E4B3A1}" sibTransId="{4A7D592F-0BAC-4EB4-99F1-EB58815B1A53}"/>
    <dgm:cxn modelId="{765FEE09-70E8-46FF-A217-81EDCEA9E8CF}" type="presOf" srcId="{614FCD51-874F-4E53-B5E9-A8F7FE96D723}" destId="{C5A77941-B4D8-4689-B708-3C2E521E6423}" srcOrd="0" destOrd="0" presId="urn:microsoft.com/office/officeart/2005/8/layout/venn1"/>
    <dgm:cxn modelId="{63D7EBF9-28F2-452B-B08B-CF096E1B9CE0}" type="presOf" srcId="{699C0499-247F-4613-AF31-0FF20C6B5507}" destId="{DA5F8995-6672-46E7-B0F0-F48B6CC253FC}" srcOrd="0" destOrd="0" presId="urn:microsoft.com/office/officeart/2005/8/layout/venn1"/>
    <dgm:cxn modelId="{2C77E79C-A424-445A-AD1A-D00D36AC7312}" srcId="{7D0B8EBA-0A91-4825-A863-20B3D1CDD34A}" destId="{699C0499-247F-4613-AF31-0FF20C6B5507}" srcOrd="0" destOrd="0" parTransId="{3121B1F7-4291-47B3-8732-55B6291E3866}" sibTransId="{B0F5EA57-98F2-476C-BF02-6E591E293981}"/>
    <dgm:cxn modelId="{20786435-E51B-46A3-B58A-120860971ED7}" type="presOf" srcId="{7D0B8EBA-0A91-4825-A863-20B3D1CDD34A}" destId="{08729D01-AFDA-46FB-98FE-13548145314A}" srcOrd="0" destOrd="0" presId="urn:microsoft.com/office/officeart/2005/8/layout/venn1"/>
    <dgm:cxn modelId="{12F5D468-EEDD-40A9-B9B7-659C50FC51D7}" type="presOf" srcId="{699C0499-247F-4613-AF31-0FF20C6B5507}" destId="{D5E04F91-E33E-4474-BA09-7DB77CC7E720}" srcOrd="1" destOrd="0" presId="urn:microsoft.com/office/officeart/2005/8/layout/venn1"/>
    <dgm:cxn modelId="{4365AD50-127A-4987-A524-2E721E334BEE}" type="presOf" srcId="{614FCD51-874F-4E53-B5E9-A8F7FE96D723}" destId="{8A4E4264-E1AC-4C2F-B018-B8726A904D13}" srcOrd="1" destOrd="0" presId="urn:microsoft.com/office/officeart/2005/8/layout/venn1"/>
    <dgm:cxn modelId="{794D62A4-6003-4E49-94E1-EE35371BBA24}" type="presParOf" srcId="{08729D01-AFDA-46FB-98FE-13548145314A}" destId="{DA5F8995-6672-46E7-B0F0-F48B6CC253FC}" srcOrd="0" destOrd="0" presId="urn:microsoft.com/office/officeart/2005/8/layout/venn1"/>
    <dgm:cxn modelId="{7964377F-D740-473E-A806-BAB78F38E1B3}" type="presParOf" srcId="{08729D01-AFDA-46FB-98FE-13548145314A}" destId="{D5E04F91-E33E-4474-BA09-7DB77CC7E720}" srcOrd="1" destOrd="0" presId="urn:microsoft.com/office/officeart/2005/8/layout/venn1"/>
    <dgm:cxn modelId="{EFF997ED-137C-4539-943D-72C669D475CD}" type="presParOf" srcId="{08729D01-AFDA-46FB-98FE-13548145314A}" destId="{C5A77941-B4D8-4689-B708-3C2E521E6423}" srcOrd="2" destOrd="0" presId="urn:microsoft.com/office/officeart/2005/8/layout/venn1"/>
    <dgm:cxn modelId="{0CAEC82B-79CF-43FD-8370-FE88C005D33C}" type="presParOf" srcId="{08729D01-AFDA-46FB-98FE-13548145314A}" destId="{8A4E4264-E1AC-4C2F-B018-B8726A904D13}"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1" name="Google Shape;4;n"/>
          <p:cNvSpPr txBox="1">
            <a:spLocks noGrp="1"/>
          </p:cNvSpPr>
          <p:nvPr>
            <p:ph type="dt" idx="10"/>
          </p:nvPr>
        </p:nvSpPr>
        <p:spPr bwMode="auto">
          <a:xfrm>
            <a:off x="3849688" y="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2" name="Google Shape;5;n"/>
          <p:cNvSpPr>
            <a:spLocks noGrp="1" noRot="1" noChangeAspect="1"/>
          </p:cNvSpPr>
          <p:nvPr>
            <p:ph type="sldImg" idx="3"/>
          </p:nvPr>
        </p:nvSpPr>
        <p:spPr bwMode="auto">
          <a:xfrm>
            <a:off x="1030288" y="1241425"/>
            <a:ext cx="4737100" cy="33496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53" name="Google Shape;6;n"/>
          <p:cNvSpPr txBox="1">
            <a:spLocks noGrp="1"/>
          </p:cNvSpPr>
          <p:nvPr>
            <p:ph type="body" idx="1"/>
          </p:nvPr>
        </p:nvSpPr>
        <p:spPr bwMode="auto">
          <a:xfrm>
            <a:off x="679450" y="4778375"/>
            <a:ext cx="54387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ru-RU" altLang="ru-RU">
              <a:sym typeface="Arial" panose="020B0604020202020204" pitchFamily="34" charset="0"/>
            </a:endParaRPr>
          </a:p>
        </p:txBody>
      </p:sp>
      <p:sp>
        <p:nvSpPr>
          <p:cNvPr id="2054" name="Google Shape;7;n"/>
          <p:cNvSpPr txBox="1">
            <a:spLocks noGrp="1"/>
          </p:cNvSpPr>
          <p:nvPr>
            <p:ph type="ftr" idx="11"/>
          </p:nvPr>
        </p:nvSpPr>
        <p:spPr bwMode="auto">
          <a:xfrm>
            <a:off x="0"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ru-RU" altLang="ru-RU"/>
          </a:p>
        </p:txBody>
      </p:sp>
      <p:sp>
        <p:nvSpPr>
          <p:cNvPr id="2055" name="Google Shape;8;n"/>
          <p:cNvSpPr txBox="1">
            <a:spLocks noGrp="1"/>
          </p:cNvSpPr>
          <p:nvPr>
            <p:ph type="sldNum" idx="12"/>
          </p:nvPr>
        </p:nvSpPr>
        <p:spPr bwMode="auto">
          <a:xfrm>
            <a:off x="3849688"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itchFamily="34" charset="0"/>
              <a:buNone/>
              <a:defRPr sz="1200">
                <a:latin typeface="Calibri" pitchFamily="34" charset="0"/>
                <a:cs typeface="Calibri" pitchFamily="34" charset="0"/>
                <a:sym typeface="Calibri" pitchFamily="34" charset="0"/>
              </a:defRPr>
            </a:lvl1pPr>
          </a:lstStyle>
          <a:p>
            <a:pPr>
              <a:defRPr/>
            </a:pPr>
            <a:fld id="{999C2E08-574C-4CDC-B13D-B643A0E01F2E}" type="slidenum">
              <a:rPr lang="ru-RU" altLang="ru-RU"/>
              <a:pPr>
                <a:defRPr/>
              </a:pPr>
              <a:t>‹#›</a:t>
            </a:fld>
            <a:endParaRPr lang="ru-RU" altLang="ru-RU"/>
          </a:p>
        </p:txBody>
      </p:sp>
    </p:spTree>
    <p:extLst>
      <p:ext uri="{BB962C8B-B14F-4D97-AF65-F5344CB8AC3E}">
        <p14:creationId xmlns:p14="http://schemas.microsoft.com/office/powerpoint/2010/main" val="1394562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96888"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4099" name="Google Shape;74;p1: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54921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29482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4828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0874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024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109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2662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338715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819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51264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024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109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4339"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16707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0243"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219109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6387"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16172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8066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8066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anose="020F0502020204030204" pitchFamily="34" charset="0"/>
              <a:cs typeface="Arial" panose="020B060402020202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63412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a:t>Образец заголовка</a:t>
            </a:r>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B0B0AA99-73D6-45AC-9457-030028D80E2D}" type="slidenum">
              <a:rPr lang="ru-RU" altLang="ru-RU"/>
              <a:pPr>
                <a:defRPr/>
              </a:pPr>
              <a:t>‹#›</a:t>
            </a:fld>
            <a:endParaRPr lang="ru-RU" altLang="ru-RU"/>
          </a:p>
        </p:txBody>
      </p:sp>
    </p:spTree>
    <p:extLst>
      <p:ext uri="{BB962C8B-B14F-4D97-AF65-F5344CB8AC3E}">
        <p14:creationId xmlns:p14="http://schemas.microsoft.com/office/powerpoint/2010/main" val="3763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2261D0EC-61F8-4368-A052-6EC6AC1510AD}" type="slidenum">
              <a:rPr lang="ru-RU" altLang="ru-RU"/>
              <a:pPr>
                <a:defRPr/>
              </a:pPr>
              <a:t>‹#›</a:t>
            </a:fld>
            <a:endParaRPr lang="ru-RU" altLang="ru-RU"/>
          </a:p>
        </p:txBody>
      </p:sp>
    </p:spTree>
    <p:extLst>
      <p:ext uri="{BB962C8B-B14F-4D97-AF65-F5344CB8AC3E}">
        <p14:creationId xmlns:p14="http://schemas.microsoft.com/office/powerpoint/2010/main" val="133529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E45EB1F-B35B-4B19-9752-F8AF29BF8BDC}" type="slidenum">
              <a:rPr lang="ru-RU" altLang="ru-RU"/>
              <a:pPr>
                <a:defRPr/>
              </a:pPr>
              <a:t>‹#›</a:t>
            </a:fld>
            <a:endParaRPr lang="ru-RU" altLang="ru-RU"/>
          </a:p>
        </p:txBody>
      </p:sp>
    </p:spTree>
    <p:extLst>
      <p:ext uri="{BB962C8B-B14F-4D97-AF65-F5344CB8AC3E}">
        <p14:creationId xmlns:p14="http://schemas.microsoft.com/office/powerpoint/2010/main" val="315029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80BB2630-537D-476C-A4DD-8A9EDC3CBD9A}" type="slidenum">
              <a:rPr lang="ru-RU" altLang="ru-RU"/>
              <a:pPr>
                <a:defRPr/>
              </a:pPr>
              <a:t>‹#›</a:t>
            </a:fld>
            <a:endParaRPr lang="ru-RU" altLang="ru-RU"/>
          </a:p>
        </p:txBody>
      </p:sp>
    </p:spTree>
    <p:extLst>
      <p:ext uri="{BB962C8B-B14F-4D97-AF65-F5344CB8AC3E}">
        <p14:creationId xmlns:p14="http://schemas.microsoft.com/office/powerpoint/2010/main" val="303782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a:t>Образец заголовка</a:t>
            </a:r>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ln/>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ln/>
        </p:spPr>
        <p:txBody>
          <a:bodyPr/>
          <a:lstStyle>
            <a:lvl1pPr>
              <a:defRPr/>
            </a:lvl1pPr>
          </a:lstStyle>
          <a:p>
            <a:pPr>
              <a:defRPr/>
            </a:pPr>
            <a:fld id="{611AD4C8-6B83-4D56-A759-1801C7DC269E}" type="slidenum">
              <a:rPr lang="ru-RU" altLang="ru-RU"/>
              <a:pPr>
                <a:defRPr/>
              </a:pPr>
              <a:t>‹#›</a:t>
            </a:fld>
            <a:endParaRPr lang="ru-RU" altLang="ru-RU"/>
          </a:p>
        </p:txBody>
      </p:sp>
    </p:spTree>
    <p:extLst>
      <p:ext uri="{BB962C8B-B14F-4D97-AF65-F5344CB8AC3E}">
        <p14:creationId xmlns:p14="http://schemas.microsoft.com/office/powerpoint/2010/main" val="34250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A7ACD5C9-CE4D-40EC-BEC6-70084692156F}" type="slidenum">
              <a:rPr lang="ru-RU" altLang="ru-RU"/>
              <a:pPr>
                <a:defRPr/>
              </a:pPr>
              <a:t>‹#›</a:t>
            </a:fld>
            <a:endParaRPr lang="ru-RU" altLang="ru-RU"/>
          </a:p>
        </p:txBody>
      </p:sp>
    </p:spTree>
    <p:extLst>
      <p:ext uri="{BB962C8B-B14F-4D97-AF65-F5344CB8AC3E}">
        <p14:creationId xmlns:p14="http://schemas.microsoft.com/office/powerpoint/2010/main" val="120155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ln/>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a:ln/>
        </p:spPr>
        <p:txBody>
          <a:bodyPr/>
          <a:lstStyle>
            <a:lvl1pPr>
              <a:defRPr/>
            </a:lvl1pPr>
          </a:lstStyle>
          <a:p>
            <a:pPr>
              <a:defRPr/>
            </a:pPr>
            <a:fld id="{646F2A44-1EB9-4642-A39A-15463F0E469B}" type="slidenum">
              <a:rPr lang="ru-RU" altLang="ru-RU"/>
              <a:pPr>
                <a:defRPr/>
              </a:pPr>
              <a:t>‹#›</a:t>
            </a:fld>
            <a:endParaRPr lang="ru-RU" altLang="ru-RU"/>
          </a:p>
        </p:txBody>
      </p:sp>
    </p:spTree>
    <p:extLst>
      <p:ext uri="{BB962C8B-B14F-4D97-AF65-F5344CB8AC3E}">
        <p14:creationId xmlns:p14="http://schemas.microsoft.com/office/powerpoint/2010/main" val="140850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a:ln/>
        </p:spPr>
        <p:txBody>
          <a:bodyPr/>
          <a:lstStyle>
            <a:lvl1pPr>
              <a:defRPr/>
            </a:lvl1pPr>
          </a:lstStyle>
          <a:p>
            <a:pPr>
              <a:defRPr/>
            </a:pPr>
            <a:endParaRPr lang="ru-RU" altLang="ru-RU"/>
          </a:p>
        </p:txBody>
      </p:sp>
      <p:sp>
        <p:nvSpPr>
          <p:cNvPr id="4"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a:ln/>
        </p:spPr>
        <p:txBody>
          <a:bodyPr/>
          <a:lstStyle>
            <a:lvl1pPr>
              <a:defRPr/>
            </a:lvl1pPr>
          </a:lstStyle>
          <a:p>
            <a:pPr>
              <a:defRPr/>
            </a:pPr>
            <a:fld id="{F5BCC381-53C6-4E41-BD4A-21FA868A8292}" type="slidenum">
              <a:rPr lang="ru-RU" altLang="ru-RU"/>
              <a:pPr>
                <a:defRPr/>
              </a:pPr>
              <a:t>‹#›</a:t>
            </a:fld>
            <a:endParaRPr lang="ru-RU" altLang="ru-RU"/>
          </a:p>
        </p:txBody>
      </p:sp>
    </p:spTree>
    <p:extLst>
      <p:ext uri="{BB962C8B-B14F-4D97-AF65-F5344CB8AC3E}">
        <p14:creationId xmlns:p14="http://schemas.microsoft.com/office/powerpoint/2010/main" val="21275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ln/>
        </p:spPr>
        <p:txBody>
          <a:bodyPr/>
          <a:lstStyle>
            <a:lvl1pPr>
              <a:defRPr/>
            </a:lvl1pPr>
          </a:lstStyle>
          <a:p>
            <a:pPr>
              <a:defRPr/>
            </a:pPr>
            <a:endParaRPr lang="ru-RU" altLang="ru-RU"/>
          </a:p>
        </p:txBody>
      </p:sp>
      <p:sp>
        <p:nvSpPr>
          <p:cNvPr id="3"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a:ln/>
        </p:spPr>
        <p:txBody>
          <a:bodyPr/>
          <a:lstStyle>
            <a:lvl1pPr>
              <a:defRPr/>
            </a:lvl1pPr>
          </a:lstStyle>
          <a:p>
            <a:pPr>
              <a:defRPr/>
            </a:pPr>
            <a:fld id="{6958ECC1-C982-4C07-A21B-029D251052C0}" type="slidenum">
              <a:rPr lang="ru-RU" altLang="ru-RU"/>
              <a:pPr>
                <a:defRPr/>
              </a:pPr>
              <a:t>‹#›</a:t>
            </a:fld>
            <a:endParaRPr lang="ru-RU" altLang="ru-RU"/>
          </a:p>
        </p:txBody>
      </p:sp>
    </p:spTree>
    <p:extLst>
      <p:ext uri="{BB962C8B-B14F-4D97-AF65-F5344CB8AC3E}">
        <p14:creationId xmlns:p14="http://schemas.microsoft.com/office/powerpoint/2010/main" val="35441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a:t>Образец заголовка</a:t>
            </a:r>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9A4B63BB-F85A-4704-9E17-88B4FF1D84B4}" type="slidenum">
              <a:rPr lang="ru-RU" altLang="ru-RU"/>
              <a:pPr>
                <a:defRPr/>
              </a:pPr>
              <a:t>‹#›</a:t>
            </a:fld>
            <a:endParaRPr lang="ru-RU" altLang="ru-RU"/>
          </a:p>
        </p:txBody>
      </p:sp>
    </p:spTree>
    <p:extLst>
      <p:ext uri="{BB962C8B-B14F-4D97-AF65-F5344CB8AC3E}">
        <p14:creationId xmlns:p14="http://schemas.microsoft.com/office/powerpoint/2010/main" val="402800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a:t>Образец заголовка</a:t>
            </a:r>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a:ln/>
        </p:spPr>
        <p:txBody>
          <a:bodyPr/>
          <a:lstStyle>
            <a:lvl1pPr>
              <a:defRPr/>
            </a:lvl1pPr>
          </a:lstStyle>
          <a:p>
            <a:pPr>
              <a:defRPr/>
            </a:pPr>
            <a:fld id="{BFAC863B-21A1-4A12-97AB-741EB9B8BC0B}" type="slidenum">
              <a:rPr lang="ru-RU" altLang="ru-RU"/>
              <a:pPr>
                <a:defRPr/>
              </a:pPr>
              <a:t>‹#›</a:t>
            </a:fld>
            <a:endParaRPr lang="ru-RU" altLang="ru-RU"/>
          </a:p>
        </p:txBody>
      </p:sp>
    </p:spTree>
    <p:extLst>
      <p:ext uri="{BB962C8B-B14F-4D97-AF65-F5344CB8AC3E}">
        <p14:creationId xmlns:p14="http://schemas.microsoft.com/office/powerpoint/2010/main" val="364856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Дата 3"/>
          <p:cNvSpPr>
            <a:spLocks noGrp="1"/>
          </p:cNvSpPr>
          <p:nvPr>
            <p:ph type="dt" sz="half" idx="2"/>
          </p:nvPr>
        </p:nvSpPr>
        <p:spPr bwMode="auto">
          <a:xfrm>
            <a:off x="534988"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29" name="Нижний колонтитул 4"/>
          <p:cNvSpPr>
            <a:spLocks noGrp="1"/>
          </p:cNvSpPr>
          <p:nvPr>
            <p:ph type="ftr" sz="quarter" idx="3"/>
          </p:nvPr>
        </p:nvSpPr>
        <p:spPr bwMode="auto">
          <a:xfrm>
            <a:off x="3652838" y="7008813"/>
            <a:ext cx="3387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ctr" eaLnBrk="1" hangingPunct="1">
              <a:buClr>
                <a:srgbClr val="000000"/>
              </a:buClr>
              <a:buFont typeface="Arial" panose="020B0604020202020204" pitchFamily="34" charset="0"/>
              <a:buNone/>
              <a:defRPr sz="1300">
                <a:solidFill>
                  <a:srgbClr val="898989"/>
                </a:solidFill>
              </a:defRPr>
            </a:lvl1pPr>
          </a:lstStyle>
          <a:p>
            <a:pPr>
              <a:defRPr/>
            </a:pPr>
            <a:endParaRPr lang="ru-RU" altLang="ru-RU"/>
          </a:p>
        </p:txBody>
      </p:sp>
      <p:sp>
        <p:nvSpPr>
          <p:cNvPr id="1030" name="Номер слайда 5"/>
          <p:cNvSpPr>
            <a:spLocks noGrp="1"/>
          </p:cNvSpPr>
          <p:nvPr>
            <p:ph type="sldNum" sz="quarter" idx="4"/>
          </p:nvPr>
        </p:nvSpPr>
        <p:spPr bwMode="auto">
          <a:xfrm>
            <a:off x="7662863" y="7008813"/>
            <a:ext cx="2495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lvl1pPr algn="r" eaLnBrk="1" hangingPunct="1">
              <a:buClr>
                <a:srgbClr val="000000"/>
              </a:buClr>
              <a:buFont typeface="Arial" pitchFamily="34" charset="0"/>
              <a:buNone/>
              <a:defRPr sz="1300">
                <a:solidFill>
                  <a:srgbClr val="898989"/>
                </a:solidFill>
              </a:defRPr>
            </a:lvl1pPr>
          </a:lstStyle>
          <a:p>
            <a:pPr>
              <a:defRPr/>
            </a:pPr>
            <a:fld id="{71F5B907-30C0-4569-B8A3-980790D46D3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5" algn="ctr" rtl="0" fontAlgn="base">
        <a:spcBef>
          <a:spcPct val="0"/>
        </a:spcBef>
        <a:spcAft>
          <a:spcPct val="0"/>
        </a:spcAft>
        <a:defRPr sz="4800">
          <a:solidFill>
            <a:schemeClr val="tx1"/>
          </a:solidFill>
          <a:latin typeface="Calibri" panose="020F0502020204030204" pitchFamily="34" charset="0"/>
        </a:defRPr>
      </a:lvl6pPr>
      <a:lvl7pPr marL="995690" algn="ctr" rtl="0" fontAlgn="base">
        <a:spcBef>
          <a:spcPct val="0"/>
        </a:spcBef>
        <a:spcAft>
          <a:spcPct val="0"/>
        </a:spcAft>
        <a:defRPr sz="4800">
          <a:solidFill>
            <a:schemeClr val="tx1"/>
          </a:solidFill>
          <a:latin typeface="Calibri" panose="020F0502020204030204" pitchFamily="34" charset="0"/>
        </a:defRPr>
      </a:lvl7pPr>
      <a:lvl8pPr marL="1493535" algn="ctr" rtl="0" fontAlgn="base">
        <a:spcBef>
          <a:spcPct val="0"/>
        </a:spcBef>
        <a:spcAft>
          <a:spcPct val="0"/>
        </a:spcAft>
        <a:defRPr sz="4800">
          <a:solidFill>
            <a:schemeClr val="tx1"/>
          </a:solidFill>
          <a:latin typeface="Calibri" panose="020F0502020204030204" pitchFamily="34" charset="0"/>
        </a:defRPr>
      </a:lvl8pPr>
      <a:lvl9pPr marL="1991380" algn="ctr" rtl="0" fontAlgn="base">
        <a:spcBef>
          <a:spcPct val="0"/>
        </a:spcBef>
        <a:spcAft>
          <a:spcPct val="0"/>
        </a:spcAft>
        <a:defRPr sz="4800">
          <a:solidFill>
            <a:schemeClr val="tx1"/>
          </a:solidFill>
          <a:latin typeface="Calibri" panose="020F0502020204030204" pitchFamily="34" charset="0"/>
        </a:defRPr>
      </a:lvl9pPr>
    </p:titleStyle>
    <p:bodyStyle>
      <a:lvl1pPr marL="373063" indent="-373063"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Google Shape;76;p1"/>
          <p:cNvSpPr>
            <a:spLocks noChangeArrowheads="1"/>
          </p:cNvSpPr>
          <p:nvPr/>
        </p:nvSpPr>
        <p:spPr bwMode="auto">
          <a:xfrm>
            <a:off x="795337" y="3509169"/>
            <a:ext cx="90185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50" tIns="28311" rIns="56650" bIns="28311"/>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pP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Қазақ әдебиеті</a:t>
            </a:r>
          </a:p>
          <a:p>
            <a:pPr algn="ctr" eaLnBrk="1" hangingPunct="1">
              <a:buClr>
                <a:srgbClr val="000000"/>
              </a:buClr>
            </a:pPr>
            <a:r>
              <a:rPr lang="kk-KZ"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8-сынып</a:t>
            </a:r>
          </a:p>
          <a:p>
            <a:pPr algn="ctr" eaLnBrk="1" hangingPunct="1">
              <a:buClr>
                <a:srgbClr val="000000"/>
              </a:buClr>
            </a:pPr>
            <a:r>
              <a:rPr lang="en-US" altLang="ru-RU" sz="2500" b="1" dirty="0" smtClean="0">
                <a:solidFill>
                  <a:srgbClr val="090F78"/>
                </a:solidFill>
                <a:latin typeface="Times New Roman" panose="02020603050405020304" pitchFamily="18" charset="0"/>
                <a:cs typeface="Times New Roman" panose="02020603050405020304" pitchFamily="18" charset="0"/>
                <a:sym typeface="Open Sans" pitchFamily="34" charset="0"/>
              </a:rPr>
              <a:t>III </a:t>
            </a:r>
            <a:r>
              <a:rPr lang="kk-KZ"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тоқсан</a:t>
            </a:r>
            <a:endPar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endParaRPr>
          </a:p>
          <a:p>
            <a:pPr algn="ctr" eaLnBrk="1" hangingPunct="1">
              <a:buClr>
                <a:srgbClr val="000000"/>
              </a:buClr>
            </a:pPr>
            <a:r>
              <a:rPr lang="kk-KZ" sz="2800" b="1" dirty="0" smtClean="0">
                <a:solidFill>
                  <a:schemeClr val="tx2"/>
                </a:solidFill>
                <a:latin typeface="Times New Roman" pitchFamily="18" charset="0"/>
                <a:cs typeface="Times New Roman" pitchFamily="18" charset="0"/>
              </a:rPr>
              <a:t>М.Мақатаев «Аққулар ұйықтағанда» поэмасы туралы менің пікірім</a:t>
            </a:r>
            <a:endParaRPr lang="ru-RU" sz="2800" dirty="0" smtClean="0">
              <a:solidFill>
                <a:schemeClr val="tx2"/>
              </a:solidFill>
              <a:latin typeface="Times New Roman" pitchFamily="18" charset="0"/>
              <a:cs typeface="Times New Roman" pitchFamily="18" charset="0"/>
            </a:endParaRPr>
          </a:p>
          <a:p>
            <a:pPr algn="ctr" eaLnBrk="1" hangingPunct="1">
              <a:buClr>
                <a:srgbClr val="000000"/>
              </a:buClr>
              <a:buFont typeface="Arial" panose="020B0604020202020204" pitchFamily="34" charset="0"/>
              <a:buNone/>
            </a:pPr>
            <a:endPar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endParaRPr>
          </a:p>
          <a:p>
            <a:pPr algn="ctr" eaLnBrk="1" hangingPunct="1">
              <a:buClr>
                <a:srgbClr val="000000"/>
              </a:buClr>
              <a:buFont typeface="Arial" panose="020B0604020202020204" pitchFamily="34" charset="0"/>
              <a:buNone/>
            </a:pPr>
            <a:endPar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endParaRPr>
          </a:p>
        </p:txBody>
      </p:sp>
      <p:cxnSp>
        <p:nvCxnSpPr>
          <p:cNvPr id="3076" name="Google Shape;77;p1"/>
          <p:cNvCxnSpPr>
            <a:cxnSpLocks noChangeShapeType="1"/>
          </p:cNvCxnSpPr>
          <p:nvPr/>
        </p:nvCxnSpPr>
        <p:spPr bwMode="auto">
          <a:xfrm>
            <a:off x="1238250" y="5721350"/>
            <a:ext cx="8115300"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7" name="Google Shape;78;p1"/>
          <p:cNvCxnSpPr>
            <a:cxnSpLocks noChangeShapeType="1"/>
          </p:cNvCxnSpPr>
          <p:nvPr/>
        </p:nvCxnSpPr>
        <p:spPr bwMode="auto">
          <a:xfrm>
            <a:off x="1379538" y="5843588"/>
            <a:ext cx="7850187"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43840" y="-36512"/>
            <a:ext cx="10693400" cy="7597775"/>
          </a:xfrm>
          <a:prstGeom prst="rect">
            <a:avLst/>
          </a:prstGeom>
          <a:solidFill>
            <a:schemeClr val="accent1">
              <a:lumMod val="40000"/>
              <a:lumOff val="60000"/>
            </a:schemeClr>
          </a:solidFill>
          <a:ln>
            <a:noFill/>
          </a:ln>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10</a:t>
            </a:fld>
            <a:endParaRPr lang="ru-RU" altLang="ru-RU" sz="1400" b="1">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414"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Rectangle 1"/>
          <p:cNvSpPr>
            <a:spLocks noChangeArrowheads="1"/>
          </p:cNvSpPr>
          <p:nvPr/>
        </p:nvSpPr>
        <p:spPr bwMode="auto">
          <a:xfrm>
            <a:off x="0" y="2023483"/>
            <a:ext cx="10332720"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Әдеби сын туралы анықтамамен танысыңыз.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Әдеби сын – әдеби шығарманың бір түрі. Әдеби сын көркем шығармаға эстетикалық баға беріп, бейнеленген өмір шындығының көркемдік шындыққа қалайша айналғандығын саралайды, оның мән-маңызын түсіндіреді, әдеби өмірдің бүгінгі ерекшелігін айқындап, бағыт сілтейді. Әдеби сын бүгінгі шығармаларды талдап, оларға қазіргі кезең талаптары тұрғысынан баға береді. Әдеби шығарманы оқыған адам ол жөнінде өз пікірін, көзқарасын білдірмей отыра алмайды. Әдеби сын – оқушыға тура жол көрсететін ақылшы. </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7947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1507"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03BAD6B-816A-4322-8E53-FD92046E6E5E}" type="slidenum">
              <a:rPr lang="ru-RU" altLang="ru-RU" sz="1400" b="1" smtClean="0">
                <a:solidFill>
                  <a:srgbClr val="002060"/>
                </a:solidFill>
              </a:rPr>
              <a:pPr>
                <a:buSzPts val="1100"/>
              </a:pPr>
              <a:t>11</a:t>
            </a:fld>
            <a:endParaRPr lang="ru-RU" altLang="ru-RU" sz="1400" b="1">
              <a:solidFill>
                <a:srgbClr val="002060"/>
              </a:solidFill>
            </a:endParaRPr>
          </a:p>
        </p:txBody>
      </p:sp>
      <p:cxnSp>
        <p:nvCxnSpPr>
          <p:cNvPr id="21508"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1509"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1510"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151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Google Shape;140;p35"/>
          <p:cNvSpPr txBox="1">
            <a:spLocks noChangeArrowheads="1"/>
          </p:cNvSpPr>
          <p:nvPr/>
        </p:nvSpPr>
        <p:spPr bwMode="auto">
          <a:xfrm>
            <a:off x="187325" y="1625600"/>
            <a:ext cx="1007427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lgn="just"/>
            <a:r>
              <a:rPr lang="kk-KZ" sz="2400" b="1"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nvGraphicFramePr>
        <p:xfrm>
          <a:off x="320040" y="2057400"/>
          <a:ext cx="9601200" cy="13130646"/>
        </p:xfrm>
        <a:graphic>
          <a:graphicData uri="http://schemas.openxmlformats.org/drawingml/2006/table">
            <a:tbl>
              <a:tblPr/>
              <a:tblGrid>
                <a:gridCol w="7741920"/>
                <a:gridCol w="1859280"/>
              </a:tblGrid>
              <a:tr h="670560">
                <a:tc>
                  <a:txBody>
                    <a:bodyPr/>
                    <a:lstStyle/>
                    <a:p>
                      <a:pPr>
                        <a:lnSpc>
                          <a:spcPct val="115000"/>
                        </a:lnSpc>
                        <a:spcAft>
                          <a:spcPts val="0"/>
                        </a:spcAft>
                      </a:pPr>
                      <a:r>
                        <a:rPr lang="kk-KZ" sz="2000" b="1" dirty="0">
                          <a:latin typeface="Times New Roman" pitchFamily="18" charset="0"/>
                          <a:ea typeface="Calibri"/>
                          <a:cs typeface="Times New Roman" pitchFamily="18" charset="0"/>
                        </a:rPr>
                        <a:t>Ғалым пікірі</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b="1" dirty="0">
                          <a:latin typeface="Times New Roman" pitchFamily="18" charset="0"/>
                          <a:ea typeface="Calibri"/>
                          <a:cs typeface="Times New Roman" pitchFamily="18" charset="0"/>
                        </a:rPr>
                        <a:t>Менің көзқарасым</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9606">
                <a:tc>
                  <a:txBody>
                    <a:bodyPr/>
                    <a:lstStyle/>
                    <a:p>
                      <a:pPr algn="just">
                        <a:lnSpc>
                          <a:spcPct val="115000"/>
                        </a:lnSpc>
                        <a:spcAft>
                          <a:spcPts val="0"/>
                        </a:spcAft>
                      </a:pPr>
                      <a:r>
                        <a:rPr lang="kk-KZ" sz="2400" dirty="0">
                          <a:latin typeface="Times New Roman" pitchFamily="18" charset="0"/>
                          <a:ea typeface="Calibri"/>
                          <a:cs typeface="Times New Roman" pitchFamily="18" charset="0"/>
                        </a:rPr>
                        <a:t>     </a:t>
                      </a:r>
                      <a:r>
                        <a:rPr lang="kk-KZ" sz="1800" dirty="0">
                          <a:latin typeface="Times New Roman" pitchFamily="18" charset="0"/>
                          <a:ea typeface="Calibri"/>
                          <a:cs typeface="Times New Roman" pitchFamily="18" charset="0"/>
                        </a:rPr>
                        <a:t>Аққуды атпау –атадан балаға жалғасып, жеткен жақсы жоралғы, жарасымды дәстүр ғана емес, адамгершілік асыл қасиет заңы, сұлулықты сүйе білудің, бағалай білудің үздік үлгісі. Аққуға оқ ату  - күллі қасиетке оқ ату. Халық түсінігінде аққу – қасиетті құс, киелі ұғым. Сондықтан оған суық қару оқтамаған, оқтатпаған. Әңгіме әлдеқандай ырымда емес, ұнасымды ұғымда. </a:t>
                      </a:r>
                      <a:r>
                        <a:rPr lang="ru-RU" sz="1800" dirty="0" err="1">
                          <a:latin typeface="Times New Roman" pitchFamily="18" charset="0"/>
                          <a:ea typeface="Calibri"/>
                          <a:cs typeface="Times New Roman" pitchFamily="18" charset="0"/>
                        </a:rPr>
                        <a:t>Қасиетті қастерлеп, сұлулықты сақтай білуде</a:t>
                      </a:r>
                      <a:r>
                        <a:rPr lang="ru-RU" sz="1800" dirty="0">
                          <a:latin typeface="Times New Roman" pitchFamily="18" charset="0"/>
                          <a:ea typeface="Calibri"/>
                          <a:cs typeface="Times New Roman" pitchFamily="18" charset="0"/>
                        </a:rPr>
                        <a:t>. </a:t>
                      </a:r>
                      <a:r>
                        <a:rPr lang="ru-RU" sz="1800" dirty="0" err="1">
                          <a:latin typeface="Times New Roman" pitchFamily="18" charset="0"/>
                          <a:ea typeface="Calibri"/>
                          <a:cs typeface="Times New Roman" pitchFamily="18" charset="0"/>
                        </a:rPr>
                        <a:t>Табиғаттың тұнып тұрған сырлы</a:t>
                      </a:r>
                      <a:r>
                        <a:rPr lang="ru-RU" sz="1800" dirty="0">
                          <a:latin typeface="Times New Roman" pitchFamily="18" charset="0"/>
                          <a:ea typeface="Calibri"/>
                          <a:cs typeface="Times New Roman" pitchFamily="18" charset="0"/>
                        </a:rPr>
                        <a:t> </a:t>
                      </a:r>
                      <a:r>
                        <a:rPr lang="ru-RU" sz="1800" dirty="0" err="1">
                          <a:latin typeface="Times New Roman" pitchFamily="18" charset="0"/>
                          <a:ea typeface="Calibri"/>
                          <a:cs typeface="Times New Roman" pitchFamily="18" charset="0"/>
                        </a:rPr>
                        <a:t>суретін</a:t>
                      </a:r>
                      <a:r>
                        <a:rPr lang="ru-RU" sz="1800" dirty="0">
                          <a:latin typeface="Times New Roman" pitchFamily="18" charset="0"/>
                          <a:ea typeface="Calibri"/>
                          <a:cs typeface="Times New Roman" pitchFamily="18" charset="0"/>
                        </a:rPr>
                        <a:t> </a:t>
                      </a:r>
                      <a:r>
                        <a:rPr lang="ru-RU" sz="1800" dirty="0" err="1">
                          <a:latin typeface="Times New Roman" pitchFamily="18" charset="0"/>
                          <a:ea typeface="Calibri"/>
                          <a:cs typeface="Times New Roman" pitchFamily="18" charset="0"/>
                        </a:rPr>
                        <a:t>сүттей ұйыған күйінде қорғап қалуда.</a:t>
                      </a:r>
                      <a:r>
                        <a:rPr lang="ru-RU" sz="1800" dirty="0">
                          <a:latin typeface="Times New Roman" pitchFamily="18" charset="0"/>
                          <a:ea typeface="Calibri"/>
                          <a:cs typeface="Times New Roman" pitchFamily="18" charset="0"/>
                        </a:rPr>
                        <a:t> </a:t>
                      </a:r>
                    </a:p>
                    <a:p>
                      <a:pPr algn="just">
                        <a:lnSpc>
                          <a:spcPct val="115000"/>
                        </a:lnSpc>
                        <a:spcAft>
                          <a:spcPts val="0"/>
                        </a:spcAft>
                      </a:pPr>
                      <a:r>
                        <a:rPr lang="kk-KZ" sz="1800" dirty="0">
                          <a:latin typeface="Times New Roman" pitchFamily="18" charset="0"/>
                          <a:ea typeface="Calibri"/>
                          <a:cs typeface="Times New Roman" pitchFamily="18" charset="0"/>
                        </a:rPr>
                        <a:t>     Біздіңше, поэмада автордың айтқысы келген екі бірдей сабақтас идея бар. Оның бірі – қасиетке оқ атпау, тәтті тыныштық шырқын бұзбау, яғни адамгершілік пен ізгілікті дәріптеп, уағыздау болса, екіншісі –қоршаған ортаны қорғау, табиғатқа жанашыр, қамқор болу. Түйіп айтқанда, сұлулықты сүю, сақтау қасиеті. Автордың айтар ойы, көздеген нысанасы, алтын арқау идеясы – осы.      </a:t>
                      </a:r>
                      <a:endParaRPr lang="ru-RU" sz="1800" dirty="0">
                        <a:latin typeface="Times New Roman" pitchFamily="18" charset="0"/>
                        <a:ea typeface="Calibri"/>
                        <a:cs typeface="Times New Roman" pitchFamily="18" charset="0"/>
                      </a:endParaRPr>
                    </a:p>
                    <a:p>
                      <a:pPr algn="just">
                        <a:lnSpc>
                          <a:spcPct val="115000"/>
                        </a:lnSpc>
                        <a:spcAft>
                          <a:spcPts val="0"/>
                        </a:spcAft>
                      </a:pPr>
                      <a:r>
                        <a:rPr lang="ru-RU" sz="1800" dirty="0">
                          <a:latin typeface="Times New Roman" pitchFamily="18" charset="0"/>
                          <a:ea typeface="Calibri"/>
                          <a:cs typeface="Times New Roman" pitchFamily="18" charset="0"/>
                        </a:rPr>
                        <a:t>Ж.А. Аман, Р. </a:t>
                      </a:r>
                      <a:r>
                        <a:rPr lang="ru-RU" sz="1800" dirty="0" err="1" smtClean="0">
                          <a:latin typeface="Times New Roman" pitchFamily="18" charset="0"/>
                          <a:ea typeface="Calibri"/>
                          <a:cs typeface="Times New Roman" pitchFamily="18" charset="0"/>
                        </a:rPr>
                        <a:t>Садықбеков</a:t>
                      </a:r>
                      <a:endParaRPr lang="ru-RU" sz="1800" dirty="0" smtClean="0">
                        <a:latin typeface="Times New Roman" pitchFamily="18" charset="0"/>
                        <a:ea typeface="Calibri"/>
                        <a:cs typeface="Times New Roman" pitchFamily="18" charset="0"/>
                      </a:endParaRPr>
                    </a:p>
                    <a:p>
                      <a:pPr algn="just">
                        <a:lnSpc>
                          <a:spcPct val="115000"/>
                        </a:lnSpc>
                        <a:spcAft>
                          <a:spcPts val="0"/>
                        </a:spcAft>
                      </a:pP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1106554"/>
            <a:ext cx="103327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3-тапсырма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Ғалым пікірін оқып, көзқарасыңды</a:t>
            </a:r>
            <a:r>
              <a:rPr kumimoji="0" lang="kk-KZ"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білдір</a:t>
            </a: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Кестені толтыр.</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12</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5606"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1386840" y="1325881"/>
            <a:ext cx="6751320" cy="548099"/>
          </a:xfrm>
          <a:prstGeom prst="rect">
            <a:avLst/>
          </a:prstGeom>
        </p:spPr>
        <p:txBody>
          <a:bodyPr wrap="square">
            <a:spAutoFit/>
          </a:bodyPr>
          <a:lstStyle/>
          <a:p>
            <a:pPr>
              <a:lnSpc>
                <a:spcPct val="115000"/>
              </a:lnSpc>
              <a:spcAft>
                <a:spcPts val="0"/>
              </a:spcAft>
            </a:pPr>
            <a:r>
              <a:rPr lang="kk-KZ" sz="2800" b="1" dirty="0" smtClean="0">
                <a:latin typeface="Times New Roman" pitchFamily="18" charset="0"/>
                <a:ea typeface="Calibri"/>
                <a:cs typeface="Times New Roman" pitchFamily="18" charset="0"/>
              </a:rPr>
              <a:t>Менің көзқарасым</a:t>
            </a:r>
            <a:endParaRPr lang="ru-RU" sz="2800" dirty="0">
              <a:latin typeface="Times New Roman" pitchFamily="18" charset="0"/>
              <a:ea typeface="Calibri"/>
              <a:cs typeface="Times New Roman" pitchFamily="18" charset="0"/>
            </a:endParaRPr>
          </a:p>
        </p:txBody>
      </p:sp>
      <p:sp>
        <p:nvSpPr>
          <p:cNvPr id="13313" name="Rectangle 1"/>
          <p:cNvSpPr>
            <a:spLocks noChangeArrowheads="1"/>
          </p:cNvSpPr>
          <p:nvPr/>
        </p:nvSpPr>
        <p:spPr bwMode="auto">
          <a:xfrm>
            <a:off x="396240" y="2645805"/>
            <a:ext cx="96469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Ғалымның пікірімен келісемін. Аққуды атпауды насихаттау  - ең алдымен адам бойындағы адамгершілік, мейірімділік қасиетін қалыптастырады. Халық түсінігіндегі  қасиет ұғымын жас ұрпаққа жеткізіп, оқушыға ой тастайды.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Біріншіден–адамгершілік пен ізгілікті дәріптесе, екінші жағынан–қоршаған ортаны қорғау, табиғатқа жанашыр, қамқор болуды үйретеді. </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1402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13</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5606"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Rectangle 1"/>
          <p:cNvSpPr>
            <a:spLocks noChangeArrowheads="1"/>
          </p:cNvSpPr>
          <p:nvPr/>
        </p:nvSpPr>
        <p:spPr bwMode="auto">
          <a:xfrm>
            <a:off x="0" y="1045368"/>
            <a:ext cx="106934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876800" algn="l"/>
              </a:tabLst>
            </a:pP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4-тапсырма</a:t>
            </a: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ЖЖ.</a:t>
            </a:r>
          </a:p>
          <a:p>
            <a:pPr marL="0" marR="0" lvl="0" indent="0" algn="l" defTabSz="914400" rtl="0" eaLnBrk="1" fontAlgn="base" latinLnBrk="0" hangingPunct="1">
              <a:lnSpc>
                <a:spcPct val="100000"/>
              </a:lnSpc>
              <a:spcBef>
                <a:spcPct val="0"/>
              </a:spcBef>
              <a:spcAft>
                <a:spcPct val="0"/>
              </a:spcAft>
              <a:buClrTx/>
              <a:buSzTx/>
              <a:buFontTx/>
              <a:buChar char="•"/>
              <a:tabLst>
                <a:tab pos="4876800" algn="l"/>
              </a:tabLst>
            </a:pP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«Төрт сөйлем» тәсілі</a:t>
            </a: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Ананың іс-әрекетін қалай бағалар едіңіз?</a:t>
            </a: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Пікір. </a:t>
            </a:r>
            <a:r>
              <a:rPr kumimoji="0" lang="kk-KZ"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Ананың іс-әрекетіне</a:t>
            </a: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байланысты өзіндік пікірлеріңізді бір сөйлеммен білдіріңіздер. </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Дәлел. </a:t>
            </a:r>
            <a:r>
              <a:rPr kumimoji="0" lang="kk-KZ"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Өз  пікірлеріңізді бір сөйлеммен дәлелдеңіздер.</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Мысал. </a:t>
            </a:r>
            <a:r>
              <a:rPr kumimoji="0" lang="kk-KZ"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Пікірлеріңізді өмірмен байланыстырып, мысал келтіріңіздер.</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876800" algn="l"/>
              </a:tabLst>
            </a:pPr>
            <a:r>
              <a:rPr kumimoji="0" lang="kk-KZ" altLang="zh-C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Қорытынды. </a:t>
            </a:r>
            <a:r>
              <a:rPr kumimoji="0" lang="kk-KZ"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Тақырып бойынша қорытынды шығарыңыздар.</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Kazakh woman in traditional clothes"/>
          <p:cNvPicPr/>
          <p:nvPr/>
        </p:nvPicPr>
        <p:blipFill rotWithShape="1">
          <a:blip r:embed="rId5" cstate="print">
            <a:extLst>
              <a:ext uri="{28A0092B-C50C-407E-A947-70E740481C1C}">
                <a14:useLocalDpi xmlns:a14="http://schemas.microsoft.com/office/drawing/2010/main" val="0"/>
              </a:ext>
            </a:extLst>
          </a:blip>
          <a:srcRect l="9023" t="3126" r="4831" b="6233"/>
          <a:stretch/>
        </p:blipFill>
        <p:spPr bwMode="auto">
          <a:xfrm>
            <a:off x="6598920" y="1127761"/>
            <a:ext cx="3733800" cy="21640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998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6"/>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4495518-9DD0-4C5A-A831-8803BCE86613}" type="slidenum">
              <a:rPr lang="ru-RU" altLang="ru-RU" sz="1400" b="1" smtClean="0">
                <a:solidFill>
                  <a:srgbClr val="002060"/>
                </a:solidFill>
              </a:rPr>
              <a:pPr>
                <a:buSzPts val="1100"/>
              </a:pPr>
              <a:t>14</a:t>
            </a:fld>
            <a:endParaRPr lang="ru-RU" altLang="ru-RU" sz="1400" b="1">
              <a:solidFill>
                <a:srgbClr val="002060"/>
              </a:solidFill>
            </a:endParaRPr>
          </a:p>
        </p:txBody>
      </p:sp>
      <p:cxnSp>
        <p:nvCxnSpPr>
          <p:cNvPr id="922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5"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Объект 6">
            <a:extLst>
              <a:ext uri="{FF2B5EF4-FFF2-40B4-BE49-F238E27FC236}">
                <a16:creationId xmlns="" xmlns:a16="http://schemas.microsoft.com/office/drawing/2014/main" id="{EAD3F017-3E0F-4C57-BE48-B48F8645B9F0}"/>
              </a:ext>
            </a:extLst>
          </p:cNvPr>
          <p:cNvGraphicFramePr>
            <a:graphicFrameLocks noGrp="1"/>
          </p:cNvGraphicFramePr>
          <p:nvPr>
            <p:ph idx="1"/>
            <p:extLst>
              <p:ext uri="{D42A27DB-BD31-4B8C-83A1-F6EECF244321}">
                <p14:modId xmlns:p14="http://schemas.microsoft.com/office/powerpoint/2010/main" val="3788452387"/>
              </p:ext>
            </p:extLst>
          </p:nvPr>
        </p:nvGraphicFramePr>
        <p:xfrm>
          <a:off x="460723" y="1459437"/>
          <a:ext cx="10081548" cy="4532526"/>
        </p:xfrm>
        <a:graphic>
          <a:graphicData uri="http://schemas.openxmlformats.org/drawingml/2006/table">
            <a:tbl>
              <a:tblPr firstRow="1" bandRow="1">
                <a:tableStyleId>{5C22544A-7EE6-4342-B048-85BDC9FD1C3A}</a:tableStyleId>
              </a:tblPr>
              <a:tblGrid>
                <a:gridCol w="5026372">
                  <a:extLst>
                    <a:ext uri="{9D8B030D-6E8A-4147-A177-3AD203B41FA5}">
                      <a16:colId xmlns="" xmlns:a16="http://schemas.microsoft.com/office/drawing/2014/main" val="1507852496"/>
                    </a:ext>
                  </a:extLst>
                </a:gridCol>
                <a:gridCol w="5055176">
                  <a:extLst>
                    <a:ext uri="{9D8B030D-6E8A-4147-A177-3AD203B41FA5}">
                      <a16:colId xmlns="" xmlns:a16="http://schemas.microsoft.com/office/drawing/2014/main" val="3146552556"/>
                    </a:ext>
                  </a:extLst>
                </a:gridCol>
              </a:tblGrid>
              <a:tr h="759066">
                <a:tc>
                  <a:txBody>
                    <a:bodyPr/>
                    <a:lstStyle/>
                    <a:p>
                      <a:pPr marR="1817370" algn="ctr">
                        <a:spcBef>
                          <a:spcPts val="300"/>
                        </a:spcBef>
                        <a:spcAft>
                          <a:spcPts val="0"/>
                        </a:spcAft>
                      </a:pPr>
                      <a:r>
                        <a:rPr lang="kk-KZ" sz="2800" b="1" dirty="0">
                          <a:effectLst/>
                          <a:latin typeface="Times New Roman" panose="02020603050405020304" pitchFamily="18" charset="0"/>
                          <a:ea typeface="Times New Roman" panose="02020603050405020304" pitchFamily="18" charset="0"/>
                        </a:rPr>
                        <a:t>Бағалау критерийі</a:t>
                      </a:r>
                      <a:endParaRPr lang="ru-RU"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817370">
                        <a:spcBef>
                          <a:spcPts val="300"/>
                        </a:spcBef>
                        <a:spcAft>
                          <a:spcPts val="0"/>
                        </a:spcAft>
                      </a:pPr>
                      <a:r>
                        <a:rPr lang="kk-KZ" sz="2800" b="1" dirty="0">
                          <a:effectLst/>
                          <a:latin typeface="Times New Roman" panose="02020603050405020304" pitchFamily="18" charset="0"/>
                          <a:ea typeface="Times New Roman" panose="02020603050405020304" pitchFamily="18" charset="0"/>
                        </a:rPr>
                        <a:t>     Дескриптор</a:t>
                      </a:r>
                      <a:endParaRPr lang="ru-RU"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533604696"/>
                  </a:ext>
                </a:extLst>
              </a:tr>
              <a:tr h="696215">
                <a:tc rowSpan="4">
                  <a:txBody>
                    <a:bodyPr/>
                    <a:lstStyle/>
                    <a:p>
                      <a:pPr marL="457200" indent="-457200">
                        <a:buFontTx/>
                        <a:buChar char="-"/>
                      </a:pPr>
                      <a:r>
                        <a:rPr lang="kk-KZ" sz="2000" kern="1200" dirty="0" smtClean="0">
                          <a:solidFill>
                            <a:schemeClr val="dk1"/>
                          </a:solidFill>
                          <a:latin typeface="Times New Roman" pitchFamily="18" charset="0"/>
                          <a:ea typeface="+mn-ea"/>
                          <a:cs typeface="Times New Roman" pitchFamily="18" charset="0"/>
                        </a:rPr>
                        <a:t>Шығарма бойынша өзіндік сыни пікір жазу.</a:t>
                      </a:r>
                      <a:endParaRPr lang="ru-RU" sz="2800" b="1" i="1" dirty="0">
                        <a:latin typeface="Times New Roman" pitchFamily="18" charset="0"/>
                        <a:cs typeface="Times New Roman" pitchFamily="18" charset="0"/>
                      </a:endParaRPr>
                    </a:p>
                  </a:txBody>
                  <a:tcPr/>
                </a:tc>
                <a:tc>
                  <a:txBody>
                    <a:bodyPr/>
                    <a:lstStyle/>
                    <a:p>
                      <a:pPr>
                        <a:spcAft>
                          <a:spcPts val="0"/>
                        </a:spcAft>
                      </a:pPr>
                      <a:r>
                        <a:rPr lang="kk-KZ" sz="2400" b="1" i="1" dirty="0">
                          <a:effectLst/>
                          <a:latin typeface="Times New Roman" pitchFamily="18" charset="0"/>
                          <a:ea typeface="Times New Roman" panose="02020603050405020304" pitchFamily="18" charset="0"/>
                          <a:cs typeface="Times New Roman" pitchFamily="18" charset="0"/>
                        </a:rPr>
                        <a:t>1. </a:t>
                      </a:r>
                      <a:r>
                        <a:rPr lang="kk-KZ" sz="2000" kern="1200" dirty="0" smtClean="0">
                          <a:solidFill>
                            <a:schemeClr val="dk1"/>
                          </a:solidFill>
                          <a:latin typeface="Times New Roman" pitchFamily="18" charset="0"/>
                          <a:ea typeface="+mn-ea"/>
                          <a:cs typeface="Times New Roman" pitchFamily="18" charset="0"/>
                        </a:rPr>
                        <a:t>Өзіндік пікірін білдіреді</a:t>
                      </a:r>
                      <a:endParaRPr lang="ru-RU" sz="2400" b="1" i="1"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 xmlns:a16="http://schemas.microsoft.com/office/drawing/2014/main" val="3002598961"/>
                  </a:ext>
                </a:extLst>
              </a:tr>
              <a:tr h="844777">
                <a:tc vMerge="1">
                  <a:txBody>
                    <a:bodyPr/>
                    <a:lstStyle/>
                    <a:p>
                      <a:endParaRPr lang="ru-RU" sz="280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400" b="1" i="1" kern="1200" dirty="0">
                          <a:solidFill>
                            <a:schemeClr val="dk1"/>
                          </a:solidFill>
                          <a:effectLst/>
                          <a:latin typeface="Times New Roman" pitchFamily="18" charset="0"/>
                          <a:ea typeface="+mn-ea"/>
                          <a:cs typeface="Times New Roman" pitchFamily="18" charset="0"/>
                        </a:rPr>
                        <a:t>2. </a:t>
                      </a:r>
                      <a:r>
                        <a:rPr lang="kk-KZ" sz="2000" kern="1200" dirty="0" smtClean="0">
                          <a:solidFill>
                            <a:schemeClr val="dk1"/>
                          </a:solidFill>
                          <a:latin typeface="Times New Roman" pitchFamily="18" charset="0"/>
                          <a:ea typeface="+mn-ea"/>
                          <a:cs typeface="Times New Roman" pitchFamily="18" charset="0"/>
                        </a:rPr>
                        <a:t>Өз пікірін дәлелдейді, мысал келтіреді</a:t>
                      </a:r>
                      <a:endParaRPr lang="ru-RU" sz="2000" kern="1200" dirty="0" smtClean="0">
                        <a:solidFill>
                          <a:schemeClr val="dk1"/>
                        </a:solidFill>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itchFamily="18" charset="0"/>
                        <a:ea typeface="Times New Roman" panose="02020603050405020304" pitchFamily="18" charset="0"/>
                        <a:cs typeface="Times New Roman" pitchFamily="18" charset="0"/>
                      </a:endParaRPr>
                    </a:p>
                  </a:txBody>
                  <a:tcPr/>
                </a:tc>
                <a:extLst>
                  <a:ext uri="{0D108BD9-81ED-4DB2-BD59-A6C34878D82A}">
                    <a16:rowId xmlns="" xmlns:a16="http://schemas.microsoft.com/office/drawing/2014/main" val="1781108695"/>
                  </a:ext>
                </a:extLst>
              </a:tr>
              <a:tr h="687512">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400" b="1" i="1" kern="1200" dirty="0">
                          <a:solidFill>
                            <a:schemeClr val="dk1"/>
                          </a:solidFill>
                          <a:effectLst/>
                          <a:latin typeface="Times New Roman" pitchFamily="18" charset="0"/>
                          <a:ea typeface="+mn-ea"/>
                          <a:cs typeface="Times New Roman" pitchFamily="18" charset="0"/>
                        </a:rPr>
                        <a:t>3. </a:t>
                      </a:r>
                      <a:r>
                        <a:rPr lang="kk-KZ" sz="2000" kern="1200" dirty="0" smtClean="0">
                          <a:solidFill>
                            <a:schemeClr val="dk1"/>
                          </a:solidFill>
                          <a:latin typeface="Times New Roman" pitchFamily="18" charset="0"/>
                          <a:ea typeface="+mn-ea"/>
                          <a:cs typeface="Times New Roman" pitchFamily="18" charset="0"/>
                        </a:rPr>
                        <a:t>Тақырып бойынша қорытынды шығарады</a:t>
                      </a:r>
                      <a:endParaRPr lang="ru-RU" sz="2000" kern="1200" dirty="0" smtClean="0">
                        <a:solidFill>
                          <a:schemeClr val="dk1"/>
                        </a:solidFill>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itchFamily="18" charset="0"/>
                        <a:ea typeface="Times New Roman" panose="02020603050405020304" pitchFamily="18" charset="0"/>
                        <a:cs typeface="Times New Roman" pitchFamily="18" charset="0"/>
                      </a:endParaRPr>
                    </a:p>
                  </a:txBody>
                  <a:tcPr/>
                </a:tc>
                <a:extLst>
                  <a:ext uri="{0D108BD9-81ED-4DB2-BD59-A6C34878D82A}">
                    <a16:rowId xmlns="" xmlns:a16="http://schemas.microsoft.com/office/drawing/2014/main" val="634290820"/>
                  </a:ext>
                </a:extLst>
              </a:tr>
              <a:tr h="1104708">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3931483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5"/>
          </a:xfrm>
          <a:prstGeom prst="rect">
            <a:avLst/>
          </a:prstGeom>
          <a:solidFill>
            <a:schemeClr val="accent1">
              <a:lumMod val="40000"/>
              <a:lumOff val="60000"/>
            </a:schemeClr>
          </a:solidFill>
          <a:ln>
            <a:noFill/>
          </a:ln>
        </p:spPr>
      </p:pic>
      <p:sp>
        <p:nvSpPr>
          <p:cNvPr id="2560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9E0A9A54-F8C9-4F08-B30D-A43E12477028}" type="slidenum">
              <a:rPr lang="ru-RU" altLang="ru-RU" sz="1400" b="1" smtClean="0">
                <a:solidFill>
                  <a:srgbClr val="002060"/>
                </a:solidFill>
              </a:rPr>
              <a:pPr>
                <a:buSzPts val="1100"/>
              </a:pPr>
              <a:t>15</a:t>
            </a:fld>
            <a:endParaRPr lang="ru-RU" altLang="ru-RU" sz="1400" b="1">
              <a:solidFill>
                <a:srgbClr val="002060"/>
              </a:solidFill>
            </a:endParaRPr>
          </a:p>
        </p:txBody>
      </p:sp>
      <p:cxnSp>
        <p:nvCxnSpPr>
          <p:cNvPr id="2560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560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560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Презентация на тему &quot;Кері байланыс&quot;">
            <a:extLst>
              <a:ext uri="{FF2B5EF4-FFF2-40B4-BE49-F238E27FC236}">
                <a16:creationId xmlns="" xmlns:a16="http://schemas.microsoft.com/office/drawing/2014/main" id="{EE860890-94C8-4A17-B97C-DCF516562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6" y="1143002"/>
            <a:ext cx="9781267" cy="60658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Презентация на тему &quot;Кері байланыс&quot;">
            <a:extLst>
              <a:ext uri="{FF2B5EF4-FFF2-40B4-BE49-F238E27FC236}">
                <a16:creationId xmlns="" xmlns:a16="http://schemas.microsoft.com/office/drawing/2014/main" id="{82BBED8D-B564-463B-9112-6E242246D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36" y="1051562"/>
            <a:ext cx="9781267" cy="606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E1BA07F-9C03-4CCF-8132-E0B6A0DB0A81}" type="slidenum">
              <a:rPr lang="ru-RU" altLang="ru-RU" sz="1400" b="1" smtClean="0">
                <a:solidFill>
                  <a:srgbClr val="002060"/>
                </a:solidFill>
              </a:rPr>
              <a:pPr>
                <a:buSzPts val="1100"/>
              </a:pPr>
              <a:t>2</a:t>
            </a:fld>
            <a:endParaRPr lang="ru-RU" altLang="ru-RU" sz="1400" b="1">
              <a:solidFill>
                <a:srgbClr val="002060"/>
              </a:solidFill>
            </a:endParaRPr>
          </a:p>
        </p:txBody>
      </p:sp>
      <p:cxnSp>
        <p:nvCxnSpPr>
          <p:cNvPr id="717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230;p65"/>
          <p:cNvSpPr txBox="1">
            <a:spLocks/>
          </p:cNvSpPr>
          <p:nvPr/>
        </p:nvSpPr>
        <p:spPr bwMode="auto">
          <a:xfrm>
            <a:off x="381000" y="1684338"/>
            <a:ext cx="98012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106916" tIns="106916" rIns="106916" bIns="106916"/>
          <a:lstStyle>
            <a:lvl1pPr marL="373063" indent="-373063" algn="l" rtl="0" eaLnBrk="0" fontAlgn="base" hangingPunct="0">
              <a:spcBef>
                <a:spcPct val="20000"/>
              </a:spcBef>
              <a:spcAft>
                <a:spcPct val="0"/>
              </a:spcAft>
              <a:buFont typeface="Arial" pitchFamily="34" charset="0"/>
              <a:buChar char="•"/>
              <a:defRPr sz="3000" kern="1200">
                <a:solidFill>
                  <a:schemeClr val="tx1"/>
                </a:solidFill>
                <a:latin typeface="+mn-lt"/>
                <a:ea typeface="+mn-ea"/>
                <a:cs typeface="+mn-cs"/>
              </a:defRPr>
            </a:lvl1pPr>
            <a:lvl2pPr marL="808038" indent="-3111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239963" indent="-2476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k-KZ" sz="2800" b="1" dirty="0">
                <a:latin typeface="Times New Roman" panose="02020603050405020304" pitchFamily="18" charset="0"/>
                <a:cs typeface="Times New Roman" panose="02020603050405020304" pitchFamily="18" charset="0"/>
              </a:rPr>
              <a:t>Оқу мақсаты:</a:t>
            </a:r>
            <a:r>
              <a:rPr lang="kk-KZ" sz="1400" dirty="0">
                <a:solidFill>
                  <a:srgbClr val="000000"/>
                </a:solidFill>
                <a:latin typeface="Times New Roman" panose="02020603050405020304" pitchFamily="18" charset="0"/>
                <a:ea typeface="Calibri" panose="020F0502020204030204" pitchFamily="34" charset="0"/>
              </a:rPr>
              <a:t/>
            </a:r>
            <a:br>
              <a:rPr lang="kk-KZ" sz="1400" dirty="0">
                <a:solidFill>
                  <a:srgbClr val="000000"/>
                </a:solidFill>
                <a:latin typeface="Times New Roman" panose="02020603050405020304" pitchFamily="18" charset="0"/>
                <a:ea typeface="Calibri" panose="020F0502020204030204" pitchFamily="34" charset="0"/>
              </a:rPr>
            </a:br>
            <a:r>
              <a:rPr lang="kk-KZ" sz="2400" dirty="0" smtClean="0">
                <a:latin typeface="Times New Roman" pitchFamily="18" charset="0"/>
                <a:cs typeface="Times New Roman" pitchFamily="18" charset="0"/>
              </a:rPr>
              <a:t>Б/С2. Шығармадағы материалдық және рухани құндылықтарды заманауи тұрғыда салыстырып, жаңашылдығына баға беру.                                 </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Б/С4.шығарма бойынша жазылған әдеби сын пікірлерге сүйене отырып өзіндік сыни пікір жазу.</a:t>
            </a:r>
            <a:r>
              <a:rPr lang="kk-KZ" sz="2400" dirty="0">
                <a:latin typeface="Times New Roman" panose="02020603050405020304" pitchFamily="18" charset="0"/>
                <a:cs typeface="Times New Roman" panose="02020603050405020304" pitchFamily="18" charset="0"/>
              </a:rPr>
              <a:t/>
            </a:r>
            <a:br>
              <a:rPr lang="kk-KZ" sz="2400" dirty="0">
                <a:latin typeface="Times New Roman" panose="02020603050405020304" pitchFamily="18" charset="0"/>
                <a:cs typeface="Times New Roman" panose="02020603050405020304" pitchFamily="18" charset="0"/>
              </a:rPr>
            </a:br>
            <a:r>
              <a:rPr lang="kk-KZ" sz="2800" b="1" i="1" dirty="0">
                <a:latin typeface="Times New Roman" panose="02020603050405020304" pitchFamily="18" charset="0"/>
                <a:cs typeface="Times New Roman" panose="02020603050405020304" pitchFamily="18" charset="0"/>
              </a:rPr>
              <a:t/>
            </a:r>
            <a:br>
              <a:rPr lang="kk-KZ" sz="2800" b="1" i="1" dirty="0">
                <a:latin typeface="Times New Roman" panose="02020603050405020304" pitchFamily="18" charset="0"/>
                <a:cs typeface="Times New Roman" panose="02020603050405020304" pitchFamily="18" charset="0"/>
              </a:rPr>
            </a:br>
            <a:r>
              <a:rPr lang="kk-KZ" sz="2800" b="1" dirty="0">
                <a:latin typeface="Times New Roman" panose="02020603050405020304" pitchFamily="18" charset="0"/>
                <a:cs typeface="Times New Roman" panose="02020603050405020304" pitchFamily="18" charset="0"/>
              </a:rPr>
              <a:t>Сабақ мақсаты</a:t>
            </a:r>
            <a:r>
              <a:rPr lang="kk-KZ" sz="2800" b="1" dirty="0" smtClean="0">
                <a:latin typeface="Times New Roman" panose="02020603050405020304" pitchFamily="18" charset="0"/>
                <a:cs typeface="Times New Roman" panose="02020603050405020304" pitchFamily="18" charset="0"/>
              </a:rPr>
              <a:t>:</a:t>
            </a:r>
          </a:p>
          <a:p>
            <a:r>
              <a:rPr lang="kk-KZ" sz="2400" dirty="0" smtClean="0">
                <a:latin typeface="Times New Roman" pitchFamily="18" charset="0"/>
                <a:cs typeface="Times New Roman" pitchFamily="18" charset="0"/>
              </a:rPr>
              <a:t>Шығармадағы материалдық және рухани құндылықтарды салыстырып, өзіндік пікір жазады</a:t>
            </a:r>
            <a:r>
              <a:rPr lang="kk-KZ" sz="2800" b="1" i="1" dirty="0">
                <a:latin typeface="Times New Roman" panose="02020603050405020304" pitchFamily="18" charset="0"/>
                <a:cs typeface="Times New Roman" panose="02020603050405020304" pitchFamily="18" charset="0"/>
              </a:rPr>
              <a:t/>
            </a:r>
            <a:br>
              <a:rPr lang="kk-KZ"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ea typeface="Open Sans"/>
              <a:cs typeface="Times New Roman" panose="02020603050405020304" pitchFamily="18" charset="0"/>
              <a:sym typeface="Open Sans"/>
            </a:endParaRPr>
          </a:p>
        </p:txBody>
      </p:sp>
      <p:pic>
        <p:nvPicPr>
          <p:cNvPr id="717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6"/>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4495518-9DD0-4C5A-A831-8803BCE86613}" type="slidenum">
              <a:rPr lang="ru-RU" altLang="ru-RU" sz="1400" b="1" smtClean="0">
                <a:solidFill>
                  <a:srgbClr val="002060"/>
                </a:solidFill>
              </a:rPr>
              <a:pPr>
                <a:buSzPts val="1100"/>
              </a:pPr>
              <a:t>3</a:t>
            </a:fld>
            <a:endParaRPr lang="ru-RU" altLang="ru-RU" sz="1400" b="1">
              <a:solidFill>
                <a:srgbClr val="002060"/>
              </a:solidFill>
            </a:endParaRPr>
          </a:p>
        </p:txBody>
      </p:sp>
      <p:cxnSp>
        <p:nvCxnSpPr>
          <p:cNvPr id="922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5"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одержимое 8"/>
          <p:cNvSpPr>
            <a:spLocks noGrp="1"/>
          </p:cNvSpPr>
          <p:nvPr>
            <p:ph sz="half" idx="1"/>
          </p:nvPr>
        </p:nvSpPr>
        <p:spPr>
          <a:xfrm>
            <a:off x="579226" y="1764299"/>
            <a:ext cx="9479174" cy="4990084"/>
          </a:xfrm>
        </p:spPr>
        <p:txBody>
          <a:bodyPr/>
          <a:lstStyle/>
          <a:p>
            <a:r>
              <a:rPr lang="kk-KZ" b="1" dirty="0" smtClean="0">
                <a:latin typeface="Times New Roman" pitchFamily="18" charset="0"/>
                <a:cs typeface="Times New Roman" pitchFamily="18" charset="0"/>
              </a:rPr>
              <a:t>1-тапсырма</a:t>
            </a:r>
            <a:endParaRPr lang="ru-RU" dirty="0" smtClean="0">
              <a:latin typeface="Times New Roman" pitchFamily="18" charset="0"/>
              <a:cs typeface="Times New Roman" pitchFamily="18" charset="0"/>
            </a:endParaRPr>
          </a:p>
          <a:p>
            <a:pPr>
              <a:buNone/>
            </a:pP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Үзіндіні оқы. Өлең жолдарындағы материалдық құндылық пен рухани құндылықты анықта. </a:t>
            </a:r>
            <a:endParaRPr lang="en-US" b="1"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Қазіргі заманда өзекті ме?</a:t>
            </a:r>
            <a:endParaRPr lang="ru-RU" dirty="0" smtClean="0">
              <a:latin typeface="Times New Roman" pitchFamily="18" charset="0"/>
              <a:cs typeface="Times New Roman" pitchFamily="18" charset="0"/>
            </a:endParaRPr>
          </a:p>
          <a:p>
            <a:endParaRPr lang="ru-RU" dirty="0"/>
          </a:p>
        </p:txBody>
      </p:sp>
      <p:pic>
        <p:nvPicPr>
          <p:cNvPr id="10" name="Рисунок 9" descr="ÐÐ°ÑÑÐ¸Ð½ÐºÐ¸ Ð¿Ð¾ Ð·Ð°Ð¿ÑÐ¾ÑÑ ÑÐ°Ð±Ð¸ÒÐ°Ñ Ð°Ð½Ð° ÑÑÑÐµÑ"/>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160" y="4404360"/>
            <a:ext cx="4251960" cy="2773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Номер слайда 4"/>
          <p:cNvSpPr>
            <a:spLocks noGrp="1"/>
          </p:cNvSpPr>
          <p:nvPr>
            <p:ph type="sldNum" sz="quarter" idx="12"/>
          </p:nvPr>
        </p:nvSpPr>
        <p:spPr/>
        <p:txBody>
          <a:bodyPr/>
          <a:lstStyle/>
          <a:p>
            <a:pPr>
              <a:defRPr/>
            </a:pPr>
            <a:fld id="{A7ACD5C9-CE4D-40EC-BEC6-70084692156F}" type="slidenum">
              <a:rPr lang="ru-RU" altLang="ru-RU" smtClean="0"/>
              <a:pPr>
                <a:defRPr/>
              </a:pPr>
              <a:t>4</a:t>
            </a:fld>
            <a:endParaRPr lang="ru-RU" altLang="ru-RU"/>
          </a:p>
        </p:txBody>
      </p:sp>
      <p:pic>
        <p:nvPicPr>
          <p:cNvPr id="6" name="Picture 2" descr="C:\Users\Типография\Desktop\Безымянный.png"/>
          <p:cNvPicPr>
            <a:picLocks noChangeAspect="1" noChangeArrowheads="1"/>
          </p:cNvPicPr>
          <p:nvPr/>
        </p:nvPicPr>
        <p:blipFill rotWithShape="1">
          <a:blip r:embed="rId2"/>
          <a:srcRect l="11757" r="11484"/>
          <a:stretch/>
        </p:blipFill>
        <p:spPr bwMode="auto">
          <a:xfrm>
            <a:off x="0" y="0"/>
            <a:ext cx="10693400" cy="7597776"/>
          </a:xfrm>
          <a:prstGeom prst="rect">
            <a:avLst/>
          </a:prstGeom>
          <a:solidFill>
            <a:schemeClr val="accent1">
              <a:lumMod val="40000"/>
              <a:lumOff val="60000"/>
            </a:schemeClr>
          </a:solidFill>
          <a:ln>
            <a:noFill/>
          </a:ln>
        </p:spPr>
      </p:pic>
      <p:sp>
        <p:nvSpPr>
          <p:cNvPr id="1026" name="Вертикальный свиток 110"/>
          <p:cNvSpPr>
            <a:spLocks noChangeArrowheads="1"/>
          </p:cNvSpPr>
          <p:nvPr/>
        </p:nvSpPr>
        <p:spPr bwMode="auto">
          <a:xfrm>
            <a:off x="1428750" y="1874521"/>
            <a:ext cx="8050530" cy="5242560"/>
          </a:xfrm>
          <a:prstGeom prst="verticalScroll">
            <a:avLst>
              <a:gd name="adj" fmla="val 12500"/>
            </a:avLst>
          </a:prstGeom>
          <a:solidFill>
            <a:srgbClr val="FFFFFF"/>
          </a:solidFill>
          <a:ln w="25400">
            <a:solidFill>
              <a:srgbClr val="4BACC6"/>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kk-KZ" sz="2400" dirty="0" smtClean="0">
                <a:latin typeface="Times New Roman" pitchFamily="18" charset="0"/>
              </a:rPr>
              <a:t>...</a:t>
            </a: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Тірі  жан аяқ басып келмейтұғын.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Аққулар аман-есен қайтқанынша</a:t>
            </a:r>
          </a:p>
          <a:p>
            <a:pPr marL="0" marR="0" lvl="0" indent="0" algn="l" defTabSz="914400" rtl="0" eaLnBrk="1" fontAlgn="base" latinLnBrk="0" hangingPunct="1">
              <a:lnSpc>
                <a:spcPct val="100000"/>
              </a:lnSpc>
              <a:spcBef>
                <a:spcPct val="0"/>
              </a:spcBef>
              <a:spcAft>
                <a:spcPts val="100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Суына Жетімкөлдің шөлдейтұғын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Суымен сырқаттарын емдейтұғын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Ұрпақтан-ұрпақ алып жалықпастан</a:t>
            </a:r>
          </a:p>
          <a:p>
            <a:pPr marL="0" marR="0" lvl="0" indent="0" algn="l" defTabSz="914400" rtl="0" eaLnBrk="1" fontAlgn="base" latinLnBrk="0" hangingPunct="1">
              <a:lnSpc>
                <a:spcPct val="100000"/>
              </a:lnSpc>
              <a:spcBef>
                <a:spcPct val="0"/>
              </a:spcBef>
              <a:spcAft>
                <a:spcPts val="1000"/>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Сондай бір дәстүр бар-ды қалыптасқан</a:t>
            </a:r>
          </a:p>
          <a:p>
            <a:pPr marL="0" marR="1323975" lvl="0" indent="0" algn="l" defTabSz="914400" rtl="0" eaLnBrk="1" fontAlgn="base" latinLnBrk="0" hangingPunct="1">
              <a:lnSpc>
                <a:spcPct val="100000"/>
              </a:lnSpc>
              <a:spcBef>
                <a:spcPct val="0"/>
              </a:spcBef>
              <a:spcAft>
                <a:spcPts val="288"/>
              </a:spcAft>
              <a:buClrTx/>
              <a:buSzTx/>
              <a:buFontTx/>
              <a:buNone/>
              <a:tabLst/>
            </a:pP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Заманнан заман өткен, жаңарған жұрт,</a:t>
            </a:r>
            <a:b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b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Аққуын айдын көлдің, налытпастан</a:t>
            </a:r>
            <a:b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br>
            <a:r>
              <a:rPr kumimoji="0" lang="kk-KZ" sz="2400" b="0" i="0" u="none" strike="noStrike" cap="none" normalizeH="0" baseline="0" dirty="0" smtClean="0">
                <a:ln>
                  <a:noFill/>
                </a:ln>
                <a:solidFill>
                  <a:srgbClr val="000000"/>
                </a:solidFill>
                <a:effectLst/>
                <a:latin typeface="Times New Roman" pitchFamily="18" charset="0"/>
                <a:cs typeface="Arial" panose="020B0604020202020204" pitchFamily="34" charset="0"/>
              </a:rPr>
              <a:t>Дәстүрін аттамаған, анық басқан...</a:t>
            </a:r>
            <a:endParaRPr kumimoji="0" lang="kk-KZ" sz="2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06362" y="-18257"/>
            <a:ext cx="10693400" cy="7597775"/>
          </a:xfrm>
          <a:prstGeom prst="rect">
            <a:avLst/>
          </a:prstGeom>
          <a:solidFill>
            <a:schemeClr val="accent1">
              <a:lumMod val="40000"/>
              <a:lumOff val="60000"/>
            </a:schemeClr>
          </a:solidFill>
          <a:ln>
            <a:noFill/>
          </a:ln>
        </p:spPr>
      </p:pic>
      <p:sp>
        <p:nvSpPr>
          <p:cNvPr id="13315"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ED472CCA-BA93-479B-80E0-BBDAB4853F10}" type="slidenum">
              <a:rPr lang="ru-RU" altLang="ru-RU" sz="1400" b="1" smtClean="0">
                <a:solidFill>
                  <a:srgbClr val="002060"/>
                </a:solidFill>
              </a:rPr>
              <a:pPr>
                <a:buSzPts val="1100"/>
              </a:pPr>
              <a:t>5</a:t>
            </a:fld>
            <a:endParaRPr lang="ru-RU" altLang="ru-RU" sz="1400" b="1">
              <a:solidFill>
                <a:srgbClr val="002060"/>
              </a:solidFill>
            </a:endParaRPr>
          </a:p>
        </p:txBody>
      </p:sp>
      <p:cxnSp>
        <p:nvCxnSpPr>
          <p:cNvPr id="13316"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3317"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331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Таблица 8"/>
          <p:cNvGraphicFramePr>
            <a:graphicFrameLocks noGrp="1"/>
          </p:cNvGraphicFramePr>
          <p:nvPr/>
        </p:nvGraphicFramePr>
        <p:xfrm>
          <a:off x="1341121" y="2804160"/>
          <a:ext cx="7696200" cy="2042160"/>
        </p:xfrm>
        <a:graphic>
          <a:graphicData uri="http://schemas.openxmlformats.org/drawingml/2006/table">
            <a:tbl>
              <a:tblPr/>
              <a:tblGrid>
                <a:gridCol w="3847698"/>
                <a:gridCol w="3848502"/>
              </a:tblGrid>
              <a:tr h="1219200">
                <a:tc>
                  <a:txBody>
                    <a:bodyPr/>
                    <a:lstStyle/>
                    <a:p>
                      <a:pPr>
                        <a:lnSpc>
                          <a:spcPct val="115000"/>
                        </a:lnSpc>
                        <a:spcAft>
                          <a:spcPts val="0"/>
                        </a:spcAft>
                      </a:pPr>
                      <a:endParaRPr lang="ru-RU" sz="2000" b="1" dirty="0">
                        <a:solidFill>
                          <a:srgbClr val="000000"/>
                        </a:solidFill>
                        <a:latin typeface="Times New Roman"/>
                        <a:ea typeface="Times New Roman"/>
                        <a:cs typeface="Times New Roman"/>
                      </a:endParaRPr>
                    </a:p>
                    <a:p>
                      <a:pPr>
                        <a:lnSpc>
                          <a:spcPct val="115000"/>
                        </a:lnSpc>
                        <a:spcAft>
                          <a:spcPts val="0"/>
                        </a:spcAft>
                        <a:tabLst>
                          <a:tab pos="1450340" algn="ctr"/>
                        </a:tabLst>
                      </a:pPr>
                      <a:r>
                        <a:rPr lang="kk-KZ" sz="2000" b="1" dirty="0">
                          <a:latin typeface="Times New Roman"/>
                          <a:ea typeface="Calibri"/>
                          <a:cs typeface="Times New Roman"/>
                        </a:rPr>
                        <a:t>Рухани құндылық	</a:t>
                      </a:r>
                      <a:endParaRPr lang="ru-RU"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b="1" dirty="0">
                        <a:solidFill>
                          <a:srgbClr val="000000"/>
                        </a:solidFill>
                        <a:latin typeface="Times New Roman"/>
                        <a:ea typeface="Times New Roman"/>
                        <a:cs typeface="Times New Roman"/>
                      </a:endParaRPr>
                    </a:p>
                    <a:p>
                      <a:pPr>
                        <a:lnSpc>
                          <a:spcPct val="115000"/>
                        </a:lnSpc>
                        <a:spcAft>
                          <a:spcPts val="0"/>
                        </a:spcAft>
                      </a:pPr>
                      <a:r>
                        <a:rPr lang="kk-KZ" sz="2000" b="1" dirty="0">
                          <a:latin typeface="Times New Roman"/>
                          <a:ea typeface="Calibri"/>
                          <a:cs typeface="Times New Roman"/>
                        </a:rPr>
                        <a:t>Материалдық құндылық</a:t>
                      </a:r>
                      <a:endParaRPr lang="ru-RU"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a:lnSpc>
                          <a:spcPct val="115000"/>
                        </a:lnSpc>
                        <a:spcAft>
                          <a:spcPts val="0"/>
                        </a:spcAft>
                      </a:pPr>
                      <a:r>
                        <a:rPr lang="kk-KZ" sz="2000" dirty="0" smtClean="0">
                          <a:latin typeface="Times New Roman"/>
                          <a:ea typeface="Calibri"/>
                          <a:cs typeface="Times New Roman"/>
                        </a:rPr>
                        <a:t>дәстүр </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a:latin typeface="Times New Roman"/>
                          <a:ea typeface="Calibri"/>
                          <a:cs typeface="Times New Roman"/>
                        </a:rPr>
                        <a:t>аққулар, Жетімкөл</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Прямоугольник 10"/>
          <p:cNvSpPr/>
          <p:nvPr/>
        </p:nvSpPr>
        <p:spPr>
          <a:xfrm>
            <a:off x="2788920" y="472440"/>
            <a:ext cx="4434840" cy="523220"/>
          </a:xfrm>
          <a:prstGeom prst="rect">
            <a:avLst/>
          </a:prstGeom>
        </p:spPr>
        <p:txBody>
          <a:bodyPr wrap="square">
            <a:spAutoFit/>
          </a:bodyPr>
          <a:lstStyle/>
          <a:p>
            <a:r>
              <a:rPr lang="kk-KZ" sz="2800" dirty="0" smtClean="0">
                <a:latin typeface="Times New Roman" pitchFamily="18" charset="0"/>
                <a:cs typeface="Times New Roman" pitchFamily="18" charset="0"/>
              </a:rPr>
              <a:t>           Ықтимал жауап</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86651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0693400" cy="7597776"/>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54495518-9DD0-4C5A-A831-8803BCE86613}" type="slidenum">
              <a:rPr lang="ru-RU" altLang="ru-RU" sz="1400" b="1" smtClean="0">
                <a:solidFill>
                  <a:srgbClr val="002060"/>
                </a:solidFill>
              </a:rPr>
              <a:pPr>
                <a:buSzPts val="1100"/>
              </a:pPr>
              <a:t>6</a:t>
            </a:fld>
            <a:endParaRPr lang="ru-RU" altLang="ru-RU" sz="1400" b="1">
              <a:solidFill>
                <a:srgbClr val="002060"/>
              </a:solidFill>
            </a:endParaRPr>
          </a:p>
        </p:txBody>
      </p:sp>
      <p:cxnSp>
        <p:nvCxnSpPr>
          <p:cNvPr id="9220"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5"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Объект 6">
            <a:extLst>
              <a:ext uri="{FF2B5EF4-FFF2-40B4-BE49-F238E27FC236}">
                <a16:creationId xmlns="" xmlns:a16="http://schemas.microsoft.com/office/drawing/2014/main" id="{EAD3F017-3E0F-4C57-BE48-B48F8645B9F0}"/>
              </a:ext>
            </a:extLst>
          </p:cNvPr>
          <p:cNvGraphicFramePr>
            <a:graphicFrameLocks noGrp="1"/>
          </p:cNvGraphicFramePr>
          <p:nvPr>
            <p:ph idx="1"/>
            <p:extLst>
              <p:ext uri="{D42A27DB-BD31-4B8C-83A1-F6EECF244321}">
                <p14:modId xmlns:p14="http://schemas.microsoft.com/office/powerpoint/2010/main" val="3788452387"/>
              </p:ext>
            </p:extLst>
          </p:nvPr>
        </p:nvGraphicFramePr>
        <p:xfrm>
          <a:off x="460723" y="1459437"/>
          <a:ext cx="10081548" cy="4776326"/>
        </p:xfrm>
        <a:graphic>
          <a:graphicData uri="http://schemas.openxmlformats.org/drawingml/2006/table">
            <a:tbl>
              <a:tblPr firstRow="1" bandRow="1">
                <a:tableStyleId>{5C22544A-7EE6-4342-B048-85BDC9FD1C3A}</a:tableStyleId>
              </a:tblPr>
              <a:tblGrid>
                <a:gridCol w="5026372">
                  <a:extLst>
                    <a:ext uri="{9D8B030D-6E8A-4147-A177-3AD203B41FA5}">
                      <a16:colId xmlns="" xmlns:a16="http://schemas.microsoft.com/office/drawing/2014/main" val="1507852496"/>
                    </a:ext>
                  </a:extLst>
                </a:gridCol>
                <a:gridCol w="5055176">
                  <a:extLst>
                    <a:ext uri="{9D8B030D-6E8A-4147-A177-3AD203B41FA5}">
                      <a16:colId xmlns="" xmlns:a16="http://schemas.microsoft.com/office/drawing/2014/main" val="3146552556"/>
                    </a:ext>
                  </a:extLst>
                </a:gridCol>
              </a:tblGrid>
              <a:tr h="759066">
                <a:tc>
                  <a:txBody>
                    <a:bodyPr/>
                    <a:lstStyle/>
                    <a:p>
                      <a:pPr marR="1817370" algn="ctr">
                        <a:spcBef>
                          <a:spcPts val="300"/>
                        </a:spcBef>
                        <a:spcAft>
                          <a:spcPts val="0"/>
                        </a:spcAft>
                      </a:pPr>
                      <a:r>
                        <a:rPr lang="kk-KZ" sz="2800" b="1" dirty="0">
                          <a:effectLst/>
                          <a:latin typeface="Times New Roman" panose="02020603050405020304" pitchFamily="18" charset="0"/>
                          <a:ea typeface="Times New Roman" panose="02020603050405020304" pitchFamily="18" charset="0"/>
                        </a:rPr>
                        <a:t>Бағалау критерийі</a:t>
                      </a:r>
                      <a:endParaRPr lang="ru-RU"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1817370">
                        <a:spcBef>
                          <a:spcPts val="300"/>
                        </a:spcBef>
                        <a:spcAft>
                          <a:spcPts val="0"/>
                        </a:spcAft>
                      </a:pPr>
                      <a:r>
                        <a:rPr lang="kk-KZ" sz="2800" b="1" dirty="0">
                          <a:effectLst/>
                          <a:latin typeface="Times New Roman" panose="02020603050405020304" pitchFamily="18" charset="0"/>
                          <a:ea typeface="Times New Roman" panose="02020603050405020304" pitchFamily="18" charset="0"/>
                        </a:rPr>
                        <a:t>     Дескриптор</a:t>
                      </a:r>
                      <a:endParaRPr lang="ru-RU"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533604696"/>
                  </a:ext>
                </a:extLst>
              </a:tr>
              <a:tr h="696215">
                <a:tc rowSpan="4">
                  <a:txBody>
                    <a:bodyPr/>
                    <a:lstStyle/>
                    <a:p>
                      <a:pPr marL="457200" indent="-457200">
                        <a:buFontTx/>
                        <a:buChar char="-"/>
                      </a:pPr>
                      <a:r>
                        <a:rPr lang="kk-KZ" sz="2800" i="0" kern="1200" dirty="0" smtClean="0">
                          <a:solidFill>
                            <a:schemeClr val="dk1"/>
                          </a:solidFill>
                          <a:latin typeface="Times New Roman" pitchFamily="18" charset="0"/>
                          <a:ea typeface="+mn-ea"/>
                          <a:cs typeface="Times New Roman" pitchFamily="18" charset="0"/>
                        </a:rPr>
                        <a:t>Шығармадағы материалдық және рухани құндылықтарды заманауи тұрғыда салыстырып, жаңашылдығына баға беру. </a:t>
                      </a:r>
                      <a:endParaRPr lang="ru-RU" sz="2800" b="1" i="0" dirty="0">
                        <a:latin typeface="Times New Roman" pitchFamily="18" charset="0"/>
                        <a:cs typeface="Times New Roman" pitchFamily="18" charset="0"/>
                      </a:endParaRPr>
                    </a:p>
                  </a:txBody>
                  <a:tcPr/>
                </a:tc>
                <a:tc>
                  <a:txBody>
                    <a:bodyPr/>
                    <a:lstStyle/>
                    <a:p>
                      <a:pPr>
                        <a:spcAft>
                          <a:spcPts val="0"/>
                        </a:spcAft>
                      </a:pPr>
                      <a:r>
                        <a:rPr lang="kk-KZ" sz="2800" b="1" i="0" dirty="0">
                          <a:effectLst/>
                          <a:latin typeface="Times New Roman" pitchFamily="18" charset="0"/>
                          <a:ea typeface="Times New Roman" panose="02020603050405020304" pitchFamily="18" charset="0"/>
                          <a:cs typeface="Times New Roman" pitchFamily="18" charset="0"/>
                        </a:rPr>
                        <a:t>1. </a:t>
                      </a:r>
                      <a:r>
                        <a:rPr lang="kk-KZ" sz="2800" i="0" kern="1200" dirty="0" smtClean="0">
                          <a:solidFill>
                            <a:schemeClr val="dk1"/>
                          </a:solidFill>
                          <a:latin typeface="Times New Roman" pitchFamily="18" charset="0"/>
                          <a:ea typeface="+mn-ea"/>
                          <a:cs typeface="Times New Roman" pitchFamily="18" charset="0"/>
                        </a:rPr>
                        <a:t>Поэмадан берілген үзіндіні оқиды</a:t>
                      </a:r>
                      <a:endParaRPr lang="ru-RU" sz="2800" b="1" i="0"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 xmlns:a16="http://schemas.microsoft.com/office/drawing/2014/main" val="3002598961"/>
                  </a:ext>
                </a:extLst>
              </a:tr>
              <a:tr h="844777">
                <a:tc vMerge="1">
                  <a:txBody>
                    <a:bodyPr/>
                    <a:lstStyle/>
                    <a:p>
                      <a:endParaRPr lang="ru-RU" sz="280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2800" b="1" i="0" kern="1200" dirty="0">
                          <a:solidFill>
                            <a:schemeClr val="dk1"/>
                          </a:solidFill>
                          <a:effectLst/>
                          <a:latin typeface="Times New Roman" pitchFamily="18" charset="0"/>
                          <a:ea typeface="+mn-ea"/>
                          <a:cs typeface="Times New Roman" pitchFamily="18" charset="0"/>
                        </a:rPr>
                        <a:t>2. </a:t>
                      </a:r>
                      <a:r>
                        <a:rPr lang="kk-KZ" sz="2800" i="0" kern="1200" dirty="0" smtClean="0">
                          <a:solidFill>
                            <a:schemeClr val="dk1"/>
                          </a:solidFill>
                          <a:latin typeface="Times New Roman" pitchFamily="18" charset="0"/>
                          <a:ea typeface="+mn-ea"/>
                          <a:cs typeface="Times New Roman" pitchFamily="18" charset="0"/>
                        </a:rPr>
                        <a:t>Өлең жолдарындағы құндылықтарды анықтайды</a:t>
                      </a:r>
                      <a:endParaRPr lang="ru-RU" sz="2800" i="0" kern="1200" dirty="0" smtClean="0">
                        <a:solidFill>
                          <a:schemeClr val="dk1"/>
                        </a:solidFill>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2800" b="1" i="0" dirty="0">
                        <a:effectLst/>
                        <a:latin typeface="Times New Roman" pitchFamily="18" charset="0"/>
                        <a:ea typeface="Times New Roman" panose="02020603050405020304" pitchFamily="18" charset="0"/>
                        <a:cs typeface="Times New Roman" pitchFamily="18" charset="0"/>
                      </a:endParaRPr>
                    </a:p>
                  </a:txBody>
                  <a:tcPr/>
                </a:tc>
                <a:extLst>
                  <a:ext uri="{0D108BD9-81ED-4DB2-BD59-A6C34878D82A}">
                    <a16:rowId xmlns="" xmlns:a16="http://schemas.microsoft.com/office/drawing/2014/main" val="1781108695"/>
                  </a:ext>
                </a:extLst>
              </a:tr>
              <a:tr h="687512">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34290820"/>
                  </a:ext>
                </a:extLst>
              </a:tr>
              <a:tr h="1104708">
                <a:tc vMerge="1">
                  <a:txBody>
                    <a:bodyPr/>
                    <a:lstStyle/>
                    <a:p>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3931483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6350"/>
            <a:ext cx="10693400" cy="7597775"/>
          </a:xfrm>
          <a:prstGeom prst="rect">
            <a:avLst/>
          </a:prstGeom>
          <a:solidFill>
            <a:schemeClr val="accent1">
              <a:lumMod val="40000"/>
              <a:lumOff val="60000"/>
            </a:schemeClr>
          </a:solidFill>
          <a:ln>
            <a:noFill/>
          </a:ln>
        </p:spPr>
      </p:pic>
      <p:sp>
        <p:nvSpPr>
          <p:cNvPr id="15363"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F49AFEA2-2D72-4F1E-AEF1-578E8818EBA2}" type="slidenum">
              <a:rPr lang="ru-RU" altLang="ru-RU" sz="1400" b="1" smtClean="0">
                <a:solidFill>
                  <a:srgbClr val="002060"/>
                </a:solidFill>
              </a:rPr>
              <a:pPr>
                <a:buSzPts val="1100"/>
              </a:pPr>
              <a:t>7</a:t>
            </a:fld>
            <a:endParaRPr lang="ru-RU" altLang="ru-RU" sz="1400" b="1">
              <a:solidFill>
                <a:srgbClr val="002060"/>
              </a:solidFill>
            </a:endParaRPr>
          </a:p>
        </p:txBody>
      </p:sp>
      <p:cxnSp>
        <p:nvCxnSpPr>
          <p:cNvPr id="15364"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5365"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5366" name="Прямоугольник 9"/>
          <p:cNvSpPr>
            <a:spLocks noChangeArrowheads="1"/>
          </p:cNvSpPr>
          <p:nvPr/>
        </p:nvSpPr>
        <p:spPr bwMode="auto">
          <a:xfrm>
            <a:off x="3238099" y="413256"/>
            <a:ext cx="405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800" b="1" dirty="0" err="1">
                <a:solidFill>
                  <a:schemeClr val="bg1"/>
                </a:solidFill>
                <a:latin typeface="Times New Roman" panose="02020603050405020304" pitchFamily="18" charset="0"/>
                <a:cs typeface="Times New Roman" panose="02020603050405020304" pitchFamily="18" charset="0"/>
              </a:rPr>
              <a:t>Әдеби-теориялық ұғым</a:t>
            </a:r>
            <a:endParaRPr lang="ru-RU" altLang="ru-RU" sz="2800" b="1" dirty="0">
              <a:solidFill>
                <a:schemeClr val="bg1"/>
              </a:solidFill>
              <a:latin typeface="Times New Roman" panose="02020603050405020304" pitchFamily="18" charset="0"/>
              <a:cs typeface="Times New Roman" panose="02020603050405020304" pitchFamily="18" charset="0"/>
            </a:endParaRPr>
          </a:p>
        </p:txBody>
      </p:sp>
      <p:pic>
        <p:nvPicPr>
          <p:cNvPr id="15367"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Rectangle 1"/>
          <p:cNvSpPr>
            <a:spLocks noChangeArrowheads="1"/>
          </p:cNvSpPr>
          <p:nvPr/>
        </p:nvSpPr>
        <p:spPr bwMode="auto">
          <a:xfrm>
            <a:off x="0" y="1346070"/>
            <a:ext cx="10693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zh-CN"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2-тапсырма</a:t>
            </a:r>
            <a:endParaRPr lang="kk-KZ" altLang="zh-CN" sz="2800" dirty="0" smtClean="0">
              <a:solidFill>
                <a:schemeClr val="tx1"/>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zh-C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altLang="zh-CN"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«Венн диаграммасы» әдісі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altLang="zh-CN" sz="2800" b="0" i="0" u="none" strike="noStrike" cap="none" normalizeH="0" baseline="0" dirty="0" smtClean="0">
                <a:ln>
                  <a:noFill/>
                </a:ln>
                <a:solidFill>
                  <a:schemeClr val="tx1"/>
                </a:solidFill>
                <a:effectLst/>
                <a:latin typeface="Times New Roman" pitchFamily="18" charset="0"/>
                <a:ea typeface="Consolas" pitchFamily="49" charset="0"/>
                <a:cs typeface="Times New Roman" pitchFamily="18" charset="0"/>
              </a:rPr>
              <a:t>М.Мақатаев «Аққулар ұйықтағанда» поэмасындағы материалдық</a:t>
            </a:r>
            <a:r>
              <a:rPr kumimoji="0" lang="kk-KZ" altLang="zh-C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және рухани құндылықтарды салыстырады.</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altLang="zh-C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Шығармадағы жаңашылдық пен ғаламдық мәселелерді талқылайды</a:t>
            </a:r>
            <a:r>
              <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6512"/>
            <a:ext cx="10693400" cy="7597775"/>
          </a:xfrm>
          <a:prstGeom prst="rect">
            <a:avLst/>
          </a:prstGeom>
          <a:solidFill>
            <a:schemeClr val="accent1">
              <a:lumMod val="40000"/>
              <a:lumOff val="60000"/>
            </a:schemeClr>
          </a:solidFill>
          <a:ln>
            <a:noFill/>
          </a:ln>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8</a:t>
            </a:fld>
            <a:endParaRPr lang="ru-RU" altLang="ru-RU" sz="1400" b="1">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414" name="Прямоугольник 9"/>
          <p:cNvSpPr>
            <a:spLocks noChangeArrowheads="1"/>
          </p:cNvSpPr>
          <p:nvPr/>
        </p:nvSpPr>
        <p:spPr bwMode="auto">
          <a:xfrm>
            <a:off x="3819525" y="466725"/>
            <a:ext cx="302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dirty="0" err="1">
                <a:solidFill>
                  <a:schemeClr val="bg1"/>
                </a:solidFill>
                <a:latin typeface="Times New Roman" panose="02020603050405020304" pitchFamily="18" charset="0"/>
                <a:cs typeface="Times New Roman" panose="02020603050405020304" pitchFamily="18" charset="0"/>
              </a:rPr>
              <a:t>Практикалық</a:t>
            </a:r>
            <a:r>
              <a:rPr lang="ru-RU" altLang="ru-RU" sz="2400" b="1" dirty="0">
                <a:solidFill>
                  <a:schemeClr val="bg1"/>
                </a:solidFill>
                <a:latin typeface="Times New Roman" panose="02020603050405020304" pitchFamily="18" charset="0"/>
                <a:cs typeface="Times New Roman" panose="02020603050405020304" pitchFamily="18" charset="0"/>
              </a:rPr>
              <a:t> </a:t>
            </a:r>
            <a:r>
              <a:rPr lang="ru-RU" altLang="ru-RU" sz="2400" b="1" dirty="0" err="1">
                <a:solidFill>
                  <a:schemeClr val="bg1"/>
                </a:solidFill>
                <a:latin typeface="Times New Roman" panose="02020603050405020304" pitchFamily="18" charset="0"/>
                <a:cs typeface="Times New Roman" panose="02020603050405020304" pitchFamily="18" charset="0"/>
              </a:rPr>
              <a:t>бөлім</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Google Shape;140;p35"/>
          <p:cNvSpPr txBox="1">
            <a:spLocks noChangeArrowheads="1"/>
          </p:cNvSpPr>
          <p:nvPr/>
        </p:nvSpPr>
        <p:spPr bwMode="auto">
          <a:xfrm>
            <a:off x="53179" y="1438603"/>
            <a:ext cx="10587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r>
              <a:rPr lang="kk-KZ" sz="2200" b="1" dirty="0" smtClean="0">
                <a:solidFill>
                  <a:schemeClr val="tx1"/>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graphicFrame>
        <p:nvGraphicFramePr>
          <p:cNvPr id="13" name="Схема 12"/>
          <p:cNvGraphicFramePr/>
          <p:nvPr/>
        </p:nvGraphicFramePr>
        <p:xfrm>
          <a:off x="1661160" y="1844041"/>
          <a:ext cx="7650479" cy="23566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Рисунок 15" descr="ÐÐ°ÑÑÐ¸Ð½ÐºÐ¸ Ð¿Ð¾ Ð·Ð°Ð¿ÑÐ¾ÑÑ Ð±ÐµÑÑÐº ÑÑÑÐµÑÑ"/>
          <p:cNvPicPr/>
          <p:nvPr/>
        </p:nvPicPr>
        <p:blipFill rotWithShape="1">
          <a:blip r:embed="rId10" cstate="print">
            <a:extLst>
              <a:ext uri="{28A0092B-C50C-407E-A947-70E740481C1C}">
                <a14:useLocalDpi xmlns:a14="http://schemas.microsoft.com/office/drawing/2010/main" val="0"/>
              </a:ext>
            </a:extLst>
          </a:blip>
          <a:srcRect t="14657" r="1760" b="1696"/>
          <a:stretch/>
        </p:blipFill>
        <p:spPr bwMode="auto">
          <a:xfrm>
            <a:off x="3002280" y="4328160"/>
            <a:ext cx="4892040" cy="216408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6512"/>
            <a:ext cx="10693400" cy="7597775"/>
          </a:xfrm>
          <a:prstGeom prst="rect">
            <a:avLst/>
          </a:prstGeom>
          <a:solidFill>
            <a:schemeClr val="accent1">
              <a:lumMod val="40000"/>
              <a:lumOff val="60000"/>
            </a:schemeClr>
          </a:solidFill>
          <a:ln>
            <a:noFill/>
          </a:ln>
        </p:spPr>
      </p:pic>
      <p:sp>
        <p:nvSpPr>
          <p:cNvPr id="17411" name="Google Shape;123;p4"/>
          <p:cNvSpPr>
            <a:spLocks noGrp="1"/>
          </p:cNvSpPr>
          <p:nvPr>
            <p:ph type="sldNum" sz="quarter" idx="12"/>
          </p:nvPr>
        </p:nvSpPr>
        <p:spPr>
          <a:xfrm>
            <a:off x="8181975" y="6662738"/>
            <a:ext cx="2405063" cy="401637"/>
          </a:xfrm>
          <a:noFill/>
        </p:spPr>
        <p:txBody>
          <a:bodyPr lIns="90624" tIns="45298" rIns="90624" bIns="45298"/>
          <a:lstStyle>
            <a:lvl1pPr>
              <a:defRPr sz="15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5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5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5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100"/>
            </a:pPr>
            <a:fld id="{8BCCD69E-9795-49FD-B207-2A4A7B6BE41E}" type="slidenum">
              <a:rPr lang="ru-RU" altLang="ru-RU" sz="1400" b="1" smtClean="0">
                <a:solidFill>
                  <a:srgbClr val="002060"/>
                </a:solidFill>
              </a:rPr>
              <a:pPr>
                <a:buSzPts val="1100"/>
              </a:pPr>
              <a:t>9</a:t>
            </a:fld>
            <a:endParaRPr lang="ru-RU" altLang="ru-RU" sz="1400" b="1">
              <a:solidFill>
                <a:srgbClr val="002060"/>
              </a:solidFill>
            </a:endParaRPr>
          </a:p>
        </p:txBody>
      </p:sp>
      <p:cxnSp>
        <p:nvCxnSpPr>
          <p:cNvPr id="17412" name="Google Shape;124;p4"/>
          <p:cNvCxnSpPr>
            <a:cxnSpLocks noChangeShapeType="1"/>
          </p:cNvCxnSpPr>
          <p:nvPr/>
        </p:nvCxnSpPr>
        <p:spPr bwMode="auto">
          <a:xfrm>
            <a:off x="350838" y="7178675"/>
            <a:ext cx="10074275"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7413" name="Google Shape;125;p4"/>
          <p:cNvCxnSpPr>
            <a:cxnSpLocks noChangeShapeType="1"/>
          </p:cNvCxnSpPr>
          <p:nvPr/>
        </p:nvCxnSpPr>
        <p:spPr bwMode="auto">
          <a:xfrm rot="10800000" flipH="1">
            <a:off x="534988" y="7321550"/>
            <a:ext cx="972661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414" name="Прямоугольник 9"/>
          <p:cNvSpPr>
            <a:spLocks noChangeArrowheads="1"/>
          </p:cNvSpPr>
          <p:nvPr/>
        </p:nvSpPr>
        <p:spPr bwMode="auto">
          <a:xfrm>
            <a:off x="4110300" y="466725"/>
            <a:ext cx="2447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kk-KZ" altLang="ru-RU" sz="2400" b="1" dirty="0" smtClean="0">
                <a:solidFill>
                  <a:schemeClr val="bg1"/>
                </a:solidFill>
                <a:latin typeface="Times New Roman" panose="02020603050405020304" pitchFamily="18" charset="0"/>
                <a:cs typeface="Times New Roman" panose="02020603050405020304" pitchFamily="18" charset="0"/>
              </a:rPr>
              <a:t>Ықтимал жауап</a:t>
            </a:r>
            <a:endParaRPr lang="ru-RU" altLang="ru-RU" sz="2400" b="1" dirty="0">
              <a:solidFill>
                <a:schemeClr val="bg1"/>
              </a:solidFill>
              <a:latin typeface="Times New Roman" panose="02020603050405020304" pitchFamily="18" charset="0"/>
              <a:cs typeface="Times New Roman" panose="02020603050405020304" pitchFamily="18" charset="0"/>
            </a:endParaRPr>
          </a:p>
        </p:txBody>
      </p:sp>
      <p:pic>
        <p:nvPicPr>
          <p:cNvPr id="1741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8975" y="141288"/>
            <a:ext cx="11334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Google Shape;140;p35"/>
          <p:cNvSpPr txBox="1">
            <a:spLocks noChangeArrowheads="1"/>
          </p:cNvSpPr>
          <p:nvPr/>
        </p:nvSpPr>
        <p:spPr bwMode="auto">
          <a:xfrm>
            <a:off x="53179" y="1438603"/>
            <a:ext cx="10587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r>
              <a:rPr lang="kk-KZ" sz="2200" b="1" dirty="0" smtClean="0">
                <a:solidFill>
                  <a:schemeClr val="tx1"/>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graphicFrame>
        <p:nvGraphicFramePr>
          <p:cNvPr id="13" name="Схема 12"/>
          <p:cNvGraphicFramePr/>
          <p:nvPr/>
        </p:nvGraphicFramePr>
        <p:xfrm>
          <a:off x="1661160" y="1844041"/>
          <a:ext cx="7650479" cy="23566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458" name="Rectangle 2"/>
          <p:cNvSpPr>
            <a:spLocks noChangeArrowheads="1"/>
          </p:cNvSpPr>
          <p:nvPr/>
        </p:nvSpPr>
        <p:spPr bwMode="auto">
          <a:xfrm>
            <a:off x="1905000" y="3499417"/>
            <a:ext cx="3490992" cy="3385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zh-CN"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бесік, аппақ</a:t>
            </a:r>
            <a:r>
              <a:rPr kumimoji="0" lang="kk-KZ" altLang="zh-CN" sz="16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айдын, жаулық</a:t>
            </a:r>
            <a:r>
              <a:rPr kumimoji="0" lang="kk-KZ" altLang="zh-CN"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kk-KZ" altLang="zh-CN"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6161817" y="3596640"/>
            <a:ext cx="3591783" cy="338554"/>
          </a:xfrm>
          <a:prstGeom prst="rect">
            <a:avLst/>
          </a:prstGeom>
        </p:spPr>
        <p:txBody>
          <a:bodyPr wrap="square">
            <a:spAutoFit/>
          </a:bodyPr>
          <a:lstStyle/>
          <a:p>
            <a:r>
              <a:rPr lang="kk-KZ" altLang="zh-CN" sz="1600" b="1" dirty="0" smtClean="0">
                <a:solidFill>
                  <a:schemeClr val="tx1"/>
                </a:solidFill>
                <a:latin typeface="Calibri" pitchFamily="34" charset="0"/>
                <a:ea typeface="Times New Roman" pitchFamily="18" charset="0"/>
                <a:cs typeface="Times New Roman" pitchFamily="18" charset="0"/>
              </a:rPr>
              <a:t>дәстүр, отбасы,қасиет</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2842</TotalTime>
  <Words>480</Words>
  <Application>Microsoft Office PowerPoint</Application>
  <PresentationFormat>Произвольный</PresentationFormat>
  <Paragraphs>96</Paragraphs>
  <Slides>15</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Calibri</vt:lpstr>
      <vt:lpstr>Times New Roman</vt:lpstr>
      <vt:lpstr>Open Sans</vt:lpstr>
      <vt:lpstr>宋体</vt:lpstr>
      <vt:lpstr>Arial</vt:lpstr>
      <vt:lpstr>Consolas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184</cp:revision>
  <cp:lastPrinted>2020-01-23T03:03:28Z</cp:lastPrinted>
  <dcterms:modified xsi:type="dcterms:W3CDTF">2024-10-29T08:54:51Z</dcterms:modified>
</cp:coreProperties>
</file>