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14"/>
  </p:notesMasterIdLst>
  <p:sldIdLst>
    <p:sldId id="256" r:id="rId2"/>
    <p:sldId id="259" r:id="rId3"/>
    <p:sldId id="311" r:id="rId4"/>
    <p:sldId id="312" r:id="rId5"/>
    <p:sldId id="328" r:id="rId6"/>
    <p:sldId id="346" r:id="rId7"/>
    <p:sldId id="329" r:id="rId8"/>
    <p:sldId id="343" r:id="rId9"/>
    <p:sldId id="331" r:id="rId10"/>
    <p:sldId id="347" r:id="rId11"/>
    <p:sldId id="332" r:id="rId12"/>
    <p:sldId id="348" r:id="rId13"/>
  </p:sldIdLst>
  <p:sldSz cx="10693400" cy="7561263"/>
  <p:notesSz cx="6797675" cy="9928225"/>
  <p:embeddedFontLst>
    <p:embeddedFont>
      <p:font typeface="Calibri" panose="020F0502020204030204" pitchFamily="34" charset="0"/>
      <p:regular r:id="rId15"/>
      <p:bold r:id="rId16"/>
      <p:italic r:id="rId17"/>
      <p:boldItalic r:id="rId18"/>
    </p:embeddedFont>
    <p:embeddedFont>
      <p:font typeface="Century Gothic" panose="020B0502020202020204" pitchFamily="34" charset="0"/>
      <p:regular r:id="rId19"/>
      <p:bold r:id="rId20"/>
      <p:italic r:id="rId21"/>
      <p:boldItalic r:id="rId22"/>
    </p:embeddedFont>
  </p:embeddedFontLst>
  <p:defaultTextStyle>
    <a:defPPr>
      <a:defRPr lang="ru-RU"/>
    </a:defPPr>
    <a:lvl1pPr algn="l" rtl="0" eaLnBrk="0" fontAlgn="base" hangingPunct="0">
      <a:spcBef>
        <a:spcPct val="0"/>
      </a:spcBef>
      <a:spcAft>
        <a:spcPct val="0"/>
      </a:spcAft>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96888" indent="-39688" algn="l" rtl="0" eaLnBrk="0" fontAlgn="base" hangingPunct="0">
      <a:spcBef>
        <a:spcPct val="0"/>
      </a:spcBef>
      <a:spcAft>
        <a:spcPct val="0"/>
      </a:spcAft>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95363" indent="-80963" algn="l" rtl="0" eaLnBrk="0" fontAlgn="base" hangingPunct="0">
      <a:spcBef>
        <a:spcPct val="0"/>
      </a:spcBef>
      <a:spcAft>
        <a:spcPct val="0"/>
      </a:spcAft>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492250" indent="-120650" algn="l" rtl="0" eaLnBrk="0" fontAlgn="base" hangingPunct="0">
      <a:spcBef>
        <a:spcPct val="0"/>
      </a:spcBef>
      <a:spcAft>
        <a:spcPct val="0"/>
      </a:spcAft>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990725" indent="-161925" algn="l" rtl="0" eaLnBrk="0" fontAlgn="base" hangingPunct="0">
      <a:spcBef>
        <a:spcPct val="0"/>
      </a:spcBef>
      <a:spcAft>
        <a:spcPct val="0"/>
      </a:spcAft>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5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15:guide id="1" orient="horz" pos="2382">
          <p15:clr>
            <a:srgbClr val="A4A3A4"/>
          </p15:clr>
        </p15:guide>
        <p15:guide id="2" orient="horz" pos="2626">
          <p15:clr>
            <a:srgbClr val="A4A3A4"/>
          </p15:clr>
        </p15:guide>
        <p15:guide id="3" orient="horz" pos="2160">
          <p15:clr>
            <a:srgbClr val="A4A3A4"/>
          </p15:clr>
        </p15:guide>
        <p15:guide id="4" pos="3909">
          <p15:clr>
            <a:srgbClr val="A4A3A4"/>
          </p15:clr>
        </p15:guide>
        <p15:guide id="5" pos="4571">
          <p15:clr>
            <a:srgbClr val="A4A3A4"/>
          </p15:clr>
        </p15:guide>
        <p15:guide id="6" pos="2880">
          <p15:clr>
            <a:srgbClr val="A4A3A4"/>
          </p15:clr>
        </p15:guide>
        <p15:guide id="7"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DEF1"/>
    <a:srgbClr val="00B050"/>
    <a:srgbClr val="9BBB59"/>
    <a:srgbClr val="8064A2"/>
    <a:srgbClr val="4BACC6"/>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58" y="451"/>
      </p:cViewPr>
      <p:guideLst>
        <p:guide orient="horz" pos="2382"/>
        <p:guide orient="horz" pos="2626"/>
        <p:guide orient="horz" pos="2160"/>
        <p:guide pos="3909"/>
        <p:guide pos="4571"/>
        <p:guide pos="2880"/>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Google Shape;3;n"/>
          <p:cNvSpPr txBox="1">
            <a:spLocks noGrp="1"/>
          </p:cNvSpPr>
          <p:nvPr>
            <p:ph type="hdr" idx="2"/>
          </p:nvPr>
        </p:nvSpPr>
        <p:spPr bwMode="auto">
          <a:xfrm>
            <a:off x="0" y="0"/>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t" anchorCtr="0" compatLnSpc="1">
            <a:prstTxWarp prst="textNoShape">
              <a:avLst/>
            </a:prstTxWarp>
          </a:bodyPr>
          <a:lstStyle>
            <a:lvl1pPr eaLnBrk="1" hangingPunct="1">
              <a:buClr>
                <a:srgbClr val="000000"/>
              </a:buClr>
              <a:buSzPts val="1400"/>
              <a:buFont typeface="Arial" panose="020B0604020202020204" pitchFamily="34" charset="0"/>
              <a:buNone/>
              <a:defRPr sz="1200">
                <a:latin typeface="Calibri" panose="020F0502020204030204" pitchFamily="34" charset="0"/>
                <a:cs typeface="Calibri" panose="020F0502020204030204" pitchFamily="34" charset="0"/>
                <a:sym typeface="Calibri" panose="020F0502020204030204" pitchFamily="34" charset="0"/>
              </a:defRPr>
            </a:lvl1pPr>
          </a:lstStyle>
          <a:p>
            <a:pPr>
              <a:defRPr/>
            </a:pPr>
            <a:endParaRPr lang="ru-RU" altLang="ru-RU"/>
          </a:p>
        </p:txBody>
      </p:sp>
      <p:sp>
        <p:nvSpPr>
          <p:cNvPr id="2051" name="Google Shape;4;n"/>
          <p:cNvSpPr txBox="1">
            <a:spLocks noGrp="1"/>
          </p:cNvSpPr>
          <p:nvPr>
            <p:ph type="dt" idx="10"/>
          </p:nvPr>
        </p:nvSpPr>
        <p:spPr bwMode="auto">
          <a:xfrm>
            <a:off x="3849688" y="0"/>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t" anchorCtr="0" compatLnSpc="1">
            <a:prstTxWarp prst="textNoShape">
              <a:avLst/>
            </a:prstTxWarp>
          </a:bodyPr>
          <a:lstStyle>
            <a:lvl1pPr algn="r" eaLnBrk="1" hangingPunct="1">
              <a:buClr>
                <a:srgbClr val="000000"/>
              </a:buClr>
              <a:buSzPts val="1400"/>
              <a:buFont typeface="Arial" panose="020B0604020202020204" pitchFamily="34" charset="0"/>
              <a:buNone/>
              <a:defRPr sz="1200">
                <a:latin typeface="Calibri" panose="020F0502020204030204" pitchFamily="34" charset="0"/>
                <a:cs typeface="Calibri" panose="020F0502020204030204" pitchFamily="34" charset="0"/>
                <a:sym typeface="Calibri" panose="020F0502020204030204" pitchFamily="34" charset="0"/>
              </a:defRPr>
            </a:lvl1pPr>
          </a:lstStyle>
          <a:p>
            <a:pPr>
              <a:defRPr/>
            </a:pPr>
            <a:endParaRPr lang="ru-RU" altLang="ru-RU"/>
          </a:p>
        </p:txBody>
      </p:sp>
      <p:sp>
        <p:nvSpPr>
          <p:cNvPr id="2052" name="Google Shape;5;n"/>
          <p:cNvSpPr>
            <a:spLocks noGrp="1" noRot="1" noChangeAspect="1"/>
          </p:cNvSpPr>
          <p:nvPr>
            <p:ph type="sldImg" idx="3"/>
          </p:nvPr>
        </p:nvSpPr>
        <p:spPr bwMode="auto">
          <a:xfrm>
            <a:off x="1030288" y="1241425"/>
            <a:ext cx="4737100" cy="3349625"/>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12700"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053" name="Google Shape;6;n"/>
          <p:cNvSpPr txBox="1">
            <a:spLocks noGrp="1"/>
          </p:cNvSpPr>
          <p:nvPr>
            <p:ph type="body" idx="1"/>
          </p:nvPr>
        </p:nvSpPr>
        <p:spPr bwMode="auto">
          <a:xfrm>
            <a:off x="679450" y="4778375"/>
            <a:ext cx="5438775"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t" anchorCtr="0" compatLnSpc="1">
            <a:prstTxWarp prst="textNoShape">
              <a:avLst/>
            </a:prstTxWarp>
          </a:bodyPr>
          <a:lstStyle/>
          <a:p>
            <a:pPr lvl="0"/>
            <a:endParaRPr lang="ru-RU" altLang="ru-RU">
              <a:sym typeface="Arial" panose="020B0604020202020204" pitchFamily="34" charset="0"/>
            </a:endParaRPr>
          </a:p>
        </p:txBody>
      </p:sp>
      <p:sp>
        <p:nvSpPr>
          <p:cNvPr id="2054" name="Google Shape;7;n"/>
          <p:cNvSpPr txBox="1">
            <a:spLocks noGrp="1"/>
          </p:cNvSpPr>
          <p:nvPr>
            <p:ph type="ftr" idx="11"/>
          </p:nvPr>
        </p:nvSpPr>
        <p:spPr bwMode="auto">
          <a:xfrm>
            <a:off x="0" y="9429750"/>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b" anchorCtr="0" compatLnSpc="1">
            <a:prstTxWarp prst="textNoShape">
              <a:avLst/>
            </a:prstTxWarp>
          </a:bodyPr>
          <a:lstStyle>
            <a:lvl1pPr eaLnBrk="1" hangingPunct="1">
              <a:buClr>
                <a:srgbClr val="000000"/>
              </a:buClr>
              <a:buSzPts val="1400"/>
              <a:buFont typeface="Arial" panose="020B0604020202020204" pitchFamily="34" charset="0"/>
              <a:buNone/>
              <a:defRPr sz="1200">
                <a:latin typeface="Calibri" panose="020F0502020204030204" pitchFamily="34" charset="0"/>
                <a:cs typeface="Calibri" panose="020F0502020204030204" pitchFamily="34" charset="0"/>
                <a:sym typeface="Calibri" panose="020F0502020204030204" pitchFamily="34" charset="0"/>
              </a:defRPr>
            </a:lvl1pPr>
          </a:lstStyle>
          <a:p>
            <a:pPr>
              <a:defRPr/>
            </a:pPr>
            <a:endParaRPr lang="ru-RU" altLang="ru-RU"/>
          </a:p>
        </p:txBody>
      </p:sp>
      <p:sp>
        <p:nvSpPr>
          <p:cNvPr id="2055" name="Google Shape;8;n"/>
          <p:cNvSpPr txBox="1">
            <a:spLocks noGrp="1"/>
          </p:cNvSpPr>
          <p:nvPr>
            <p:ph type="sldNum" idx="12"/>
          </p:nvPr>
        </p:nvSpPr>
        <p:spPr bwMode="auto">
          <a:xfrm>
            <a:off x="3849688" y="9429750"/>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b" anchorCtr="0" compatLnSpc="1">
            <a:prstTxWarp prst="textNoShape">
              <a:avLst/>
            </a:prstTxWarp>
          </a:bodyPr>
          <a:lstStyle>
            <a:lvl1pPr algn="r" eaLnBrk="1" hangingPunct="1">
              <a:buClr>
                <a:srgbClr val="000000"/>
              </a:buClr>
              <a:buSzPts val="1200"/>
              <a:buFont typeface="Arial" pitchFamily="34" charset="0"/>
              <a:buNone/>
              <a:defRPr sz="1200">
                <a:latin typeface="Calibri" pitchFamily="34" charset="0"/>
                <a:cs typeface="Calibri" pitchFamily="34" charset="0"/>
                <a:sym typeface="Calibri" pitchFamily="34" charset="0"/>
              </a:defRPr>
            </a:lvl1pPr>
          </a:lstStyle>
          <a:p>
            <a:pPr>
              <a:defRPr/>
            </a:pPr>
            <a:fld id="{999C2E08-574C-4CDC-B13D-B643A0E01F2E}" type="slidenum">
              <a:rPr lang="ru-RU" altLang="ru-RU"/>
              <a:pPr>
                <a:defRPr/>
              </a:pPr>
              <a:t>‹#›</a:t>
            </a:fld>
            <a:endParaRPr lang="ru-RU" altLang="ru-RU"/>
          </a:p>
        </p:txBody>
      </p:sp>
    </p:spTree>
    <p:extLst>
      <p:ext uri="{BB962C8B-B14F-4D97-AF65-F5344CB8AC3E}">
        <p14:creationId xmlns:p14="http://schemas.microsoft.com/office/powerpoint/2010/main" val="139456235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96888" indent="-247650" algn="l" rtl="0" eaLnBrk="0" fontAlgn="base" hangingPunct="0">
      <a:spcBef>
        <a:spcPct val="0"/>
      </a:spcBef>
      <a:spcAft>
        <a:spcPct val="0"/>
      </a:spcAft>
      <a:buClr>
        <a:srgbClr val="000000"/>
      </a:buClr>
      <a:buFont typeface="Arial" panose="020B0604020202020204" pitchFamily="34" charset="0"/>
      <a:defRPr sz="1500">
        <a:solidFill>
          <a:srgbClr val="000000"/>
        </a:solidFill>
        <a:latin typeface="Arial"/>
        <a:ea typeface="Arial"/>
        <a:cs typeface="Arial"/>
        <a:sym typeface="Arial" panose="020B0604020202020204" pitchFamily="34" charset="0"/>
      </a:defRPr>
    </a:lvl1pPr>
    <a:lvl2pPr marL="742950" lvl="1" indent="-285750" algn="l" rtl="0" eaLnBrk="0" fontAlgn="base" hangingPunct="0">
      <a:spcBef>
        <a:spcPct val="0"/>
      </a:spcBef>
      <a:spcAft>
        <a:spcPct val="0"/>
      </a:spcAft>
      <a:buClr>
        <a:srgbClr val="000000"/>
      </a:buClr>
      <a:buFont typeface="Arial" panose="020B0604020202020204" pitchFamily="34" charset="0"/>
      <a:defRPr sz="1500">
        <a:solidFill>
          <a:srgbClr val="000000"/>
        </a:solidFill>
        <a:latin typeface="Arial"/>
        <a:ea typeface="Arial"/>
        <a:cs typeface="Arial"/>
        <a:sym typeface="Arial" panose="020B0604020202020204" pitchFamily="34" charset="0"/>
      </a:defRPr>
    </a:lvl2pPr>
    <a:lvl3pPr marL="1143000" lvl="2" indent="-228600" algn="l" rtl="0" eaLnBrk="0" fontAlgn="base" hangingPunct="0">
      <a:spcBef>
        <a:spcPct val="0"/>
      </a:spcBef>
      <a:spcAft>
        <a:spcPct val="0"/>
      </a:spcAft>
      <a:buClr>
        <a:srgbClr val="000000"/>
      </a:buClr>
      <a:buFont typeface="Arial" panose="020B0604020202020204" pitchFamily="34" charset="0"/>
      <a:defRPr sz="1500">
        <a:solidFill>
          <a:srgbClr val="000000"/>
        </a:solidFill>
        <a:latin typeface="Arial"/>
        <a:ea typeface="Arial"/>
        <a:cs typeface="Arial"/>
        <a:sym typeface="Arial" panose="020B0604020202020204" pitchFamily="34" charset="0"/>
      </a:defRPr>
    </a:lvl3pPr>
    <a:lvl4pPr marL="1600200" lvl="3" indent="-228600" algn="l" rtl="0" eaLnBrk="0" fontAlgn="base" hangingPunct="0">
      <a:spcBef>
        <a:spcPct val="0"/>
      </a:spcBef>
      <a:spcAft>
        <a:spcPct val="0"/>
      </a:spcAft>
      <a:buClr>
        <a:srgbClr val="000000"/>
      </a:buClr>
      <a:buFont typeface="Arial" panose="020B0604020202020204" pitchFamily="34" charset="0"/>
      <a:defRPr sz="1500">
        <a:solidFill>
          <a:srgbClr val="000000"/>
        </a:solidFill>
        <a:latin typeface="Arial"/>
        <a:ea typeface="Arial"/>
        <a:cs typeface="Arial"/>
        <a:sym typeface="Arial" panose="020B0604020202020204" pitchFamily="34" charset="0"/>
      </a:defRPr>
    </a:lvl4pPr>
    <a:lvl5pPr marL="2057400" lvl="4" indent="-228600" algn="l" rtl="0" eaLnBrk="0" fontAlgn="base" hangingPunct="0">
      <a:spcBef>
        <a:spcPct val="0"/>
      </a:spcBef>
      <a:spcAft>
        <a:spcPct val="0"/>
      </a:spcAft>
      <a:buClr>
        <a:srgbClr val="000000"/>
      </a:buClr>
      <a:buFont typeface="Arial" panose="020B0604020202020204" pitchFamily="34" charset="0"/>
      <a:defRPr sz="15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5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73;p1: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4099" name="Google Shape;74;p1: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2549214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22531"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906058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24579"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3184187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24579"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2516142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0243"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2191099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2291"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3039534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6387"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1161722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6387"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2013376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8435"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1680668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18435"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1634123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anose="020F0502020204030204" pitchFamily="34" charset="0"/>
              <a:cs typeface="Arial" panose="020B0604020202020204" pitchFamily="34" charset="0"/>
              <a:sym typeface="Calibri" panose="020F0502020204030204" pitchFamily="34" charset="0"/>
            </a:endParaRPr>
          </a:p>
        </p:txBody>
      </p:sp>
      <p:sp>
        <p:nvSpPr>
          <p:cNvPr id="22531" name="Google Shape;121;p4:notes"/>
          <p:cNvSpPr>
            <a:spLocks noGrp="1" noRot="1" noChangeAspect="1" noTextEdit="1"/>
          </p:cNvSpPr>
          <p:nvPr>
            <p:ph type="sldImg" idx="2"/>
          </p:nvPr>
        </p:nvSpPr>
        <p:spPr>
          <a:ln>
            <a:headEnd/>
            <a:tailEnd/>
          </a:ln>
        </p:spPr>
      </p:sp>
    </p:spTree>
    <p:extLst>
      <p:ext uri="{BB962C8B-B14F-4D97-AF65-F5344CB8AC3E}">
        <p14:creationId xmlns:p14="http://schemas.microsoft.com/office/powerpoint/2010/main" val="129482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2005" y="2348896"/>
            <a:ext cx="9089390" cy="1620771"/>
          </a:xfrm>
        </p:spPr>
        <p:txBody>
          <a:bodyPr/>
          <a:lstStyle/>
          <a:p>
            <a:r>
              <a:rPr lang="ru-RU"/>
              <a:t>Образец заголовка</a:t>
            </a:r>
          </a:p>
        </p:txBody>
      </p:sp>
      <p:sp>
        <p:nvSpPr>
          <p:cNvPr id="3" name="Подзаголовок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497845" indent="0" algn="ctr">
              <a:buNone/>
              <a:defRPr>
                <a:solidFill>
                  <a:schemeClr val="tx1">
                    <a:tint val="75000"/>
                  </a:schemeClr>
                </a:solidFill>
              </a:defRPr>
            </a:lvl2pPr>
            <a:lvl3pPr marL="995690" indent="0" algn="ctr">
              <a:buNone/>
              <a:defRPr>
                <a:solidFill>
                  <a:schemeClr val="tx1">
                    <a:tint val="75000"/>
                  </a:schemeClr>
                </a:solidFill>
              </a:defRPr>
            </a:lvl3pPr>
            <a:lvl4pPr marL="1493535" indent="0" algn="ctr">
              <a:buNone/>
              <a:defRPr>
                <a:solidFill>
                  <a:schemeClr val="tx1">
                    <a:tint val="75000"/>
                  </a:schemeClr>
                </a:solidFill>
              </a:defRPr>
            </a:lvl4pPr>
            <a:lvl5pPr marL="1991380" indent="0" algn="ctr">
              <a:buNone/>
              <a:defRPr>
                <a:solidFill>
                  <a:schemeClr val="tx1">
                    <a:tint val="75000"/>
                  </a:schemeClr>
                </a:solidFill>
              </a:defRPr>
            </a:lvl5pPr>
            <a:lvl6pPr marL="2489225" indent="0" algn="ctr">
              <a:buNone/>
              <a:defRPr>
                <a:solidFill>
                  <a:schemeClr val="tx1">
                    <a:tint val="75000"/>
                  </a:schemeClr>
                </a:solidFill>
              </a:defRPr>
            </a:lvl6pPr>
            <a:lvl7pPr marL="2987070" indent="0" algn="ctr">
              <a:buNone/>
              <a:defRPr>
                <a:solidFill>
                  <a:schemeClr val="tx1">
                    <a:tint val="75000"/>
                  </a:schemeClr>
                </a:solidFill>
              </a:defRPr>
            </a:lvl7pPr>
            <a:lvl8pPr marL="3484916" indent="0" algn="ctr">
              <a:buNone/>
              <a:defRPr>
                <a:solidFill>
                  <a:schemeClr val="tx1">
                    <a:tint val="75000"/>
                  </a:schemeClr>
                </a:solidFill>
              </a:defRPr>
            </a:lvl8pPr>
            <a:lvl9pPr marL="3982761"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B0B0AA99-73D6-45AC-9457-030028D80E2D}" type="slidenum">
              <a:rPr lang="ru-RU" altLang="ru-RU"/>
              <a:pPr>
                <a:defRPr/>
              </a:pPr>
              <a:t>‹#›</a:t>
            </a:fld>
            <a:endParaRPr lang="ru-RU" altLang="ru-RU"/>
          </a:p>
        </p:txBody>
      </p:sp>
    </p:spTree>
    <p:extLst>
      <p:ext uri="{BB962C8B-B14F-4D97-AF65-F5344CB8AC3E}">
        <p14:creationId xmlns:p14="http://schemas.microsoft.com/office/powerpoint/2010/main" val="37637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2261D0EC-61F8-4368-A052-6EC6AC1510AD}" type="slidenum">
              <a:rPr lang="ru-RU" altLang="ru-RU"/>
              <a:pPr>
                <a:defRPr/>
              </a:pPr>
              <a:t>‹#›</a:t>
            </a:fld>
            <a:endParaRPr lang="ru-RU" altLang="ru-RU"/>
          </a:p>
        </p:txBody>
      </p:sp>
    </p:spTree>
    <p:extLst>
      <p:ext uri="{BB962C8B-B14F-4D97-AF65-F5344CB8AC3E}">
        <p14:creationId xmlns:p14="http://schemas.microsoft.com/office/powerpoint/2010/main" val="1335292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398774" y="302805"/>
            <a:ext cx="2606517" cy="645157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579227" y="302805"/>
            <a:ext cx="7641326" cy="645157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6E45EB1F-B35B-4B19-9752-F8AF29BF8BDC}" type="slidenum">
              <a:rPr lang="ru-RU" altLang="ru-RU"/>
              <a:pPr>
                <a:defRPr/>
              </a:pPr>
              <a:t>‹#›</a:t>
            </a:fld>
            <a:endParaRPr lang="ru-RU" altLang="ru-RU"/>
          </a:p>
        </p:txBody>
      </p:sp>
    </p:spTree>
    <p:extLst>
      <p:ext uri="{BB962C8B-B14F-4D97-AF65-F5344CB8AC3E}">
        <p14:creationId xmlns:p14="http://schemas.microsoft.com/office/powerpoint/2010/main" val="3150293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80BB2630-537D-476C-A4DD-8A9EDC3CBD9A}" type="slidenum">
              <a:rPr lang="ru-RU" altLang="ru-RU"/>
              <a:pPr>
                <a:defRPr/>
              </a:pPr>
              <a:t>‹#›</a:t>
            </a:fld>
            <a:endParaRPr lang="ru-RU" altLang="ru-RU"/>
          </a:p>
        </p:txBody>
      </p:sp>
    </p:spTree>
    <p:extLst>
      <p:ext uri="{BB962C8B-B14F-4D97-AF65-F5344CB8AC3E}">
        <p14:creationId xmlns:p14="http://schemas.microsoft.com/office/powerpoint/2010/main" val="303782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4705" y="4858815"/>
            <a:ext cx="9089390" cy="1501751"/>
          </a:xfrm>
        </p:spPr>
        <p:txBody>
          <a:bodyPr anchor="t"/>
          <a:lstStyle>
            <a:lvl1pPr algn="l">
              <a:defRPr sz="4400" b="1" cap="all"/>
            </a:lvl1pPr>
          </a:lstStyle>
          <a:p>
            <a:r>
              <a:rPr lang="ru-RU"/>
              <a:t>Образец заголовка</a:t>
            </a:r>
          </a:p>
        </p:txBody>
      </p:sp>
      <p:sp>
        <p:nvSpPr>
          <p:cNvPr id="3" name="Текст 2"/>
          <p:cNvSpPr>
            <a:spLocks noGrp="1"/>
          </p:cNvSpPr>
          <p:nvPr>
            <p:ph type="body" idx="1"/>
          </p:nvPr>
        </p:nvSpPr>
        <p:spPr>
          <a:xfrm>
            <a:off x="844705" y="3204786"/>
            <a:ext cx="9089390" cy="1654026"/>
          </a:xfrm>
        </p:spPr>
        <p:txBody>
          <a:bodyPr anchor="b"/>
          <a:lstStyle>
            <a:lvl1pPr marL="0" indent="0">
              <a:buNone/>
              <a:defRPr sz="2200">
                <a:solidFill>
                  <a:schemeClr val="tx1">
                    <a:tint val="75000"/>
                  </a:schemeClr>
                </a:solidFill>
              </a:defRPr>
            </a:lvl1pPr>
            <a:lvl2pPr marL="497845" indent="0">
              <a:buNone/>
              <a:defRPr sz="2000">
                <a:solidFill>
                  <a:schemeClr val="tx1">
                    <a:tint val="75000"/>
                  </a:schemeClr>
                </a:solidFill>
              </a:defRPr>
            </a:lvl2pPr>
            <a:lvl3pPr marL="995690" indent="0">
              <a:buNone/>
              <a:defRPr sz="1700">
                <a:solidFill>
                  <a:schemeClr val="tx1">
                    <a:tint val="75000"/>
                  </a:schemeClr>
                </a:solidFill>
              </a:defRPr>
            </a:lvl3pPr>
            <a:lvl4pPr marL="1493535" indent="0">
              <a:buNone/>
              <a:defRPr sz="1500">
                <a:solidFill>
                  <a:schemeClr val="tx1">
                    <a:tint val="75000"/>
                  </a:schemeClr>
                </a:solidFill>
              </a:defRPr>
            </a:lvl4pPr>
            <a:lvl5pPr marL="1991380" indent="0">
              <a:buNone/>
              <a:defRPr sz="1500">
                <a:solidFill>
                  <a:schemeClr val="tx1">
                    <a:tint val="75000"/>
                  </a:schemeClr>
                </a:solidFill>
              </a:defRPr>
            </a:lvl5pPr>
            <a:lvl6pPr marL="2489225" indent="0">
              <a:buNone/>
              <a:defRPr sz="1500">
                <a:solidFill>
                  <a:schemeClr val="tx1">
                    <a:tint val="75000"/>
                  </a:schemeClr>
                </a:solidFill>
              </a:defRPr>
            </a:lvl6pPr>
            <a:lvl7pPr marL="2987070" indent="0">
              <a:buNone/>
              <a:defRPr sz="1500">
                <a:solidFill>
                  <a:schemeClr val="tx1">
                    <a:tint val="75000"/>
                  </a:schemeClr>
                </a:solidFill>
              </a:defRPr>
            </a:lvl7pPr>
            <a:lvl8pPr marL="3484916" indent="0">
              <a:buNone/>
              <a:defRPr sz="1500">
                <a:solidFill>
                  <a:schemeClr val="tx1">
                    <a:tint val="75000"/>
                  </a:schemeClr>
                </a:solidFill>
              </a:defRPr>
            </a:lvl8pPr>
            <a:lvl9pPr marL="3982761" indent="0">
              <a:buNone/>
              <a:defRPr sz="15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611AD4C8-6B83-4D56-A759-1801C7DC269E}" type="slidenum">
              <a:rPr lang="ru-RU" altLang="ru-RU"/>
              <a:pPr>
                <a:defRPr/>
              </a:pPr>
              <a:t>‹#›</a:t>
            </a:fld>
            <a:endParaRPr lang="ru-RU" altLang="ru-RU"/>
          </a:p>
        </p:txBody>
      </p:sp>
    </p:spTree>
    <p:extLst>
      <p:ext uri="{BB962C8B-B14F-4D97-AF65-F5344CB8AC3E}">
        <p14:creationId xmlns:p14="http://schemas.microsoft.com/office/powerpoint/2010/main" val="342506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579226" y="1764299"/>
            <a:ext cx="5123921" cy="4990084"/>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5881370" y="1764299"/>
            <a:ext cx="5123921" cy="4990084"/>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A7ACD5C9-CE4D-40EC-BEC6-70084692156F}" type="slidenum">
              <a:rPr lang="ru-RU" altLang="ru-RU"/>
              <a:pPr>
                <a:defRPr/>
              </a:pPr>
              <a:t>‹#›</a:t>
            </a:fld>
            <a:endParaRPr lang="ru-RU" altLang="ru-RU"/>
          </a:p>
        </p:txBody>
      </p:sp>
    </p:spTree>
    <p:extLst>
      <p:ext uri="{BB962C8B-B14F-4D97-AF65-F5344CB8AC3E}">
        <p14:creationId xmlns:p14="http://schemas.microsoft.com/office/powerpoint/2010/main" val="120155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0" y="302801"/>
            <a:ext cx="9624060" cy="1260211"/>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534670" y="1692533"/>
            <a:ext cx="4724775" cy="705367"/>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lang="ru-RU"/>
              <a:t>Образец текста</a:t>
            </a:r>
          </a:p>
        </p:txBody>
      </p:sp>
      <p:sp>
        <p:nvSpPr>
          <p:cNvPr id="4" name="Объект 3"/>
          <p:cNvSpPr>
            <a:spLocks noGrp="1"/>
          </p:cNvSpPr>
          <p:nvPr>
            <p:ph sz="half" idx="2"/>
          </p:nvPr>
        </p:nvSpPr>
        <p:spPr>
          <a:xfrm>
            <a:off x="534670" y="2397901"/>
            <a:ext cx="4724775" cy="4356478"/>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432100" y="1692533"/>
            <a:ext cx="4726632" cy="705367"/>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lang="ru-RU"/>
              <a:t>Образец текста</a:t>
            </a:r>
          </a:p>
        </p:txBody>
      </p:sp>
      <p:sp>
        <p:nvSpPr>
          <p:cNvPr id="6" name="Объект 5"/>
          <p:cNvSpPr>
            <a:spLocks noGrp="1"/>
          </p:cNvSpPr>
          <p:nvPr>
            <p:ph sz="quarter" idx="4"/>
          </p:nvPr>
        </p:nvSpPr>
        <p:spPr>
          <a:xfrm>
            <a:off x="5432100" y="2397901"/>
            <a:ext cx="4726632" cy="4356478"/>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a:ln/>
        </p:spPr>
        <p:txBody>
          <a:bodyPr/>
          <a:lstStyle>
            <a:lvl1pPr>
              <a:defRPr/>
            </a:lvl1pPr>
          </a:lstStyle>
          <a:p>
            <a:pPr>
              <a:defRPr/>
            </a:pPr>
            <a:endParaRPr lang="ru-RU" altLang="ru-RU"/>
          </a:p>
        </p:txBody>
      </p:sp>
      <p:sp>
        <p:nvSpPr>
          <p:cNvPr id="8"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9" name="Номер слайда 5"/>
          <p:cNvSpPr>
            <a:spLocks noGrp="1"/>
          </p:cNvSpPr>
          <p:nvPr>
            <p:ph type="sldNum" sz="quarter" idx="12"/>
          </p:nvPr>
        </p:nvSpPr>
        <p:spPr>
          <a:ln/>
        </p:spPr>
        <p:txBody>
          <a:bodyPr/>
          <a:lstStyle>
            <a:lvl1pPr>
              <a:defRPr/>
            </a:lvl1pPr>
          </a:lstStyle>
          <a:p>
            <a:pPr>
              <a:defRPr/>
            </a:pPr>
            <a:fld id="{646F2A44-1EB9-4642-A39A-15463F0E469B}" type="slidenum">
              <a:rPr lang="ru-RU" altLang="ru-RU"/>
              <a:pPr>
                <a:defRPr/>
              </a:pPr>
              <a:t>‹#›</a:t>
            </a:fld>
            <a:endParaRPr lang="ru-RU" altLang="ru-RU"/>
          </a:p>
        </p:txBody>
      </p:sp>
    </p:spTree>
    <p:extLst>
      <p:ext uri="{BB962C8B-B14F-4D97-AF65-F5344CB8AC3E}">
        <p14:creationId xmlns:p14="http://schemas.microsoft.com/office/powerpoint/2010/main" val="140850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a:ln/>
        </p:spPr>
        <p:txBody>
          <a:bodyPr/>
          <a:lstStyle>
            <a:lvl1pPr>
              <a:defRPr/>
            </a:lvl1pPr>
          </a:lstStyle>
          <a:p>
            <a:pPr>
              <a:defRPr/>
            </a:pPr>
            <a:endParaRPr lang="ru-RU" altLang="ru-RU"/>
          </a:p>
        </p:txBody>
      </p:sp>
      <p:sp>
        <p:nvSpPr>
          <p:cNvPr id="4"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5" name="Номер слайда 5"/>
          <p:cNvSpPr>
            <a:spLocks noGrp="1"/>
          </p:cNvSpPr>
          <p:nvPr>
            <p:ph type="sldNum" sz="quarter" idx="12"/>
          </p:nvPr>
        </p:nvSpPr>
        <p:spPr>
          <a:ln/>
        </p:spPr>
        <p:txBody>
          <a:bodyPr/>
          <a:lstStyle>
            <a:lvl1pPr>
              <a:defRPr/>
            </a:lvl1pPr>
          </a:lstStyle>
          <a:p>
            <a:pPr>
              <a:defRPr/>
            </a:pPr>
            <a:fld id="{F5BCC381-53C6-4E41-BD4A-21FA868A8292}" type="slidenum">
              <a:rPr lang="ru-RU" altLang="ru-RU"/>
              <a:pPr>
                <a:defRPr/>
              </a:pPr>
              <a:t>‹#›</a:t>
            </a:fld>
            <a:endParaRPr lang="ru-RU" altLang="ru-RU"/>
          </a:p>
        </p:txBody>
      </p:sp>
    </p:spTree>
    <p:extLst>
      <p:ext uri="{BB962C8B-B14F-4D97-AF65-F5344CB8AC3E}">
        <p14:creationId xmlns:p14="http://schemas.microsoft.com/office/powerpoint/2010/main" val="2127580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a:ln/>
        </p:spPr>
        <p:txBody>
          <a:bodyPr/>
          <a:lstStyle>
            <a:lvl1pPr>
              <a:defRPr/>
            </a:lvl1pPr>
          </a:lstStyle>
          <a:p>
            <a:pPr>
              <a:defRPr/>
            </a:pPr>
            <a:endParaRPr lang="ru-RU" altLang="ru-RU"/>
          </a:p>
        </p:txBody>
      </p:sp>
      <p:sp>
        <p:nvSpPr>
          <p:cNvPr id="3"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4" name="Номер слайда 5"/>
          <p:cNvSpPr>
            <a:spLocks noGrp="1"/>
          </p:cNvSpPr>
          <p:nvPr>
            <p:ph type="sldNum" sz="quarter" idx="12"/>
          </p:nvPr>
        </p:nvSpPr>
        <p:spPr>
          <a:ln/>
        </p:spPr>
        <p:txBody>
          <a:bodyPr/>
          <a:lstStyle>
            <a:lvl1pPr>
              <a:defRPr/>
            </a:lvl1pPr>
          </a:lstStyle>
          <a:p>
            <a:pPr>
              <a:defRPr/>
            </a:pPr>
            <a:fld id="{6958ECC1-C982-4C07-A21B-029D251052C0}" type="slidenum">
              <a:rPr lang="ru-RU" altLang="ru-RU"/>
              <a:pPr>
                <a:defRPr/>
              </a:pPr>
              <a:t>‹#›</a:t>
            </a:fld>
            <a:endParaRPr lang="ru-RU" altLang="ru-RU"/>
          </a:p>
        </p:txBody>
      </p:sp>
    </p:spTree>
    <p:extLst>
      <p:ext uri="{BB962C8B-B14F-4D97-AF65-F5344CB8AC3E}">
        <p14:creationId xmlns:p14="http://schemas.microsoft.com/office/powerpoint/2010/main" val="354415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0" y="301050"/>
            <a:ext cx="3518055" cy="1281214"/>
          </a:xfrm>
        </p:spPr>
        <p:txBody>
          <a:bodyPr anchor="b"/>
          <a:lstStyle>
            <a:lvl1pPr algn="l">
              <a:defRPr sz="2200" b="1"/>
            </a:lvl1pPr>
          </a:lstStyle>
          <a:p>
            <a:r>
              <a:rPr lang="ru-RU"/>
              <a:t>Образец заголовка</a:t>
            </a:r>
          </a:p>
        </p:txBody>
      </p:sp>
      <p:sp>
        <p:nvSpPr>
          <p:cNvPr id="3" name="Объект 2"/>
          <p:cNvSpPr>
            <a:spLocks noGrp="1"/>
          </p:cNvSpPr>
          <p:nvPr>
            <p:ph idx="1"/>
          </p:nvPr>
        </p:nvSpPr>
        <p:spPr>
          <a:xfrm>
            <a:off x="4180824" y="301054"/>
            <a:ext cx="5977907" cy="6453328"/>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534670" y="1582268"/>
            <a:ext cx="3518055" cy="5172114"/>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lang="ru-RU"/>
              <a:t>Образец текста</a:t>
            </a:r>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9A4B63BB-F85A-4704-9E17-88B4FF1D84B4}" type="slidenum">
              <a:rPr lang="ru-RU" altLang="ru-RU"/>
              <a:pPr>
                <a:defRPr/>
              </a:pPr>
              <a:t>‹#›</a:t>
            </a:fld>
            <a:endParaRPr lang="ru-RU" altLang="ru-RU"/>
          </a:p>
        </p:txBody>
      </p:sp>
    </p:spTree>
    <p:extLst>
      <p:ext uri="{BB962C8B-B14F-4D97-AF65-F5344CB8AC3E}">
        <p14:creationId xmlns:p14="http://schemas.microsoft.com/office/powerpoint/2010/main" val="4028003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200" b="1"/>
            </a:lvl1pPr>
          </a:lstStyle>
          <a:p>
            <a:r>
              <a:rPr lang="ru-RU"/>
              <a:t>Образец заголовка</a:t>
            </a:r>
          </a:p>
        </p:txBody>
      </p:sp>
      <p:sp>
        <p:nvSpPr>
          <p:cNvPr id="3" name="Рисунок 2"/>
          <p:cNvSpPr>
            <a:spLocks noGrp="1"/>
          </p:cNvSpPr>
          <p:nvPr>
            <p:ph type="pic" idx="1"/>
          </p:nvPr>
        </p:nvSpPr>
        <p:spPr>
          <a:xfrm>
            <a:off x="2095981" y="675613"/>
            <a:ext cx="6416040" cy="4536758"/>
          </a:xfrm>
        </p:spPr>
        <p:txBody>
          <a:bodyPr rtlCol="0">
            <a:normAutofit/>
          </a:bodyPr>
          <a:lstStyle>
            <a:lvl1pPr marL="0" indent="0">
              <a:buNone/>
              <a:defRPr sz="3500"/>
            </a:lvl1pPr>
            <a:lvl2pPr marL="497845" indent="0">
              <a:buNone/>
              <a:defRPr sz="3000"/>
            </a:lvl2pPr>
            <a:lvl3pPr marL="995690" indent="0">
              <a:buNone/>
              <a:defRPr sz="2600"/>
            </a:lvl3pPr>
            <a:lvl4pPr marL="1493535" indent="0">
              <a:buNone/>
              <a:defRPr sz="2200"/>
            </a:lvl4pPr>
            <a:lvl5pPr marL="1991380" indent="0">
              <a:buNone/>
              <a:defRPr sz="2200"/>
            </a:lvl5pPr>
            <a:lvl6pPr marL="2489225" indent="0">
              <a:buNone/>
              <a:defRPr sz="2200"/>
            </a:lvl6pPr>
            <a:lvl7pPr marL="2987070" indent="0">
              <a:buNone/>
              <a:defRPr sz="2200"/>
            </a:lvl7pPr>
            <a:lvl8pPr marL="3484916" indent="0">
              <a:buNone/>
              <a:defRPr sz="2200"/>
            </a:lvl8pPr>
            <a:lvl9pPr marL="3982761" indent="0">
              <a:buNone/>
              <a:defRPr sz="2200"/>
            </a:lvl9pPr>
          </a:lstStyle>
          <a:p>
            <a:pPr lvl="0"/>
            <a:endParaRPr lang="ru-RU" noProof="0"/>
          </a:p>
        </p:txBody>
      </p:sp>
      <p:sp>
        <p:nvSpPr>
          <p:cNvPr id="4" name="Текст 3"/>
          <p:cNvSpPr>
            <a:spLocks noGrp="1"/>
          </p:cNvSpPr>
          <p:nvPr>
            <p:ph type="body" sz="half" idx="2"/>
          </p:nvPr>
        </p:nvSpPr>
        <p:spPr>
          <a:xfrm>
            <a:off x="2095981" y="5917739"/>
            <a:ext cx="6416040" cy="887398"/>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lang="ru-RU"/>
              <a:t>Образец текста</a:t>
            </a:r>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BFAC863B-21A1-4A12-97AB-741EB9B8BC0B}" type="slidenum">
              <a:rPr lang="ru-RU" altLang="ru-RU"/>
              <a:pPr>
                <a:defRPr/>
              </a:pPr>
              <a:t>‹#›</a:t>
            </a:fld>
            <a:endParaRPr lang="ru-RU" altLang="ru-RU"/>
          </a:p>
        </p:txBody>
      </p:sp>
    </p:spTree>
    <p:extLst>
      <p:ext uri="{BB962C8B-B14F-4D97-AF65-F5344CB8AC3E}">
        <p14:creationId xmlns:p14="http://schemas.microsoft.com/office/powerpoint/2010/main" val="3648563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534988" y="303213"/>
            <a:ext cx="9623425"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69" tIns="49785" rIns="99569" bIns="49785"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534988" y="1763713"/>
            <a:ext cx="9623425" cy="499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69" tIns="49785" rIns="99569" bIns="49785"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Дата 3"/>
          <p:cNvSpPr>
            <a:spLocks noGrp="1"/>
          </p:cNvSpPr>
          <p:nvPr>
            <p:ph type="dt" sz="half" idx="2"/>
          </p:nvPr>
        </p:nvSpPr>
        <p:spPr bwMode="auto">
          <a:xfrm>
            <a:off x="534988" y="7008813"/>
            <a:ext cx="249555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69" tIns="49785" rIns="99569" bIns="49785" numCol="1" anchor="ctr" anchorCtr="0" compatLnSpc="1">
            <a:prstTxWarp prst="textNoShape">
              <a:avLst/>
            </a:prstTxWarp>
          </a:bodyPr>
          <a:lstStyle>
            <a:lvl1pPr eaLnBrk="1" hangingPunct="1">
              <a:buClr>
                <a:srgbClr val="000000"/>
              </a:buClr>
              <a:buFont typeface="Arial" panose="020B0604020202020204" pitchFamily="34" charset="0"/>
              <a:buNone/>
              <a:defRPr sz="1300">
                <a:solidFill>
                  <a:srgbClr val="898989"/>
                </a:solidFill>
              </a:defRPr>
            </a:lvl1pPr>
          </a:lstStyle>
          <a:p>
            <a:pPr>
              <a:defRPr/>
            </a:pPr>
            <a:endParaRPr lang="ru-RU" altLang="ru-RU"/>
          </a:p>
        </p:txBody>
      </p:sp>
      <p:sp>
        <p:nvSpPr>
          <p:cNvPr id="1029" name="Нижний колонтитул 4"/>
          <p:cNvSpPr>
            <a:spLocks noGrp="1"/>
          </p:cNvSpPr>
          <p:nvPr>
            <p:ph type="ftr" sz="quarter" idx="3"/>
          </p:nvPr>
        </p:nvSpPr>
        <p:spPr bwMode="auto">
          <a:xfrm>
            <a:off x="3652838" y="7008813"/>
            <a:ext cx="338772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69" tIns="49785" rIns="99569" bIns="49785" numCol="1" anchor="ctr" anchorCtr="0" compatLnSpc="1">
            <a:prstTxWarp prst="textNoShape">
              <a:avLst/>
            </a:prstTxWarp>
          </a:bodyPr>
          <a:lstStyle>
            <a:lvl1pPr algn="ctr" eaLnBrk="1" hangingPunct="1">
              <a:buClr>
                <a:srgbClr val="000000"/>
              </a:buClr>
              <a:buFont typeface="Arial" panose="020B0604020202020204" pitchFamily="34" charset="0"/>
              <a:buNone/>
              <a:defRPr sz="1300">
                <a:solidFill>
                  <a:srgbClr val="898989"/>
                </a:solidFill>
              </a:defRPr>
            </a:lvl1pPr>
          </a:lstStyle>
          <a:p>
            <a:pPr>
              <a:defRPr/>
            </a:pPr>
            <a:endParaRPr lang="ru-RU" altLang="ru-RU"/>
          </a:p>
        </p:txBody>
      </p:sp>
      <p:sp>
        <p:nvSpPr>
          <p:cNvPr id="1030" name="Номер слайда 5"/>
          <p:cNvSpPr>
            <a:spLocks noGrp="1"/>
          </p:cNvSpPr>
          <p:nvPr>
            <p:ph type="sldNum" sz="quarter" idx="4"/>
          </p:nvPr>
        </p:nvSpPr>
        <p:spPr bwMode="auto">
          <a:xfrm>
            <a:off x="7662863" y="7008813"/>
            <a:ext cx="249555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69" tIns="49785" rIns="99569" bIns="49785" numCol="1" anchor="ctr" anchorCtr="0" compatLnSpc="1">
            <a:prstTxWarp prst="textNoShape">
              <a:avLst/>
            </a:prstTxWarp>
          </a:bodyPr>
          <a:lstStyle>
            <a:lvl1pPr algn="r" eaLnBrk="1" hangingPunct="1">
              <a:buClr>
                <a:srgbClr val="000000"/>
              </a:buClr>
              <a:buFont typeface="Arial" pitchFamily="34" charset="0"/>
              <a:buNone/>
              <a:defRPr sz="1300">
                <a:solidFill>
                  <a:srgbClr val="898989"/>
                </a:solidFill>
              </a:defRPr>
            </a:lvl1pPr>
          </a:lstStyle>
          <a:p>
            <a:pPr>
              <a:defRPr/>
            </a:pPr>
            <a:fld id="{71F5B907-30C0-4569-B8A3-980790D46D35}"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lvl1pPr algn="ctr" rtl="0" eaLnBrk="0" fontAlgn="base" hangingPunct="0">
        <a:spcBef>
          <a:spcPct val="0"/>
        </a:spcBef>
        <a:spcAft>
          <a:spcPct val="0"/>
        </a:spcAft>
        <a:defRPr sz="4800" kern="1200">
          <a:solidFill>
            <a:schemeClr val="tx1"/>
          </a:solidFill>
          <a:latin typeface="+mj-lt"/>
          <a:ea typeface="+mj-ea"/>
          <a:cs typeface="+mj-cs"/>
        </a:defRPr>
      </a:lvl1pPr>
      <a:lvl2pPr algn="ctr" rtl="0" eaLnBrk="0" fontAlgn="base" hangingPunct="0">
        <a:spcBef>
          <a:spcPct val="0"/>
        </a:spcBef>
        <a:spcAft>
          <a:spcPct val="0"/>
        </a:spcAft>
        <a:defRPr sz="4800">
          <a:solidFill>
            <a:schemeClr val="tx1"/>
          </a:solidFill>
          <a:latin typeface="Calibri" panose="020F0502020204030204" pitchFamily="34" charset="0"/>
        </a:defRPr>
      </a:lvl2pPr>
      <a:lvl3pPr algn="ctr" rtl="0" eaLnBrk="0" fontAlgn="base" hangingPunct="0">
        <a:spcBef>
          <a:spcPct val="0"/>
        </a:spcBef>
        <a:spcAft>
          <a:spcPct val="0"/>
        </a:spcAft>
        <a:defRPr sz="4800">
          <a:solidFill>
            <a:schemeClr val="tx1"/>
          </a:solidFill>
          <a:latin typeface="Calibri" panose="020F0502020204030204" pitchFamily="34" charset="0"/>
        </a:defRPr>
      </a:lvl3pPr>
      <a:lvl4pPr algn="ctr" rtl="0" eaLnBrk="0" fontAlgn="base" hangingPunct="0">
        <a:spcBef>
          <a:spcPct val="0"/>
        </a:spcBef>
        <a:spcAft>
          <a:spcPct val="0"/>
        </a:spcAft>
        <a:defRPr sz="4800">
          <a:solidFill>
            <a:schemeClr val="tx1"/>
          </a:solidFill>
          <a:latin typeface="Calibri" panose="020F0502020204030204" pitchFamily="34" charset="0"/>
        </a:defRPr>
      </a:lvl4pPr>
      <a:lvl5pPr algn="ctr" rtl="0" eaLnBrk="0" fontAlgn="base" hangingPunct="0">
        <a:spcBef>
          <a:spcPct val="0"/>
        </a:spcBef>
        <a:spcAft>
          <a:spcPct val="0"/>
        </a:spcAft>
        <a:defRPr sz="4800">
          <a:solidFill>
            <a:schemeClr val="tx1"/>
          </a:solidFill>
          <a:latin typeface="Calibri" panose="020F0502020204030204" pitchFamily="34" charset="0"/>
        </a:defRPr>
      </a:lvl5pPr>
      <a:lvl6pPr marL="497845" algn="ctr" rtl="0" fontAlgn="base">
        <a:spcBef>
          <a:spcPct val="0"/>
        </a:spcBef>
        <a:spcAft>
          <a:spcPct val="0"/>
        </a:spcAft>
        <a:defRPr sz="4800">
          <a:solidFill>
            <a:schemeClr val="tx1"/>
          </a:solidFill>
          <a:latin typeface="Calibri" panose="020F0502020204030204" pitchFamily="34" charset="0"/>
        </a:defRPr>
      </a:lvl6pPr>
      <a:lvl7pPr marL="995690" algn="ctr" rtl="0" fontAlgn="base">
        <a:spcBef>
          <a:spcPct val="0"/>
        </a:spcBef>
        <a:spcAft>
          <a:spcPct val="0"/>
        </a:spcAft>
        <a:defRPr sz="4800">
          <a:solidFill>
            <a:schemeClr val="tx1"/>
          </a:solidFill>
          <a:latin typeface="Calibri" panose="020F0502020204030204" pitchFamily="34" charset="0"/>
        </a:defRPr>
      </a:lvl7pPr>
      <a:lvl8pPr marL="1493535" algn="ctr" rtl="0" fontAlgn="base">
        <a:spcBef>
          <a:spcPct val="0"/>
        </a:spcBef>
        <a:spcAft>
          <a:spcPct val="0"/>
        </a:spcAft>
        <a:defRPr sz="4800">
          <a:solidFill>
            <a:schemeClr val="tx1"/>
          </a:solidFill>
          <a:latin typeface="Calibri" panose="020F0502020204030204" pitchFamily="34" charset="0"/>
        </a:defRPr>
      </a:lvl8pPr>
      <a:lvl9pPr marL="1991380" algn="ctr" rtl="0" fontAlgn="base">
        <a:spcBef>
          <a:spcPct val="0"/>
        </a:spcBef>
        <a:spcAft>
          <a:spcPct val="0"/>
        </a:spcAft>
        <a:defRPr sz="4800">
          <a:solidFill>
            <a:schemeClr val="tx1"/>
          </a:solidFill>
          <a:latin typeface="Calibri" panose="020F0502020204030204" pitchFamily="34" charset="0"/>
        </a:defRPr>
      </a:lvl9pPr>
    </p:titleStyle>
    <p:bodyStyle>
      <a:lvl1pPr marL="373063" indent="-373063" algn="l" rtl="0" eaLnBrk="0" fontAlgn="base" hangingPunct="0">
        <a:spcBef>
          <a:spcPct val="20000"/>
        </a:spcBef>
        <a:spcAft>
          <a:spcPct val="0"/>
        </a:spcAft>
        <a:buFont typeface="Arial" panose="020B0604020202020204" pitchFamily="34" charset="0"/>
        <a:buChar char="•"/>
        <a:defRPr sz="35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anose="020B0604020202020204" pitchFamily="34" charset="0"/>
        <a:buChar char="–"/>
        <a:defRPr sz="30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ru-RU"/>
      </a:defPPr>
      <a:lvl1pPr marL="0" algn="l" defTabSz="995690" rtl="0" eaLnBrk="1" latinLnBrk="0" hangingPunct="1">
        <a:defRPr sz="2000" kern="1200">
          <a:solidFill>
            <a:schemeClr val="tx1"/>
          </a:solidFill>
          <a:latin typeface="+mn-lt"/>
          <a:ea typeface="+mn-ea"/>
          <a:cs typeface="+mn-cs"/>
        </a:defRPr>
      </a:lvl1pPr>
      <a:lvl2pPr marL="497845" algn="l" defTabSz="995690" rtl="0" eaLnBrk="1" latinLnBrk="0" hangingPunct="1">
        <a:defRPr sz="2000" kern="1200">
          <a:solidFill>
            <a:schemeClr val="tx1"/>
          </a:solidFill>
          <a:latin typeface="+mn-lt"/>
          <a:ea typeface="+mn-ea"/>
          <a:cs typeface="+mn-cs"/>
        </a:defRPr>
      </a:lvl2pPr>
      <a:lvl3pPr marL="995690" algn="l" defTabSz="995690" rtl="0" eaLnBrk="1" latinLnBrk="0" hangingPunct="1">
        <a:defRPr sz="2000" kern="1200">
          <a:solidFill>
            <a:schemeClr val="tx1"/>
          </a:solidFill>
          <a:latin typeface="+mn-lt"/>
          <a:ea typeface="+mn-ea"/>
          <a:cs typeface="+mn-cs"/>
        </a:defRPr>
      </a:lvl3pPr>
      <a:lvl4pPr marL="1493535" algn="l" defTabSz="995690" rtl="0" eaLnBrk="1" latinLnBrk="0" hangingPunct="1">
        <a:defRPr sz="2000" kern="1200">
          <a:solidFill>
            <a:schemeClr val="tx1"/>
          </a:solidFill>
          <a:latin typeface="+mn-lt"/>
          <a:ea typeface="+mn-ea"/>
          <a:cs typeface="+mn-cs"/>
        </a:defRPr>
      </a:lvl4pPr>
      <a:lvl5pPr marL="1991380" algn="l" defTabSz="995690" rtl="0" eaLnBrk="1" latinLnBrk="0" hangingPunct="1">
        <a:defRPr sz="2000" kern="1200">
          <a:solidFill>
            <a:schemeClr val="tx1"/>
          </a:solidFill>
          <a:latin typeface="+mn-lt"/>
          <a:ea typeface="+mn-ea"/>
          <a:cs typeface="+mn-cs"/>
        </a:defRPr>
      </a:lvl5pPr>
      <a:lvl6pPr marL="2489225" algn="l" defTabSz="995690" rtl="0" eaLnBrk="1" latinLnBrk="0" hangingPunct="1">
        <a:defRPr sz="2000" kern="1200">
          <a:solidFill>
            <a:schemeClr val="tx1"/>
          </a:solidFill>
          <a:latin typeface="+mn-lt"/>
          <a:ea typeface="+mn-ea"/>
          <a:cs typeface="+mn-cs"/>
        </a:defRPr>
      </a:lvl6pPr>
      <a:lvl7pPr marL="2987070" algn="l" defTabSz="995690" rtl="0" eaLnBrk="1" latinLnBrk="0" hangingPunct="1">
        <a:defRPr sz="2000" kern="1200">
          <a:solidFill>
            <a:schemeClr val="tx1"/>
          </a:solidFill>
          <a:latin typeface="+mn-lt"/>
          <a:ea typeface="+mn-ea"/>
          <a:cs typeface="+mn-cs"/>
        </a:defRPr>
      </a:lvl7pPr>
      <a:lvl8pPr marL="3484916" algn="l" defTabSz="995690" rtl="0" eaLnBrk="1" latinLnBrk="0" hangingPunct="1">
        <a:defRPr sz="2000" kern="1200">
          <a:solidFill>
            <a:schemeClr val="tx1"/>
          </a:solidFill>
          <a:latin typeface="+mn-lt"/>
          <a:ea typeface="+mn-ea"/>
          <a:cs typeface="+mn-cs"/>
        </a:defRPr>
      </a:lvl8pPr>
      <a:lvl9pPr marL="3982761" algn="l" defTabSz="995690"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Google Shape;76;p1"/>
          <p:cNvSpPr>
            <a:spLocks noChangeArrowheads="1"/>
          </p:cNvSpPr>
          <p:nvPr/>
        </p:nvSpPr>
        <p:spPr bwMode="auto">
          <a:xfrm>
            <a:off x="786606" y="3264694"/>
            <a:ext cx="9018588"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6650" tIns="28311" rIns="56650" bIns="28311"/>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buClr>
                <a:srgbClr val="000000"/>
              </a:buClr>
            </a:pP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Қазақ әдебиеті</a:t>
            </a:r>
          </a:p>
          <a:p>
            <a:pPr algn="ctr" eaLnBrk="1" hangingPunct="1">
              <a:buClr>
                <a:srgbClr val="000000"/>
              </a:buClr>
            </a:pPr>
            <a:r>
              <a:rPr lang="kk-KZ"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8-сынып</a:t>
            </a:r>
          </a:p>
          <a:p>
            <a:pPr algn="ctr" eaLnBrk="1" hangingPunct="1">
              <a:buClr>
                <a:srgbClr val="000000"/>
              </a:buClr>
            </a:pPr>
            <a:r>
              <a:rPr lang="en-US"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III </a:t>
            </a:r>
            <a:r>
              <a:rPr lang="kk-KZ"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тоқсан</a:t>
            </a:r>
            <a:endPar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eaLnBrk="1" hangingPunct="1">
              <a:buClr>
                <a:srgbClr val="000000"/>
              </a:buClr>
              <a:buFont typeface="Arial" panose="020B0604020202020204" pitchFamily="34" charset="0"/>
              <a:buNone/>
            </a:pP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Бөлім: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Махаббат</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және</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абырой</a:t>
            </a:r>
            <a:endPar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eaLnBrk="1" hangingPunct="1">
              <a:buClr>
                <a:srgbClr val="000000"/>
              </a:buClr>
              <a:buFont typeface="Arial" panose="020B0604020202020204" pitchFamily="34" charset="0"/>
              <a:buNone/>
            </a:pP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М.Мақатаевтың</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«Аққулар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ұйықтағанда</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поэмасының</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көркемдік</a:t>
            </a:r>
            <a:r>
              <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500" b="1" dirty="0" err="1">
                <a:solidFill>
                  <a:srgbClr val="090F78"/>
                </a:solidFill>
                <a:latin typeface="Times New Roman" panose="02020603050405020304" pitchFamily="18" charset="0"/>
                <a:cs typeface="Times New Roman" panose="02020603050405020304" pitchFamily="18" charset="0"/>
                <a:sym typeface="Open Sans" pitchFamily="34" charset="0"/>
              </a:rPr>
              <a:t>құндылығы</a:t>
            </a:r>
            <a:endPar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eaLnBrk="1" hangingPunct="1">
              <a:buClr>
                <a:srgbClr val="000000"/>
              </a:buClr>
              <a:buFont typeface="Arial" panose="020B0604020202020204" pitchFamily="34" charset="0"/>
              <a:buNone/>
            </a:pPr>
            <a:endParaRPr lang="ru-RU" altLang="ru-RU" sz="25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eaLnBrk="1" hangingPunct="1">
              <a:buClr>
                <a:srgbClr val="000000"/>
              </a:buClr>
              <a:buFont typeface="Arial" panose="020B0604020202020204" pitchFamily="34" charset="0"/>
              <a:buNone/>
            </a:pPr>
            <a:r>
              <a:rPr lang="ru-RU" altLang="ru-RU" sz="2800" b="1" dirty="0">
                <a:solidFill>
                  <a:srgbClr val="090F78"/>
                </a:solidFill>
                <a:latin typeface="Times New Roman" panose="02020603050405020304" pitchFamily="18" charset="0"/>
                <a:cs typeface="Times New Roman" panose="02020603050405020304" pitchFamily="18" charset="0"/>
                <a:sym typeface="Century Gothic" panose="020B0502020202020204" pitchFamily="34" charset="0"/>
              </a:rPr>
              <a:t> </a:t>
            </a:r>
            <a:endParaRPr lang="ru-RU" altLang="ru-RU" sz="2400" b="1" dirty="0">
              <a:solidFill>
                <a:srgbClr val="090F78"/>
              </a:solidFill>
              <a:latin typeface="Times New Roman" panose="02020603050405020304" pitchFamily="18" charset="0"/>
              <a:cs typeface="Times New Roman" panose="02020603050405020304" pitchFamily="18" charset="0"/>
              <a:sym typeface="Century Gothic" panose="020B0502020202020204" pitchFamily="34" charset="0"/>
            </a:endParaRPr>
          </a:p>
        </p:txBody>
      </p:sp>
      <p:cxnSp>
        <p:nvCxnSpPr>
          <p:cNvPr id="3076" name="Google Shape;77;p1"/>
          <p:cNvCxnSpPr>
            <a:cxnSpLocks noChangeShapeType="1"/>
          </p:cNvCxnSpPr>
          <p:nvPr/>
        </p:nvCxnSpPr>
        <p:spPr bwMode="auto">
          <a:xfrm>
            <a:off x="1238250" y="5721350"/>
            <a:ext cx="8115300"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3077" name="Google Shape;78;p1"/>
          <p:cNvCxnSpPr>
            <a:cxnSpLocks noChangeShapeType="1"/>
          </p:cNvCxnSpPr>
          <p:nvPr/>
        </p:nvCxnSpPr>
        <p:spPr bwMode="auto">
          <a:xfrm>
            <a:off x="1379538" y="5843588"/>
            <a:ext cx="7850187"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15875"/>
            <a:ext cx="10693400" cy="7597775"/>
          </a:xfrm>
          <a:prstGeom prst="rect">
            <a:avLst/>
          </a:prstGeom>
          <a:solidFill>
            <a:schemeClr val="accent1">
              <a:lumMod val="40000"/>
              <a:lumOff val="60000"/>
            </a:schemeClr>
          </a:solidFill>
          <a:ln>
            <a:noFill/>
          </a:ln>
        </p:spPr>
      </p:pic>
      <p:sp>
        <p:nvSpPr>
          <p:cNvPr id="21507"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903BAD6B-816A-4322-8E53-FD92046E6E5E}" type="slidenum">
              <a:rPr lang="ru-RU" altLang="ru-RU" sz="1400" b="1" smtClean="0">
                <a:solidFill>
                  <a:srgbClr val="002060"/>
                </a:solidFill>
              </a:rPr>
              <a:pPr>
                <a:buSzPts val="1100"/>
              </a:pPr>
              <a:t>10</a:t>
            </a:fld>
            <a:endParaRPr lang="ru-RU" altLang="ru-RU" sz="1400" b="1">
              <a:solidFill>
                <a:srgbClr val="002060"/>
              </a:solidFill>
            </a:endParaRPr>
          </a:p>
        </p:txBody>
      </p:sp>
      <p:cxnSp>
        <p:nvCxnSpPr>
          <p:cNvPr id="21508"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1509"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21511"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Таблица 1">
            <a:extLst>
              <a:ext uri="{FF2B5EF4-FFF2-40B4-BE49-F238E27FC236}">
                <a16:creationId xmlns:a16="http://schemas.microsoft.com/office/drawing/2014/main" xmlns="" id="{3C55328B-6C23-4AA9-990A-E33E8B572C37}"/>
              </a:ext>
            </a:extLst>
          </p:cNvPr>
          <p:cNvGraphicFramePr>
            <a:graphicFrameLocks noGrp="1"/>
          </p:cNvGraphicFramePr>
          <p:nvPr>
            <p:extLst>
              <p:ext uri="{D42A27DB-BD31-4B8C-83A1-F6EECF244321}">
                <p14:modId xmlns:p14="http://schemas.microsoft.com/office/powerpoint/2010/main" val="2453697603"/>
              </p:ext>
            </p:extLst>
          </p:nvPr>
        </p:nvGraphicFramePr>
        <p:xfrm>
          <a:off x="32655" y="743220"/>
          <a:ext cx="10660745" cy="7452032"/>
        </p:xfrm>
        <a:graphic>
          <a:graphicData uri="http://schemas.openxmlformats.org/drawingml/2006/table">
            <a:tbl>
              <a:tblPr firstRow="1" firstCol="1" bandRow="1">
                <a:tableStyleId>{69CF1AB2-1976-4502-BF36-3FF5EA218861}</a:tableStyleId>
              </a:tblPr>
              <a:tblGrid>
                <a:gridCol w="2090059">
                  <a:extLst>
                    <a:ext uri="{9D8B030D-6E8A-4147-A177-3AD203B41FA5}">
                      <a16:colId xmlns:a16="http://schemas.microsoft.com/office/drawing/2014/main" xmlns="" val="2499390508"/>
                    </a:ext>
                  </a:extLst>
                </a:gridCol>
                <a:gridCol w="4114798">
                  <a:extLst>
                    <a:ext uri="{9D8B030D-6E8A-4147-A177-3AD203B41FA5}">
                      <a16:colId xmlns:a16="http://schemas.microsoft.com/office/drawing/2014/main" xmlns="" val="597931581"/>
                    </a:ext>
                  </a:extLst>
                </a:gridCol>
                <a:gridCol w="4455888">
                  <a:extLst>
                    <a:ext uri="{9D8B030D-6E8A-4147-A177-3AD203B41FA5}">
                      <a16:colId xmlns:a16="http://schemas.microsoft.com/office/drawing/2014/main" xmlns="" val="832157658"/>
                    </a:ext>
                  </a:extLst>
                </a:gridCol>
              </a:tblGrid>
              <a:tr h="410893">
                <a:tc>
                  <a:txBody>
                    <a:bodyPr/>
                    <a:lstStyle/>
                    <a:p>
                      <a:pPr>
                        <a:lnSpc>
                          <a:spcPct val="115000"/>
                        </a:lnSpc>
                        <a:spcAft>
                          <a:spcPts val="1000"/>
                        </a:spcAft>
                      </a:pPr>
                      <a:r>
                        <a:rPr lang="kk-KZ" sz="1800" dirty="0">
                          <a:effectLst/>
                          <a:latin typeface="Times New Roman" panose="02020603050405020304" pitchFamily="18" charset="0"/>
                          <a:cs typeface="Times New Roman" panose="02020603050405020304" pitchFamily="18" charset="0"/>
                        </a:rPr>
                        <a:t>Бейнелеу тәсілдері</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15000"/>
                        </a:lnSpc>
                        <a:spcAft>
                          <a:spcPts val="1000"/>
                        </a:spcAft>
                      </a:pPr>
                      <a:r>
                        <a:rPr lang="kk-KZ" sz="1800" dirty="0">
                          <a:effectLst/>
                          <a:latin typeface="Times New Roman" panose="02020603050405020304" pitchFamily="18" charset="0"/>
                          <a:cs typeface="Times New Roman" panose="02020603050405020304" pitchFamily="18" charset="0"/>
                        </a:rPr>
                        <a:t>Шығармадан мысал</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15000"/>
                        </a:lnSpc>
                        <a:spcAft>
                          <a:spcPts val="1000"/>
                        </a:spcAft>
                      </a:pPr>
                      <a:r>
                        <a:rPr lang="kk-KZ" sz="1800" dirty="0">
                          <a:effectLst/>
                          <a:latin typeface="Times New Roman" panose="02020603050405020304" pitchFamily="18" charset="0"/>
                          <a:cs typeface="Times New Roman" panose="02020603050405020304" pitchFamily="18" charset="0"/>
                        </a:rPr>
                        <a:t>Қолданылу ерекшелігі</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462507984"/>
                  </a:ext>
                </a:extLst>
              </a:tr>
              <a:tr h="3873396">
                <a:tc>
                  <a:txBody>
                    <a:bodyPr/>
                    <a:lstStyle/>
                    <a:p>
                      <a:pPr marL="0" marR="0" lvl="0" indent="0" algn="l" defTabSz="995690" rtl="0" eaLnBrk="1" fontAlgn="auto" latinLnBrk="0" hangingPunct="1">
                        <a:lnSpc>
                          <a:spcPct val="107000"/>
                        </a:lnSpc>
                        <a:spcBef>
                          <a:spcPts val="0"/>
                        </a:spcBef>
                        <a:spcAft>
                          <a:spcPts val="0"/>
                        </a:spcAft>
                        <a:buClrTx/>
                        <a:buSzTx/>
                        <a:buFontTx/>
                        <a:buNone/>
                        <a:tabLst/>
                        <a:defRPr/>
                      </a:pPr>
                      <a:r>
                        <a:rPr lang="kk-KZ" sz="1800" b="1" kern="1200" dirty="0">
                          <a:solidFill>
                            <a:schemeClr val="tx1"/>
                          </a:solidFill>
                          <a:effectLst/>
                          <a:latin typeface="Times New Roman" panose="02020603050405020304" pitchFamily="18" charset="0"/>
                          <a:cs typeface="Times New Roman" panose="02020603050405020304" pitchFamily="18" charset="0"/>
                        </a:rPr>
                        <a:t>Кейіптеу</a:t>
                      </a:r>
                      <a:endParaRPr lang="ru-RU" sz="1800" b="1" kern="1200" dirty="0">
                        <a:solidFill>
                          <a:schemeClr val="tx1"/>
                        </a:solidFill>
                        <a:effectLst/>
                        <a:latin typeface="Times New Roman" panose="02020603050405020304" pitchFamily="18" charset="0"/>
                        <a:cs typeface="Times New Roman" panose="02020603050405020304" pitchFamily="18" charset="0"/>
                      </a:endParaRPr>
                    </a:p>
                    <a:p>
                      <a:pPr>
                        <a:lnSpc>
                          <a:spcPct val="107000"/>
                        </a:lnSpc>
                      </a:pPr>
                      <a:endParaRPr lang="ru-RU" sz="1800" dirty="0">
                        <a:solidFill>
                          <a:schemeClr val="tx1"/>
                        </a:solidFill>
                        <a:effectLst/>
                        <a:latin typeface="Times New Roman" panose="02020603050405020304" pitchFamily="18" charset="0"/>
                        <a:cs typeface="Times New Roman" panose="02020603050405020304" pitchFamily="18" charset="0"/>
                      </a:endParaRPr>
                    </a:p>
                  </a:txBody>
                  <a:tcPr marL="68580" marR="68580" marT="9525" marB="0"/>
                </a:tc>
                <a:tc>
                  <a:txBody>
                    <a:bodyPr/>
                    <a:lstStyle/>
                    <a:p>
                      <a:pPr>
                        <a:lnSpc>
                          <a:spcPct val="107000"/>
                        </a:lnSpc>
                      </a:pPr>
                      <a:r>
                        <a:rPr lang="kk-KZ" sz="1800" kern="1200" dirty="0">
                          <a:solidFill>
                            <a:schemeClr val="dk1"/>
                          </a:solidFill>
                          <a:effectLst/>
                          <a:latin typeface="Times New Roman" panose="02020603050405020304" pitchFamily="18" charset="0"/>
                          <a:cs typeface="Times New Roman" panose="02020603050405020304" pitchFamily="18" charset="0"/>
                        </a:rPr>
                        <a:t>1....Ойнасыншы, ойнасын ерке құстар,</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Тыныштығын олардың қашырмалық.</a:t>
                      </a:r>
                    </a:p>
                    <a:p>
                      <a:pPr>
                        <a:lnSpc>
                          <a:spcPct val="107000"/>
                        </a:lnSpc>
                      </a:pPr>
                      <a:r>
                        <a:rPr lang="kk-KZ" sz="1800" kern="1200" dirty="0">
                          <a:solidFill>
                            <a:schemeClr val="dk1"/>
                          </a:solidFill>
                          <a:effectLst/>
                          <a:latin typeface="Times New Roman" panose="02020603050405020304" pitchFamily="18" charset="0"/>
                          <a:cs typeface="Times New Roman" panose="02020603050405020304" pitchFamily="18" charset="0"/>
                        </a:rPr>
                        <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Мерген отыр жағада.</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Ей, ақша бұлт,</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Жаулығыңмен оларды жасыр барып.</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Бас бағады шыршаның қалқасынан,</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Қаруынан қолында қан сасыған.</a:t>
                      </a:r>
                    </a:p>
                    <a:p>
                      <a:pPr>
                        <a:lnSpc>
                          <a:spcPct val="107000"/>
                        </a:lnSpc>
                      </a:pPr>
                      <a:r>
                        <a:rPr lang="kk-KZ" sz="1800" kern="1200" dirty="0">
                          <a:solidFill>
                            <a:schemeClr val="dk1"/>
                          </a:solidFill>
                          <a:effectLst/>
                          <a:latin typeface="Times New Roman" panose="02020603050405020304" pitchFamily="18" charset="0"/>
                          <a:cs typeface="Times New Roman" panose="02020603050405020304" pitchFamily="18" charset="0"/>
                        </a:rPr>
                        <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...Ал, аққулар,</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Аққулар тарануда,</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Сусып түсіп, су моншақ арқасынан.</a:t>
                      </a:r>
                      <a:br>
                        <a:rPr lang="kk-KZ" sz="1800" kern="1200" dirty="0">
                          <a:solidFill>
                            <a:schemeClr val="dk1"/>
                          </a:solidFill>
                          <a:effectLst/>
                          <a:latin typeface="Times New Roman" panose="02020603050405020304" pitchFamily="18" charset="0"/>
                          <a:cs typeface="Times New Roman" panose="02020603050405020304" pitchFamily="18" charset="0"/>
                        </a:rPr>
                      </a:br>
                      <a:r>
                        <a:rPr lang="kk-KZ" sz="1800" kern="1200" dirty="0">
                          <a:solidFill>
                            <a:schemeClr val="dk1"/>
                          </a:solidFill>
                          <a:effectLst/>
                          <a:latin typeface="Times New Roman" panose="02020603050405020304" pitchFamily="18" charset="0"/>
                          <a:cs typeface="Times New Roman" panose="02020603050405020304" pitchFamily="18" charset="0"/>
                        </a:rPr>
                        <a:t>Қарайды ана шыршаның қалқасынан.</a:t>
                      </a:r>
                      <a:endParaRPr lang="ru-RU" sz="1800" dirty="0">
                        <a:effectLst/>
                        <a:latin typeface="Times New Roman" panose="02020603050405020304" pitchFamily="18" charset="0"/>
                        <a:cs typeface="Times New Roman" panose="02020603050405020304" pitchFamily="18" charset="0"/>
                      </a:endParaRPr>
                    </a:p>
                  </a:txBody>
                  <a:tcPr marL="68580" marR="68580" marT="9525" marB="0"/>
                </a:tc>
                <a:tc>
                  <a:txBody>
                    <a:bodyPr/>
                    <a:lstStyle/>
                    <a:p>
                      <a:pPr marL="0" marR="0" lvl="0" indent="0" algn="l" defTabSz="995690" rtl="0" eaLnBrk="1" fontAlgn="auto" latinLnBrk="0" hangingPunct="1">
                        <a:lnSpc>
                          <a:spcPct val="115000"/>
                        </a:lnSpc>
                        <a:spcBef>
                          <a:spcPts val="0"/>
                        </a:spcBef>
                        <a:spcAft>
                          <a:spcPts val="1000"/>
                        </a:spcAft>
                        <a:buClrTx/>
                        <a:buSzTx/>
                        <a:buFontTx/>
                        <a:buNone/>
                        <a:tabLst/>
                        <a:defRPr/>
                      </a:pPr>
                      <a:r>
                        <a:rPr lang="kk-KZ" sz="1800" dirty="0">
                          <a:effectLst/>
                          <a:latin typeface="Times New Roman" panose="02020603050405020304" pitchFamily="18" charset="0"/>
                          <a:cs typeface="Times New Roman" panose="02020603050405020304" pitchFamily="18" charset="0"/>
                        </a:rPr>
                        <a:t> </a:t>
                      </a:r>
                      <a:r>
                        <a:rPr lang="kk-KZ" sz="1800" kern="1200" dirty="0">
                          <a:solidFill>
                            <a:schemeClr val="dk1"/>
                          </a:solidFill>
                          <a:effectLst/>
                          <a:latin typeface="Times New Roman" panose="02020603050405020304" pitchFamily="18" charset="0"/>
                          <a:cs typeface="Times New Roman" panose="02020603050405020304" pitchFamily="18" charset="0"/>
                        </a:rPr>
                        <a:t>Гуманист , ізгі  жүрек ақын адал махаббатты  бұзушыға бар ниетімен жиіркеніш білдіреді. Өмір мен өлім, күн мен түн, табиғат пен адам  арсындағы арпалысты  көрсету. Табиғат  бейнесін ашу.</a:t>
                      </a:r>
                      <a:endParaRPr lang="ru-RU" sz="1800" kern="1200" dirty="0">
                        <a:solidFill>
                          <a:schemeClr val="dk1"/>
                        </a:solidFill>
                        <a:effectLst/>
                        <a:latin typeface="Times New Roman" panose="02020603050405020304" pitchFamily="18" charset="0"/>
                        <a:cs typeface="Times New Roman" panose="02020603050405020304" pitchFamily="18" charset="0"/>
                      </a:endParaRPr>
                    </a:p>
                    <a:p>
                      <a:pPr>
                        <a:lnSpc>
                          <a:spcPct val="115000"/>
                        </a:lnSpc>
                        <a:spcAft>
                          <a:spcPts val="1000"/>
                        </a:spcAft>
                      </a:pP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150992602"/>
                  </a:ext>
                </a:extLst>
              </a:tr>
              <a:tr h="3167743">
                <a:tc>
                  <a:txBody>
                    <a:bodyPr/>
                    <a:lstStyle/>
                    <a:p>
                      <a:pPr marL="0" marR="0" lvl="0" indent="0" algn="l" defTabSz="995690" rtl="0" eaLnBrk="1" fontAlgn="auto" latinLnBrk="0" hangingPunct="1">
                        <a:lnSpc>
                          <a:spcPct val="107000"/>
                        </a:lnSpc>
                        <a:spcBef>
                          <a:spcPts val="0"/>
                        </a:spcBef>
                        <a:spcAft>
                          <a:spcPts val="0"/>
                        </a:spcAft>
                        <a:buClrTx/>
                        <a:buSzTx/>
                        <a:buFontTx/>
                        <a:buNone/>
                        <a:tabLst/>
                        <a:defRPr/>
                      </a:pPr>
                      <a:r>
                        <a:rPr lang="kk-KZ" sz="2000" b="1" kern="1200" dirty="0">
                          <a:solidFill>
                            <a:schemeClr val="tx1"/>
                          </a:solidFill>
                          <a:effectLst/>
                          <a:latin typeface="Times New Roman" panose="02020603050405020304" pitchFamily="18" charset="0"/>
                          <a:cs typeface="Times New Roman" panose="02020603050405020304" pitchFamily="18" charset="0"/>
                        </a:rPr>
                        <a:t>Эпитет</a:t>
                      </a:r>
                      <a:endParaRPr lang="ru-RU" sz="2000" b="1" kern="1200" dirty="0">
                        <a:solidFill>
                          <a:schemeClr val="tx1"/>
                        </a:solidFill>
                        <a:effectLst/>
                        <a:latin typeface="Times New Roman" panose="02020603050405020304" pitchFamily="18" charset="0"/>
                        <a:cs typeface="Times New Roman" panose="02020603050405020304" pitchFamily="18" charset="0"/>
                      </a:endParaRPr>
                    </a:p>
                    <a:p>
                      <a:pPr>
                        <a:lnSpc>
                          <a:spcPct val="107000"/>
                        </a:lnSpc>
                      </a:pPr>
                      <a:endParaRPr lang="ru-RU" sz="2000" dirty="0">
                        <a:solidFill>
                          <a:schemeClr val="tx1"/>
                        </a:solidFill>
                        <a:effectLst/>
                        <a:latin typeface="Times New Roman" panose="02020603050405020304" pitchFamily="18" charset="0"/>
                        <a:cs typeface="Times New Roman" panose="02020603050405020304" pitchFamily="18" charset="0"/>
                      </a:endParaRPr>
                    </a:p>
                  </a:txBody>
                  <a:tcPr marL="68580" marR="68580" marT="9525" marB="0"/>
                </a:tc>
                <a:tc>
                  <a:txBody>
                    <a:bodyPr/>
                    <a:lstStyle/>
                    <a:p>
                      <a:r>
                        <a:rPr lang="kk-KZ" sz="1800" kern="1200" dirty="0">
                          <a:solidFill>
                            <a:schemeClr val="dk1"/>
                          </a:solidFill>
                          <a:effectLst/>
                          <a:latin typeface="Times New Roman" panose="02020603050405020304" pitchFamily="18" charset="0"/>
                          <a:cs typeface="Times New Roman" panose="02020603050405020304" pitchFamily="18" charset="0"/>
                        </a:rPr>
                        <a:t>Көмейінде </a:t>
                      </a:r>
                      <a:r>
                        <a:rPr lang="kk-KZ" sz="1800" b="1" kern="1200" dirty="0">
                          <a:solidFill>
                            <a:schemeClr val="dk1"/>
                          </a:solidFill>
                          <a:effectLst/>
                          <a:latin typeface="Times New Roman" panose="02020603050405020304" pitchFamily="18" charset="0"/>
                          <a:cs typeface="Times New Roman" panose="02020603050405020304" pitchFamily="18" charset="0"/>
                        </a:rPr>
                        <a:t>тәтті үні </a:t>
                      </a:r>
                      <a:r>
                        <a:rPr lang="kk-KZ" sz="1800" kern="1200" dirty="0">
                          <a:solidFill>
                            <a:schemeClr val="dk1"/>
                          </a:solidFill>
                          <a:effectLst/>
                          <a:latin typeface="Times New Roman" panose="02020603050405020304" pitchFamily="18" charset="0"/>
                          <a:cs typeface="Times New Roman" panose="02020603050405020304" pitchFamily="18" charset="0"/>
                        </a:rPr>
                        <a:t>былай қалып,</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Жаға – талда жас бұлбұл тұр ойланып.</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 </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Жер бетінде тыныштық, көл бетінде</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Қауышыпты </a:t>
                      </a:r>
                      <a:r>
                        <a:rPr lang="kk-KZ" sz="1800" b="1" kern="1200" dirty="0">
                          <a:solidFill>
                            <a:schemeClr val="dk1"/>
                          </a:solidFill>
                          <a:effectLst/>
                          <a:latin typeface="Times New Roman" panose="02020603050405020304" pitchFamily="18" charset="0"/>
                          <a:cs typeface="Times New Roman" panose="02020603050405020304" pitchFamily="18" charset="0"/>
                        </a:rPr>
                        <a:t>қара орман, </a:t>
                      </a:r>
                      <a:r>
                        <a:rPr lang="kk-KZ" sz="1800" kern="1200" dirty="0">
                          <a:solidFill>
                            <a:schemeClr val="dk1"/>
                          </a:solidFill>
                          <a:effectLst/>
                          <a:latin typeface="Times New Roman" panose="02020603050405020304" pitchFamily="18" charset="0"/>
                          <a:cs typeface="Times New Roman" panose="02020603050405020304" pitchFamily="18" charset="0"/>
                        </a:rPr>
                        <a:t>көл де, түн де.</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 </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Дүрліктірме жұртыңды, салма бүлік!</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Кім білсін, мүмкін, бәрі </a:t>
                      </a:r>
                      <a:r>
                        <a:rPr lang="kk-KZ" sz="1800" b="1" kern="1200" dirty="0">
                          <a:solidFill>
                            <a:schemeClr val="dk1"/>
                          </a:solidFill>
                          <a:effectLst/>
                          <a:latin typeface="Times New Roman" panose="02020603050405020304" pitchFamily="18" charset="0"/>
                          <a:cs typeface="Times New Roman" panose="02020603050405020304" pitchFamily="18" charset="0"/>
                        </a:rPr>
                        <a:t>жалған үміт...</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 </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b="1" kern="1200" dirty="0">
                          <a:solidFill>
                            <a:schemeClr val="dk1"/>
                          </a:solidFill>
                          <a:effectLst/>
                          <a:latin typeface="Times New Roman" panose="02020603050405020304" pitchFamily="18" charset="0"/>
                          <a:cs typeface="Times New Roman" panose="02020603050405020304" pitchFamily="18" charset="0"/>
                        </a:rPr>
                        <a:t>Аққу мойын, сүмбе қанат,</a:t>
                      </a:r>
                      <a:endParaRPr lang="ru-RU" sz="1800" kern="1200" dirty="0">
                        <a:solidFill>
                          <a:schemeClr val="dk1"/>
                        </a:solidFill>
                        <a:effectLst/>
                        <a:latin typeface="Times New Roman" panose="02020603050405020304" pitchFamily="18" charset="0"/>
                        <a:cs typeface="Times New Roman" panose="02020603050405020304" pitchFamily="18" charset="0"/>
                      </a:endParaRPr>
                    </a:p>
                    <a:p>
                      <a:r>
                        <a:rPr lang="kk-KZ" sz="1800" kern="1200" dirty="0">
                          <a:solidFill>
                            <a:schemeClr val="dk1"/>
                          </a:solidFill>
                          <a:effectLst/>
                          <a:latin typeface="Times New Roman" panose="02020603050405020304" pitchFamily="18" charset="0"/>
                          <a:cs typeface="Times New Roman" panose="02020603050405020304" pitchFamily="18" charset="0"/>
                        </a:rPr>
                        <a:t>Алаңсыз тарануда күнге қарап.</a:t>
                      </a:r>
                      <a:endParaRPr lang="ru-RU" sz="1800" kern="1200" dirty="0">
                        <a:solidFill>
                          <a:schemeClr val="dk1"/>
                        </a:solidFill>
                        <a:effectLst/>
                        <a:latin typeface="Times New Roman" panose="02020603050405020304" pitchFamily="18" charset="0"/>
                        <a:cs typeface="Times New Roman" panose="02020603050405020304" pitchFamily="18" charset="0"/>
                      </a:endParaRPr>
                    </a:p>
                  </a:txBody>
                  <a:tcPr marL="68580" marR="68580" marT="9525" marB="0"/>
                </a:tc>
                <a:tc>
                  <a:txBody>
                    <a:bodyPr/>
                    <a:lstStyle/>
                    <a:p>
                      <a:pPr marL="0" marR="0" lvl="0" indent="0" algn="l" defTabSz="995690" rtl="0" eaLnBrk="1" fontAlgn="auto" latinLnBrk="0" hangingPunct="1">
                        <a:lnSpc>
                          <a:spcPct val="115000"/>
                        </a:lnSpc>
                        <a:spcBef>
                          <a:spcPts val="0"/>
                        </a:spcBef>
                        <a:spcAft>
                          <a:spcPts val="1000"/>
                        </a:spcAft>
                        <a:buClrTx/>
                        <a:buSzTx/>
                        <a:buFontTx/>
                        <a:buNone/>
                        <a:tabLst/>
                        <a:defRPr/>
                      </a:pPr>
                      <a:r>
                        <a:rPr lang="kk-KZ" sz="1800" kern="1200" dirty="0">
                          <a:solidFill>
                            <a:schemeClr val="dk1"/>
                          </a:solidFill>
                          <a:effectLst/>
                          <a:latin typeface="Times New Roman" panose="02020603050405020304" pitchFamily="18" charset="0"/>
                          <a:cs typeface="Times New Roman" panose="02020603050405020304" pitchFamily="18" charset="0"/>
                        </a:rPr>
                        <a:t>«Тәтті үн», «қара орман», «жалған үміт», «аққу мойын», «сүмбе қанат» - эпитеттері жайдан жай қолданыла салмаған, бұл тіркестер адамның не заттың, не табиғат құбылыстарының сөз арқылы ерекшеленуін, белгілерін анық, көз алдыңа елес арқылы түрлі қозғалысқа енгізеді. Ақынның қолданған эпитеттері сурттеген оқиғасына сай қолданылған.</a:t>
                      </a:r>
                      <a:endParaRPr lang="ru-RU" sz="1800" kern="1200" dirty="0">
                        <a:solidFill>
                          <a:schemeClr val="dk1"/>
                        </a:solidFill>
                        <a:effectLst/>
                        <a:latin typeface="Times New Roman" panose="02020603050405020304" pitchFamily="18" charset="0"/>
                        <a:cs typeface="Times New Roman" panose="02020603050405020304" pitchFamily="18" charset="0"/>
                      </a:endParaRPr>
                    </a:p>
                  </a:txBody>
                  <a:tcPr marL="68580" marR="68580" marT="9525" marB="0"/>
                </a:tc>
                <a:extLst>
                  <a:ext uri="{0D108BD9-81ED-4DB2-BD59-A6C34878D82A}">
                    <a16:rowId xmlns:a16="http://schemas.microsoft.com/office/drawing/2014/main" xmlns="" val="4167249094"/>
                  </a:ext>
                </a:extLst>
              </a:tr>
            </a:tbl>
          </a:graphicData>
        </a:graphic>
      </p:graphicFrame>
      <p:sp>
        <p:nvSpPr>
          <p:cNvPr id="3" name="Rectangle 1">
            <a:extLst>
              <a:ext uri="{FF2B5EF4-FFF2-40B4-BE49-F238E27FC236}">
                <a16:creationId xmlns:a16="http://schemas.microsoft.com/office/drawing/2014/main" xmlns="" id="{020469E0-B24D-4210-A173-B84D0480105E}"/>
              </a:ext>
            </a:extLst>
          </p:cNvPr>
          <p:cNvSpPr>
            <a:spLocks noChangeArrowheads="1"/>
          </p:cNvSpPr>
          <p:nvPr/>
        </p:nvSpPr>
        <p:spPr bwMode="auto">
          <a:xfrm>
            <a:off x="3523118" y="281555"/>
            <a:ext cx="442889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kk-KZ" altLang="ru-RU" sz="2400" b="1" dirty="0">
                <a:solidFill>
                  <a:schemeClr val="bg1"/>
                </a:solidFill>
                <a:latin typeface="Times New Roman" panose="02020603050405020304" pitchFamily="18" charset="0"/>
                <a:cs typeface="Times New Roman" panose="02020603050405020304" pitchFamily="18" charset="0"/>
              </a:rPr>
              <a:t>Ықтимал жауап</a:t>
            </a:r>
            <a:endParaRPr kumimoji="0" lang="kk-KZ" altLang="ru-RU" sz="2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177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29064"/>
            <a:ext cx="10693400" cy="7597775"/>
          </a:xfrm>
          <a:prstGeom prst="rect">
            <a:avLst/>
          </a:prstGeom>
          <a:solidFill>
            <a:schemeClr val="accent1">
              <a:lumMod val="40000"/>
              <a:lumOff val="60000"/>
            </a:schemeClr>
          </a:solidFill>
          <a:ln>
            <a:noFill/>
          </a:ln>
        </p:spPr>
      </p:pic>
      <p:sp>
        <p:nvSpPr>
          <p:cNvPr id="23555"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57DF542A-1C0F-4782-8D14-79342774BEE5}" type="slidenum">
              <a:rPr lang="ru-RU" altLang="ru-RU" sz="1400" b="1" smtClean="0">
                <a:solidFill>
                  <a:srgbClr val="002060"/>
                </a:solidFill>
              </a:rPr>
              <a:pPr>
                <a:buSzPts val="1100"/>
              </a:pPr>
              <a:t>11</a:t>
            </a:fld>
            <a:endParaRPr lang="ru-RU" altLang="ru-RU" sz="1400" b="1">
              <a:solidFill>
                <a:srgbClr val="002060"/>
              </a:solidFill>
            </a:endParaRPr>
          </a:p>
        </p:txBody>
      </p:sp>
      <p:cxnSp>
        <p:nvCxnSpPr>
          <p:cNvPr id="23556"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3557"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23559"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xmlns="" id="{EE3C8F8F-8A4E-4C80-AABA-ED15EB82EBF4}"/>
              </a:ext>
            </a:extLst>
          </p:cNvPr>
          <p:cNvSpPr txBox="1"/>
          <p:nvPr/>
        </p:nvSpPr>
        <p:spPr>
          <a:xfrm>
            <a:off x="914400" y="2518577"/>
            <a:ext cx="7837714" cy="3018262"/>
          </a:xfrm>
          <a:prstGeom prst="rect">
            <a:avLst/>
          </a:prstGeom>
          <a:noFill/>
        </p:spPr>
        <p:txBody>
          <a:bodyPr wrap="square">
            <a:spAutoFit/>
          </a:bodyPr>
          <a:lstStyle/>
          <a:p>
            <a:pPr algn="ctr">
              <a:lnSpc>
                <a:spcPct val="115000"/>
              </a:lnSpc>
              <a:spcAft>
                <a:spcPts val="1000"/>
              </a:spcAft>
            </a:pP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Кері байланыс</a:t>
            </a:r>
          </a:p>
          <a:p>
            <a:pPr>
              <a:lnSpc>
                <a:spcPct val="115000"/>
              </a:lnSpc>
              <a:spcAft>
                <a:spcPts val="1000"/>
              </a:spcAft>
            </a:pP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«3-2-1»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Сабақтағы 3 маңызды ақпарат;</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Қиындық тудырған 2 мәселе;</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Сабақта ұнаған 1 аспект.</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29064"/>
            <a:ext cx="10693400" cy="7597775"/>
          </a:xfrm>
          <a:prstGeom prst="rect">
            <a:avLst/>
          </a:prstGeom>
          <a:solidFill>
            <a:schemeClr val="accent1">
              <a:lumMod val="40000"/>
              <a:lumOff val="60000"/>
            </a:schemeClr>
          </a:solidFill>
          <a:ln>
            <a:noFill/>
          </a:ln>
        </p:spPr>
      </p:pic>
      <p:sp>
        <p:nvSpPr>
          <p:cNvPr id="23555"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57DF542A-1C0F-4782-8D14-79342774BEE5}" type="slidenum">
              <a:rPr lang="ru-RU" altLang="ru-RU" sz="1400" b="1" smtClean="0">
                <a:solidFill>
                  <a:srgbClr val="002060"/>
                </a:solidFill>
              </a:rPr>
              <a:pPr>
                <a:buSzPts val="1100"/>
              </a:pPr>
              <a:t>12</a:t>
            </a:fld>
            <a:endParaRPr lang="ru-RU" altLang="ru-RU" sz="1400" b="1">
              <a:solidFill>
                <a:srgbClr val="002060"/>
              </a:solidFill>
            </a:endParaRPr>
          </a:p>
        </p:txBody>
      </p:sp>
      <p:cxnSp>
        <p:nvCxnSpPr>
          <p:cNvPr id="23556"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3557"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23559"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xmlns="" id="{EE3C8F8F-8A4E-4C80-AABA-ED15EB82EBF4}"/>
              </a:ext>
            </a:extLst>
          </p:cNvPr>
          <p:cNvSpPr txBox="1"/>
          <p:nvPr/>
        </p:nvSpPr>
        <p:spPr>
          <a:xfrm>
            <a:off x="1109271" y="524656"/>
            <a:ext cx="8664315" cy="6550511"/>
          </a:xfrm>
          <a:prstGeom prst="rect">
            <a:avLst/>
          </a:prstGeom>
          <a:noFill/>
        </p:spPr>
        <p:txBody>
          <a:bodyPr wrap="square">
            <a:spAutoFit/>
          </a:bodyPr>
          <a:lstStyle/>
          <a:p>
            <a:pPr algn="ctr">
              <a:lnSpc>
                <a:spcPct val="115000"/>
              </a:lnSpc>
              <a:spcAft>
                <a:spcPts val="1000"/>
              </a:spcAft>
            </a:pPr>
            <a:r>
              <a:rPr lang="kk-KZ" sz="28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Ықтимал жауап</a:t>
            </a:r>
          </a:p>
          <a:p>
            <a:pPr>
              <a:lnSpc>
                <a:spcPct val="115000"/>
              </a:lnSpc>
              <a:spcAft>
                <a:spcPts val="1000"/>
              </a:spcAft>
            </a:pPr>
            <a:r>
              <a:rPr lang="kk-KZ" sz="28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«3-2-1</a:t>
            </a: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Сабақтағы 3 маңызды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ақпарат:</a:t>
            </a:r>
          </a:p>
          <a:p>
            <a:pPr algn="just">
              <a:lnSpc>
                <a:spcPct val="115000"/>
              </a:lnSpc>
              <a:spcAft>
                <a:spcPts val="1000"/>
              </a:spcAft>
            </a:pPr>
            <a:r>
              <a:rPr lang="kk-KZ" sz="2800" dirty="0" smtClean="0">
                <a:latin typeface="Times New Roman" panose="02020603050405020304" pitchFamily="18" charset="0"/>
                <a:ea typeface="Calibri" panose="020F0502020204030204" pitchFamily="34" charset="0"/>
                <a:cs typeface="Times New Roman" panose="02020603050405020304" pitchFamily="18" charset="0"/>
              </a:rPr>
              <a:t>Ақынның табиғат-анаға жасалған қиянатты шебер суреттеп жеткізуі;   ананың балаға деген махаббатын берудегі ақынның тіл шеберлігі; ақын –туған елдің жанашыры.</a:t>
            </a:r>
            <a:endPar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Қиындық </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тудырған 2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мәселе: адамзаттың мәңгілік мәселесі, рухани құндылықтарды саралауда қиындықтар болды.</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Сабақта ұнаған 1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аспект: ақынның жазу шеберлігі: Мұқағали –нағыз суреткер.</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063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7171"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400" b="1" smtClean="0">
                <a:solidFill>
                  <a:srgbClr val="002060"/>
                </a:solidFill>
              </a:rPr>
              <a:pPr>
                <a:buSzPts val="1100"/>
              </a:pPr>
              <a:t>2</a:t>
            </a:fld>
            <a:endParaRPr lang="ru-RU" altLang="ru-RU" sz="1400" b="1">
              <a:solidFill>
                <a:srgbClr val="002060"/>
              </a:solidFill>
            </a:endParaRPr>
          </a:p>
        </p:txBody>
      </p:sp>
      <p:cxnSp>
        <p:nvCxnSpPr>
          <p:cNvPr id="7172"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344487" y="1384300"/>
            <a:ext cx="9801225" cy="497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106916" tIns="106916" rIns="106916" bIns="106916"/>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spcBef>
                <a:spcPts val="0"/>
              </a:spcBef>
              <a:buNone/>
              <a:defRPr/>
            </a:pPr>
            <a:r>
              <a:rPr lang="kk-KZ" sz="2800" b="1" dirty="0">
                <a:latin typeface="Times New Roman" panose="02020603050405020304" pitchFamily="18" charset="0"/>
                <a:cs typeface="Times New Roman" panose="02020603050405020304" pitchFamily="18" charset="0"/>
              </a:rPr>
              <a:t>Оқу мақсаты:</a:t>
            </a:r>
            <a:r>
              <a:rPr lang="kk-KZ" sz="1400" dirty="0">
                <a:solidFill>
                  <a:srgbClr val="000000"/>
                </a:solidFill>
                <a:latin typeface="Times New Roman" panose="02020603050405020304" pitchFamily="18" charset="0"/>
                <a:ea typeface="Calibri" panose="020F0502020204030204" pitchFamily="34" charset="0"/>
              </a:rPr>
              <a:t/>
            </a:r>
            <a:br>
              <a:rPr lang="kk-KZ" sz="1400" dirty="0">
                <a:solidFill>
                  <a:srgbClr val="000000"/>
                </a:solidFill>
                <a:latin typeface="Times New Roman" panose="02020603050405020304" pitchFamily="18" charset="0"/>
                <a:ea typeface="Calibri" panose="020F0502020204030204" pitchFamily="34" charset="0"/>
              </a:rPr>
            </a:br>
            <a:r>
              <a:rPr lang="kk-KZ" sz="2800" dirty="0">
                <a:solidFill>
                  <a:srgbClr val="000000"/>
                </a:solidFill>
                <a:effectLst/>
                <a:latin typeface="Times New Roman" panose="02020603050405020304" pitchFamily="18" charset="0"/>
                <a:ea typeface="Calibri" panose="020F0502020204030204" pitchFamily="34" charset="0"/>
              </a:rPr>
              <a:t>А/И3 шығармадағы көркемдегіш құралдардың (психологиялық параллелизм, перифраз, сатира, ирония, гротеск, эллипсис) қолданысын талдай отырып, автор стилін анықтау.</a:t>
            </a:r>
            <a:r>
              <a:rPr lang="kk-KZ" sz="2800" dirty="0">
                <a:latin typeface="Times New Roman" panose="02020603050405020304" pitchFamily="18" charset="0"/>
                <a:cs typeface="Times New Roman" panose="02020603050405020304" pitchFamily="18" charset="0"/>
              </a:rPr>
              <a:t/>
            </a:r>
            <a:br>
              <a:rPr lang="kk-KZ" sz="2800" dirty="0">
                <a:latin typeface="Times New Roman" panose="02020603050405020304" pitchFamily="18" charset="0"/>
                <a:cs typeface="Times New Roman" panose="02020603050405020304" pitchFamily="18" charset="0"/>
              </a:rPr>
            </a:br>
            <a:r>
              <a:rPr lang="kk-KZ" sz="2800" b="1" i="1" dirty="0">
                <a:latin typeface="Times New Roman" panose="02020603050405020304" pitchFamily="18" charset="0"/>
                <a:cs typeface="Times New Roman" panose="02020603050405020304" pitchFamily="18" charset="0"/>
              </a:rPr>
              <a:t/>
            </a:r>
            <a:br>
              <a:rPr lang="kk-KZ" sz="2800" b="1" i="1" dirty="0">
                <a:latin typeface="Times New Roman" panose="02020603050405020304" pitchFamily="18" charset="0"/>
                <a:cs typeface="Times New Roman" panose="02020603050405020304" pitchFamily="18" charset="0"/>
              </a:rPr>
            </a:br>
            <a:r>
              <a:rPr lang="kk-KZ" sz="2800" b="1" dirty="0">
                <a:latin typeface="Times New Roman" panose="02020603050405020304" pitchFamily="18" charset="0"/>
                <a:cs typeface="Times New Roman" panose="02020603050405020304" pitchFamily="18" charset="0"/>
              </a:rPr>
              <a:t>Сабақ мақсаты:</a:t>
            </a:r>
            <a:r>
              <a:rPr lang="kk-KZ" sz="2800" b="1" i="1" dirty="0">
                <a:latin typeface="Times New Roman" panose="02020603050405020304" pitchFamily="18" charset="0"/>
                <a:cs typeface="Times New Roman" panose="02020603050405020304" pitchFamily="18" charset="0"/>
              </a:rPr>
              <a:t/>
            </a:r>
            <a:br>
              <a:rPr lang="kk-KZ" sz="2800" b="1" i="1" dirty="0">
                <a:latin typeface="Times New Roman" panose="02020603050405020304" pitchFamily="18" charset="0"/>
                <a:cs typeface="Times New Roman" panose="02020603050405020304" pitchFamily="18" charset="0"/>
              </a:rPr>
            </a:br>
            <a:r>
              <a:rPr lang="kk-KZ" sz="2800" dirty="0">
                <a:solidFill>
                  <a:srgbClr val="000000"/>
                </a:solidFill>
                <a:effectLst/>
                <a:latin typeface="Times New Roman" panose="02020603050405020304" pitchFamily="18" charset="0"/>
                <a:ea typeface="Calibri" panose="020F0502020204030204" pitchFamily="34" charset="0"/>
              </a:rPr>
              <a:t>Шығармадағы көркемдегіш құралдардың қолданысын талдай отырып, автор стилін анықтайды.</a:t>
            </a:r>
            <a:r>
              <a:rPr lang="ru-RU" sz="2800" b="1" i="1" dirty="0">
                <a:latin typeface="Times New Roman" panose="02020603050405020304" pitchFamily="18" charset="0"/>
                <a:cs typeface="Times New Roman" panose="02020603050405020304" pitchFamily="18" charset="0"/>
              </a:rPr>
              <a:t/>
            </a:r>
            <a:br>
              <a:rPr lang="ru-RU" sz="2800" b="1" i="1" dirty="0">
                <a:latin typeface="Times New Roman" panose="02020603050405020304" pitchFamily="18" charset="0"/>
                <a:cs typeface="Times New Roman" panose="02020603050405020304" pitchFamily="18" charset="0"/>
              </a:rPr>
            </a:br>
            <a:endParaRPr lang="ru-RU" sz="2800" dirty="0">
              <a:solidFill>
                <a:srgbClr val="002060"/>
              </a:solidFill>
              <a:latin typeface="Times New Roman" panose="02020603050405020304" pitchFamily="18" charset="0"/>
              <a:ea typeface="Open Sans"/>
              <a:cs typeface="Times New Roman" panose="02020603050405020304" pitchFamily="18" charset="0"/>
              <a:sym typeface="Open Sans"/>
            </a:endParaRPr>
          </a:p>
        </p:txBody>
      </p:sp>
      <p:pic>
        <p:nvPicPr>
          <p:cNvPr id="7176" name="Рисунок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19050" y="0"/>
            <a:ext cx="10693400" cy="7597776"/>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54495518-9DD0-4C5A-A831-8803BCE86613}" type="slidenum">
              <a:rPr lang="ru-RU" altLang="ru-RU" sz="1400" b="1" smtClean="0">
                <a:solidFill>
                  <a:srgbClr val="002060"/>
                </a:solidFill>
              </a:rPr>
              <a:pPr>
                <a:buSzPts val="1100"/>
              </a:pPr>
              <a:t>3</a:t>
            </a:fld>
            <a:endParaRPr lang="ru-RU" altLang="ru-RU" sz="1400" b="1">
              <a:solidFill>
                <a:srgbClr val="002060"/>
              </a:solidFill>
            </a:endParaRPr>
          </a:p>
        </p:txBody>
      </p:sp>
      <p:cxnSp>
        <p:nvCxnSpPr>
          <p:cNvPr id="9220"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9225" name="Рисунок 1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Объект 2">
            <a:extLst>
              <a:ext uri="{FF2B5EF4-FFF2-40B4-BE49-F238E27FC236}">
                <a16:creationId xmlns:a16="http://schemas.microsoft.com/office/drawing/2014/main" xmlns="" id="{A94B890C-8615-4E26-ADAB-4ED6202ECF91}"/>
              </a:ext>
            </a:extLst>
          </p:cNvPr>
          <p:cNvSpPr>
            <a:spLocks noGrp="1"/>
          </p:cNvSpPr>
          <p:nvPr>
            <p:ph sz="half" idx="1"/>
          </p:nvPr>
        </p:nvSpPr>
        <p:spPr>
          <a:xfrm>
            <a:off x="579226" y="1764299"/>
            <a:ext cx="9544488" cy="4990084"/>
          </a:xfrm>
        </p:spPr>
        <p:txBody>
          <a:bodyPr/>
          <a:lstStyle/>
          <a:p>
            <a:pPr marL="0" indent="0">
              <a:lnSpc>
                <a:spcPct val="115000"/>
              </a:lnSpc>
              <a:spcAft>
                <a:spcPts val="1000"/>
              </a:spcAft>
              <a:buNone/>
            </a:pP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Сенің білетінің:</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15000"/>
              </a:lnSpc>
              <a:spcAft>
                <a:spcPts val="1000"/>
              </a:spcAft>
            </a:pP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 Мақатаевтың «Аққулар ұйықтағанда» поэмасының тілі</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Сенің меңгеретінің:</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kk-KZ" sz="2800" dirty="0">
                <a:solidFill>
                  <a:srgbClr val="000000"/>
                </a:solidFill>
                <a:effectLst/>
                <a:latin typeface="Times New Roman" panose="02020603050405020304" pitchFamily="18" charset="0"/>
                <a:ea typeface="Times New Roman" panose="02020603050405020304" pitchFamily="18" charset="0"/>
              </a:rPr>
              <a:t>Автор стилін анықтауды;</a:t>
            </a:r>
            <a:endParaRPr lang="ru-RU" sz="2800" dirty="0">
              <a:effectLst/>
              <a:latin typeface="Arial" panose="020B0604020202020204" pitchFamily="34" charset="0"/>
              <a:ea typeface="Times New Roman" panose="02020603050405020304" pitchFamily="18" charset="0"/>
            </a:endParaRPr>
          </a:p>
          <a:p>
            <a:pPr marL="342900" lvl="0" indent="-342900">
              <a:buFont typeface="Symbol" panose="05050102010706020507" pitchFamily="18" charset="2"/>
              <a:buChar char=""/>
            </a:pPr>
            <a:r>
              <a:rPr lang="kk-KZ" sz="2800" dirty="0">
                <a:solidFill>
                  <a:srgbClr val="000000"/>
                </a:solidFill>
                <a:effectLst/>
                <a:latin typeface="Times New Roman" panose="02020603050405020304" pitchFamily="18" charset="0"/>
                <a:ea typeface="Times New Roman" panose="02020603050405020304" pitchFamily="18" charset="0"/>
              </a:rPr>
              <a:t>Шығармадағы көркемдегіш құралдарды қолдану ерекшелігін талдауды;</a:t>
            </a:r>
            <a:endParaRPr lang="ru-RU" sz="2800" dirty="0">
              <a:effectLst/>
              <a:latin typeface="Arial" panose="020B0604020202020204" pitchFamily="34" charset="0"/>
              <a:ea typeface="Times New Roman" panose="02020603050405020304" pitchFamily="18" charset="0"/>
            </a:endParaRPr>
          </a:p>
          <a:p>
            <a:pPr marL="342900" lvl="0" indent="-342900">
              <a:buFont typeface="Symbol" panose="05050102010706020507" pitchFamily="18" charset="2"/>
              <a:buChar char=""/>
            </a:pPr>
            <a:r>
              <a:rPr lang="kk-KZ" sz="2800" dirty="0">
                <a:solidFill>
                  <a:srgbClr val="000000"/>
                </a:solidFill>
                <a:effectLst/>
                <a:latin typeface="Times New Roman" panose="02020603050405020304" pitchFamily="18" charset="0"/>
                <a:ea typeface="Times New Roman" panose="02020603050405020304" pitchFamily="18" charset="0"/>
              </a:rPr>
              <a:t>Шығармадағы тілдік қолданыстарды анықтауды.</a:t>
            </a:r>
            <a:endParaRPr lang="ru-RU" sz="2800" dirty="0">
              <a:effectLst/>
              <a:latin typeface="Arial" panose="020B0604020202020204" pitchFamily="34" charset="0"/>
              <a:ea typeface="Times New Roman" panose="02020603050405020304" pitchFamily="18" charset="0"/>
            </a:endParaRP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11267"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FE655E-ED42-444E-8948-15B91415A232}" type="slidenum">
              <a:rPr lang="ru-RU" altLang="ru-RU" sz="1400" b="1" smtClean="0">
                <a:solidFill>
                  <a:srgbClr val="002060"/>
                </a:solidFill>
              </a:rPr>
              <a:pPr>
                <a:buSzPts val="1100"/>
              </a:pPr>
              <a:t>4</a:t>
            </a:fld>
            <a:endParaRPr lang="ru-RU" altLang="ru-RU" sz="1400" b="1">
              <a:solidFill>
                <a:srgbClr val="002060"/>
              </a:solidFill>
            </a:endParaRPr>
          </a:p>
        </p:txBody>
      </p:sp>
      <p:cxnSp>
        <p:nvCxnSpPr>
          <p:cNvPr id="11268"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1269"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11271"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xmlns="" id="{14BA28FD-A58F-43D6-A353-CDE8ED55C5D0}"/>
              </a:ext>
            </a:extLst>
          </p:cNvPr>
          <p:cNvSpPr txBox="1"/>
          <p:nvPr/>
        </p:nvSpPr>
        <p:spPr>
          <a:xfrm>
            <a:off x="309562" y="1468385"/>
            <a:ext cx="10074275" cy="5018425"/>
          </a:xfrm>
          <a:prstGeom prst="rect">
            <a:avLst/>
          </a:prstGeom>
          <a:noFill/>
        </p:spPr>
        <p:txBody>
          <a:bodyPr wrap="square">
            <a:spAutoFit/>
          </a:bodyPr>
          <a:lstStyle/>
          <a:p>
            <a:pPr>
              <a:lnSpc>
                <a:spcPct val="115000"/>
              </a:lnSpc>
              <a:spcAft>
                <a:spcPts val="1000"/>
              </a:spcAft>
            </a:pPr>
            <a:r>
              <a:rPr lang="kk-KZ" sz="2400" b="1" dirty="0">
                <a:latin typeface="Times New Roman" panose="02020603050405020304" pitchFamily="18" charset="0"/>
                <a:ea typeface="Calibri" panose="020F0502020204030204" pitchFamily="34" charset="0"/>
                <a:cs typeface="Times New Roman" panose="02020603050405020304" pitchFamily="18" charset="0"/>
              </a:rPr>
              <a:t>	</a:t>
            </a:r>
            <a:r>
              <a:rPr lang="kk-KZ"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Перифраз немесе перифраза </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деген атау грек тілінен келген, ол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заттың</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құбылыстың тура атын атамай, суреттеп көрсету, тұспалдап айту дегенді білдіреді. Мысалы: дәрігер деудің орнына «ақ халатты абзал жандар» деп атау, депутаттар деудің орнына «халық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қалаулылары</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«халық қызметшісі» деп қолданудағы мақсат бір сөзді басқа сөздермен ауыстырып қана қою емес, бұл ұғымды өз атынан басқаша етіп атау оны бейнелі етіп сипаттау үшін және қандайда бір </a:t>
            </a:r>
            <a:r>
              <a:rPr lang="kk-KZ" sz="2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эмоционалды-экспрессивті </a:t>
            </a:r>
            <a: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баға беру үшін қолданылады. </a:t>
            </a:r>
            <a:br>
              <a:rPr lang="kk-KZ"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xmlns="" id="{22441785-713A-4FD3-BC28-B9EEE6017D04}"/>
              </a:ext>
            </a:extLst>
          </p:cNvPr>
          <p:cNvSpPr>
            <a:spLocks noChangeArrowheads="1"/>
          </p:cNvSpPr>
          <p:nvPr/>
        </p:nvSpPr>
        <p:spPr bwMode="auto">
          <a:xfrm>
            <a:off x="3238099" y="413256"/>
            <a:ext cx="40591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800" b="1" dirty="0" err="1">
                <a:solidFill>
                  <a:schemeClr val="bg1"/>
                </a:solidFill>
                <a:latin typeface="Times New Roman" panose="02020603050405020304" pitchFamily="18" charset="0"/>
                <a:cs typeface="Times New Roman" panose="02020603050405020304" pitchFamily="18" charset="0"/>
              </a:rPr>
              <a:t>Әдеби-теориялық</a:t>
            </a:r>
            <a:r>
              <a:rPr lang="ru-RU" altLang="ru-RU" sz="2800" b="1" dirty="0">
                <a:solidFill>
                  <a:schemeClr val="bg1"/>
                </a:solidFill>
                <a:latin typeface="Times New Roman" panose="02020603050405020304" pitchFamily="18" charset="0"/>
                <a:cs typeface="Times New Roman" panose="02020603050405020304" pitchFamily="18" charset="0"/>
              </a:rPr>
              <a:t> </a:t>
            </a:r>
            <a:r>
              <a:rPr lang="ru-RU" altLang="ru-RU" sz="2800" b="1" dirty="0" err="1">
                <a:solidFill>
                  <a:schemeClr val="bg1"/>
                </a:solidFill>
                <a:latin typeface="Times New Roman" panose="02020603050405020304" pitchFamily="18" charset="0"/>
                <a:cs typeface="Times New Roman" panose="02020603050405020304" pitchFamily="18" charset="0"/>
              </a:rPr>
              <a:t>ұғым</a:t>
            </a:r>
            <a:endParaRPr lang="ru-RU" altLang="ru-RU" sz="28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15363"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F49AFEA2-2D72-4F1E-AEF1-578E8818EBA2}" type="slidenum">
              <a:rPr lang="ru-RU" altLang="ru-RU" sz="1400" b="1" smtClean="0">
                <a:solidFill>
                  <a:srgbClr val="002060"/>
                </a:solidFill>
              </a:rPr>
              <a:pPr>
                <a:buSzPts val="1100"/>
              </a:pPr>
              <a:t>5</a:t>
            </a:fld>
            <a:endParaRPr lang="ru-RU" altLang="ru-RU" sz="1400" b="1">
              <a:solidFill>
                <a:srgbClr val="002060"/>
              </a:solidFill>
            </a:endParaRPr>
          </a:p>
        </p:txBody>
      </p:sp>
      <p:cxnSp>
        <p:nvCxnSpPr>
          <p:cNvPr id="15364"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5365"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15367"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Таблица 1">
            <a:extLst>
              <a:ext uri="{FF2B5EF4-FFF2-40B4-BE49-F238E27FC236}">
                <a16:creationId xmlns:a16="http://schemas.microsoft.com/office/drawing/2014/main" xmlns="" id="{D3D808A7-FA4A-42D6-AA52-2A9947111A23}"/>
              </a:ext>
            </a:extLst>
          </p:cNvPr>
          <p:cNvGraphicFramePr>
            <a:graphicFrameLocks noGrp="1"/>
          </p:cNvGraphicFramePr>
          <p:nvPr>
            <p:extLst>
              <p:ext uri="{D42A27DB-BD31-4B8C-83A1-F6EECF244321}">
                <p14:modId xmlns:p14="http://schemas.microsoft.com/office/powerpoint/2010/main" val="1504245976"/>
              </p:ext>
            </p:extLst>
          </p:nvPr>
        </p:nvGraphicFramePr>
        <p:xfrm>
          <a:off x="174624" y="2035872"/>
          <a:ext cx="10318751" cy="5404009"/>
        </p:xfrm>
        <a:graphic>
          <a:graphicData uri="http://schemas.openxmlformats.org/drawingml/2006/table">
            <a:tbl>
              <a:tblPr firstRow="1" bandRow="1">
                <a:tableStyleId>{5C22544A-7EE6-4342-B048-85BDC9FD1C3A}</a:tableStyleId>
              </a:tblPr>
              <a:tblGrid>
                <a:gridCol w="5592310">
                  <a:extLst>
                    <a:ext uri="{9D8B030D-6E8A-4147-A177-3AD203B41FA5}">
                      <a16:colId xmlns:a16="http://schemas.microsoft.com/office/drawing/2014/main" xmlns="" val="1387379320"/>
                    </a:ext>
                  </a:extLst>
                </a:gridCol>
                <a:gridCol w="4726441">
                  <a:extLst>
                    <a:ext uri="{9D8B030D-6E8A-4147-A177-3AD203B41FA5}">
                      <a16:colId xmlns:a16="http://schemas.microsoft.com/office/drawing/2014/main" xmlns="" val="3677090647"/>
                    </a:ext>
                  </a:extLst>
                </a:gridCol>
              </a:tblGrid>
              <a:tr h="758983">
                <a:tc>
                  <a:txBody>
                    <a:bodyPr/>
                    <a:lstStyle/>
                    <a:p>
                      <a:pPr algn="ctr">
                        <a:lnSpc>
                          <a:spcPct val="115000"/>
                        </a:lnSpc>
                        <a:spcAft>
                          <a:spcPts val="1000"/>
                        </a:spcAft>
                      </a:pPr>
                      <a:r>
                        <a:rPr lang="kk-KZ" sz="1800" dirty="0">
                          <a:effectLst/>
                          <a:latin typeface="Times New Roman" panose="02020603050405020304" pitchFamily="18" charset="0"/>
                          <a:cs typeface="Times New Roman" panose="02020603050405020304" pitchFamily="18" charset="0"/>
                        </a:rPr>
                        <a:t>Үзінді</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Автор стилінің қолдануын түсіндір</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978649173"/>
                  </a:ext>
                </a:extLst>
              </a:tr>
              <a:tr h="1405070">
                <a:tc>
                  <a:txBody>
                    <a:bodyPr/>
                    <a:lstStyle/>
                    <a:p>
                      <a:pPr lvl="0"/>
                      <a:r>
                        <a:rPr lang="kk-KZ" sz="2000" kern="1200" dirty="0">
                          <a:solidFill>
                            <a:schemeClr val="dk1"/>
                          </a:solidFill>
                          <a:effectLst/>
                          <a:latin typeface="Times New Roman" panose="02020603050405020304" pitchFamily="18" charset="0"/>
                          <a:ea typeface="+mn-ea"/>
                          <a:cs typeface="Times New Roman" panose="02020603050405020304" pitchFamily="18" charset="0"/>
                        </a:rPr>
                        <a:t>Құс аппақ, айдын аппақ, нұр да аппақ,</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Аппақ нұр аппақ нұрға қосылады...</a:t>
                      </a:r>
                    </a:p>
                    <a:p>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Әлдилеп ақ төсінде  бермей тыным,</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айдынын ақ мүсінін тербейтұғын...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Аппақ нұрмен  шомылтып айналасын,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сәулемен айдынның ойнағаны</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marL="68580" marR="68580" marT="9525" marB="0"/>
                </a:tc>
                <a:tc>
                  <a:txBody>
                    <a:bodyPr/>
                    <a:lstStyle/>
                    <a:p>
                      <a:pPr algn="l">
                        <a:lnSpc>
                          <a:spcPct val="107000"/>
                        </a:lnSpc>
                      </a:pPr>
                      <a:endParaRPr lang="ru-RU" sz="1100" dirty="0">
                        <a:effectLst/>
                        <a:latin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835126072"/>
                  </a:ext>
                </a:extLst>
              </a:tr>
              <a:tr h="1405070">
                <a:tc>
                  <a:txBody>
                    <a:bodyPr/>
                    <a:lstStyle/>
                    <a:p>
                      <a:pPr lvl="0"/>
                      <a:r>
                        <a:rPr lang="kk-KZ" sz="2000" kern="1200" dirty="0">
                          <a:solidFill>
                            <a:schemeClr val="dk1"/>
                          </a:solidFill>
                          <a:effectLst/>
                          <a:latin typeface="Times New Roman" panose="02020603050405020304" pitchFamily="18" charset="0"/>
                          <a:ea typeface="+mn-ea"/>
                          <a:cs typeface="Times New Roman" panose="02020603050405020304" pitchFamily="18" charset="0"/>
                        </a:rPr>
                        <a:t>Ошақ қасы, отбасы көрмеппін ғой,</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Дүние -ау, сен осындай керемет пе ең?!</a:t>
                      </a:r>
                    </a:p>
                    <a:p>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айдын ақ мүсінін тербейтұғын.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Бұл көлге мылтық алған саятшы емес,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Тірі жан аяқ басып келмейтұғын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marL="68580" marR="68580" marT="9525" marB="0"/>
                </a:tc>
                <a:tc>
                  <a:txBody>
                    <a:bodyPr/>
                    <a:lstStyle/>
                    <a:p>
                      <a:pPr algn="l">
                        <a:lnSpc>
                          <a:spcPct val="107000"/>
                        </a:lnSpc>
                      </a:pPr>
                      <a:endParaRPr lang="ru-RU" sz="1100" dirty="0">
                        <a:effectLst/>
                        <a:latin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236693805"/>
                  </a:ext>
                </a:extLst>
              </a:tr>
            </a:tbl>
          </a:graphicData>
        </a:graphic>
      </p:graphicFrame>
      <p:sp>
        <p:nvSpPr>
          <p:cNvPr id="3" name="Rectangle 1">
            <a:extLst>
              <a:ext uri="{FF2B5EF4-FFF2-40B4-BE49-F238E27FC236}">
                <a16:creationId xmlns:a16="http://schemas.microsoft.com/office/drawing/2014/main" xmlns="" id="{B86A2617-4BC7-4653-A0AB-756A35B48BB9}"/>
              </a:ext>
            </a:extLst>
          </p:cNvPr>
          <p:cNvSpPr>
            <a:spLocks noChangeArrowheads="1"/>
          </p:cNvSpPr>
          <p:nvPr/>
        </p:nvSpPr>
        <p:spPr bwMode="auto">
          <a:xfrm>
            <a:off x="350838" y="1113534"/>
            <a:ext cx="972661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457200" algn="l"/>
              </a:tabLst>
              <a:defRPr>
                <a:solidFill>
                  <a:schemeClr val="tx1"/>
                </a:solidFill>
                <a:latin typeface="Arial" panose="020B0604020202020204" pitchFamily="34" charset="0"/>
              </a:defRPr>
            </a:lvl1pPr>
            <a:lvl2pPr marL="457200">
              <a:tabLst>
                <a:tab pos="457200" algn="l"/>
              </a:tabLst>
              <a:defRPr>
                <a:solidFill>
                  <a:schemeClr val="tx1"/>
                </a:solidFill>
                <a:latin typeface="Arial" panose="020B0604020202020204" pitchFamily="34" charset="0"/>
              </a:defRPr>
            </a:lvl2pPr>
            <a:lvl3pPr marL="914400">
              <a:tabLst>
                <a:tab pos="457200" algn="l"/>
              </a:tabLst>
              <a:defRPr>
                <a:solidFill>
                  <a:schemeClr val="tx1"/>
                </a:solidFill>
                <a:latin typeface="Arial" panose="020B0604020202020204" pitchFamily="34" charset="0"/>
              </a:defRPr>
            </a:lvl3pPr>
            <a:lvl4pPr marL="1371600">
              <a:tabLst>
                <a:tab pos="457200" algn="l"/>
              </a:tabLst>
              <a:defRPr>
                <a:solidFill>
                  <a:schemeClr val="tx1"/>
                </a:solidFill>
                <a:latin typeface="Arial" panose="020B0604020202020204" pitchFamily="34" charset="0"/>
              </a:defRPr>
            </a:lvl4pPr>
            <a:lvl5pPr marL="182880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kk-KZ" altLang="ru-RU" sz="24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1-тапсырма.</a:t>
            </a:r>
            <a:r>
              <a:rPr kumimoji="0" lang="kk-KZ" altLang="ru-RU" sz="2400"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4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«Ойланайық» әдісі</a:t>
            </a:r>
            <a:r>
              <a:rPr lang="ru-RU" altLang="ru-RU" sz="2400" dirty="0">
                <a:latin typeface="Times New Roman" panose="02020603050405020304" pitchFamily="18" charset="0"/>
                <a:cs typeface="Times New Roman" panose="02020603050405020304" pitchFamily="18" charset="0"/>
              </a:rPr>
              <a:t>. </a:t>
            </a:r>
            <a:r>
              <a:rPr kumimoji="0" lang="kk-KZ" altLang="ru-RU" sz="2400"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Шығарма үзінділері бойынша  шығармадағы автор стилін, әдеби көркемдегіш құралдарын талдау.</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 name="Прямоугольник 9">
            <a:extLst>
              <a:ext uri="{FF2B5EF4-FFF2-40B4-BE49-F238E27FC236}">
                <a16:creationId xmlns:a16="http://schemas.microsoft.com/office/drawing/2014/main" xmlns="" id="{1CA6BB1B-233D-4F68-A3C9-26E0011D4483}"/>
              </a:ext>
            </a:extLst>
          </p:cNvPr>
          <p:cNvSpPr>
            <a:spLocks noChangeArrowheads="1"/>
          </p:cNvSpPr>
          <p:nvPr/>
        </p:nvSpPr>
        <p:spPr bwMode="auto">
          <a:xfrm>
            <a:off x="3819525" y="466725"/>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400" b="1" dirty="0" err="1">
                <a:solidFill>
                  <a:schemeClr val="bg1"/>
                </a:solidFill>
                <a:latin typeface="Times New Roman" panose="02020603050405020304" pitchFamily="18" charset="0"/>
                <a:cs typeface="Times New Roman" panose="02020603050405020304" pitchFamily="18" charset="0"/>
              </a:rPr>
              <a:t>Практикалық</a:t>
            </a:r>
            <a:r>
              <a:rPr lang="ru-RU" altLang="ru-RU" sz="2400" b="1" dirty="0">
                <a:solidFill>
                  <a:schemeClr val="bg1"/>
                </a:solidFill>
                <a:latin typeface="Times New Roman" panose="02020603050405020304" pitchFamily="18" charset="0"/>
                <a:cs typeface="Times New Roman" panose="02020603050405020304" pitchFamily="18" charset="0"/>
              </a:rPr>
              <a:t> </a:t>
            </a:r>
            <a:r>
              <a:rPr lang="ru-RU" altLang="ru-RU" sz="2400" b="1" dirty="0" err="1">
                <a:solidFill>
                  <a:schemeClr val="bg1"/>
                </a:solidFill>
                <a:latin typeface="Times New Roman" panose="02020603050405020304" pitchFamily="18" charset="0"/>
                <a:cs typeface="Times New Roman" panose="02020603050405020304" pitchFamily="18" charset="0"/>
              </a:rPr>
              <a:t>бөлім</a:t>
            </a:r>
            <a:endParaRPr lang="ru-RU" altLang="ru-RU" sz="24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15363"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F49AFEA2-2D72-4F1E-AEF1-578E8818EBA2}" type="slidenum">
              <a:rPr lang="ru-RU" altLang="ru-RU" sz="1400" b="1" smtClean="0">
                <a:solidFill>
                  <a:srgbClr val="002060"/>
                </a:solidFill>
              </a:rPr>
              <a:pPr>
                <a:buSzPts val="1100"/>
              </a:pPr>
              <a:t>6</a:t>
            </a:fld>
            <a:endParaRPr lang="ru-RU" altLang="ru-RU" sz="1400" b="1">
              <a:solidFill>
                <a:srgbClr val="002060"/>
              </a:solidFill>
            </a:endParaRPr>
          </a:p>
        </p:txBody>
      </p:sp>
      <p:cxnSp>
        <p:nvCxnSpPr>
          <p:cNvPr id="15364"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5365"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15367"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Таблица 1">
            <a:extLst>
              <a:ext uri="{FF2B5EF4-FFF2-40B4-BE49-F238E27FC236}">
                <a16:creationId xmlns:a16="http://schemas.microsoft.com/office/drawing/2014/main" xmlns="" id="{D3D808A7-FA4A-42D6-AA52-2A9947111A23}"/>
              </a:ext>
            </a:extLst>
          </p:cNvPr>
          <p:cNvGraphicFramePr>
            <a:graphicFrameLocks noGrp="1"/>
          </p:cNvGraphicFramePr>
          <p:nvPr>
            <p:extLst>
              <p:ext uri="{D42A27DB-BD31-4B8C-83A1-F6EECF244321}">
                <p14:modId xmlns:p14="http://schemas.microsoft.com/office/powerpoint/2010/main" val="2219752177"/>
              </p:ext>
            </p:extLst>
          </p:nvPr>
        </p:nvGraphicFramePr>
        <p:xfrm>
          <a:off x="53181" y="2164006"/>
          <a:ext cx="10587038" cy="5301831"/>
        </p:xfrm>
        <a:graphic>
          <a:graphicData uri="http://schemas.openxmlformats.org/drawingml/2006/table">
            <a:tbl>
              <a:tblPr firstRow="1" bandRow="1">
                <a:tableStyleId>{5C22544A-7EE6-4342-B048-85BDC9FD1C3A}</a:tableStyleId>
              </a:tblPr>
              <a:tblGrid>
                <a:gridCol w="4730545">
                  <a:extLst>
                    <a:ext uri="{9D8B030D-6E8A-4147-A177-3AD203B41FA5}">
                      <a16:colId xmlns:a16="http://schemas.microsoft.com/office/drawing/2014/main" xmlns="" val="1387379320"/>
                    </a:ext>
                  </a:extLst>
                </a:gridCol>
                <a:gridCol w="5856493">
                  <a:extLst>
                    <a:ext uri="{9D8B030D-6E8A-4147-A177-3AD203B41FA5}">
                      <a16:colId xmlns:a16="http://schemas.microsoft.com/office/drawing/2014/main" xmlns="" val="3677090647"/>
                    </a:ext>
                  </a:extLst>
                </a:gridCol>
              </a:tblGrid>
              <a:tr h="446874">
                <a:tc>
                  <a:txBody>
                    <a:bodyPr/>
                    <a:lstStyle/>
                    <a:p>
                      <a:pPr algn="ctr">
                        <a:lnSpc>
                          <a:spcPct val="115000"/>
                        </a:lnSpc>
                        <a:spcAft>
                          <a:spcPts val="1000"/>
                        </a:spcAft>
                      </a:pPr>
                      <a:r>
                        <a:rPr lang="kk-KZ" sz="1800" dirty="0">
                          <a:effectLst/>
                          <a:latin typeface="Times New Roman" panose="02020603050405020304" pitchFamily="18" charset="0"/>
                          <a:cs typeface="Times New Roman" panose="02020603050405020304" pitchFamily="18" charset="0"/>
                        </a:rPr>
                        <a:t>Үзінді</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Автор стилінің қолдануын түсіндір</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978649173"/>
                  </a:ext>
                </a:extLst>
              </a:tr>
              <a:tr h="1405070">
                <a:tc>
                  <a:txBody>
                    <a:bodyPr/>
                    <a:lstStyle/>
                    <a:p>
                      <a:pPr lvl="0"/>
                      <a:r>
                        <a:rPr lang="kk-KZ" sz="2000" kern="1200" dirty="0">
                          <a:solidFill>
                            <a:schemeClr val="dk1"/>
                          </a:solidFill>
                          <a:effectLst/>
                          <a:latin typeface="Times New Roman" panose="02020603050405020304" pitchFamily="18" charset="0"/>
                          <a:ea typeface="+mn-ea"/>
                          <a:cs typeface="Times New Roman" panose="02020603050405020304" pitchFamily="18" charset="0"/>
                        </a:rPr>
                        <a:t>Құс аппақ, айдын аппақ, нұр да аппақ,</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Аппақ нұр аппақ нұрға қосылады...</a:t>
                      </a:r>
                    </a:p>
                    <a:p>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Әлдилеп ақ төсінде  бермей тыным,</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айдынын ақ мүсінін тербейтұғын...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Аппақ нұрмен  шомылтып айналасын,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сәулемен айдынның ойнағаны</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marL="68580" marR="68580" marT="9525" marB="0"/>
                </a:tc>
                <a:tc>
                  <a:txBody>
                    <a:bodyPr/>
                    <a:lstStyle/>
                    <a:p>
                      <a:pPr marL="0" marR="0" lvl="0" indent="0" algn="l" defTabSz="995690" rtl="0" eaLnBrk="1" fontAlgn="auto" latinLnBrk="0" hangingPunct="1">
                        <a:lnSpc>
                          <a:spcPct val="107000"/>
                        </a:lnSpc>
                        <a:spcBef>
                          <a:spcPts val="0"/>
                        </a:spcBef>
                        <a:spcAft>
                          <a:spcPts val="0"/>
                        </a:spcAft>
                        <a:buClrTx/>
                        <a:buSzTx/>
                        <a:buFontTx/>
                        <a:buNone/>
                        <a:tabLst/>
                        <a:defRPr/>
                      </a:pPr>
                      <a:r>
                        <a:rPr lang="kk-KZ" sz="2000" kern="1200" dirty="0">
                          <a:solidFill>
                            <a:schemeClr val="dk1"/>
                          </a:solidFill>
                          <a:effectLst/>
                          <a:latin typeface="Times New Roman" panose="02020603050405020304" pitchFamily="18" charset="0"/>
                          <a:ea typeface="+mn-ea"/>
                          <a:cs typeface="Times New Roman" panose="02020603050405020304" pitchFamily="18" charset="0"/>
                        </a:rPr>
                        <a:t>Ақын образдарды ашуда эпитетті өте ұтымды қолданған. Ақ нұр, ақ мүсін, ақ сәуле ұғымдарының кездесуі тақырып пен идеяның бірлігін көрсетеді. Бір сөзді қайталап айта бермес үшін ойды түсініктірек баяндау. Бір ұғымды түрлендіріп, әртүрлі атаулармен атап, жалпы мәтіннің көркемдігін арттыру.</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835126072"/>
                  </a:ext>
                </a:extLst>
              </a:tr>
              <a:tr h="1405070">
                <a:tc>
                  <a:txBody>
                    <a:bodyPr/>
                    <a:lstStyle/>
                    <a:p>
                      <a:pPr lvl="0"/>
                      <a:r>
                        <a:rPr lang="kk-KZ" sz="2000" kern="1200" dirty="0">
                          <a:solidFill>
                            <a:schemeClr val="dk1"/>
                          </a:solidFill>
                          <a:effectLst/>
                          <a:latin typeface="Times New Roman" panose="02020603050405020304" pitchFamily="18" charset="0"/>
                          <a:ea typeface="+mn-ea"/>
                          <a:cs typeface="Times New Roman" panose="02020603050405020304" pitchFamily="18" charset="0"/>
                        </a:rPr>
                        <a:t>Ошақ қасы, отбасы көрмеппін ғой,</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Дүние -ау, сен осындай керемет пе ең?!</a:t>
                      </a:r>
                    </a:p>
                    <a:p>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Ақ айдын ақ мүсінін тербейтұғын.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Бұл көлге мылтық алған саятшы емес,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Тірі жан аяқ басып келмейтұғын</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marL="68580" marR="68580" marT="9525" marB="0"/>
                </a:tc>
                <a:tc>
                  <a:txBody>
                    <a:bodyPr/>
                    <a:lstStyle/>
                    <a:p>
                      <a:pPr marL="0" marR="0" lvl="0" indent="0" algn="l" defTabSz="995690" rtl="0" eaLnBrk="1" fontAlgn="auto" latinLnBrk="0" hangingPunct="1">
                        <a:lnSpc>
                          <a:spcPct val="107000"/>
                        </a:lnSpc>
                        <a:spcBef>
                          <a:spcPts val="0"/>
                        </a:spcBef>
                        <a:spcAft>
                          <a:spcPts val="0"/>
                        </a:spcAft>
                        <a:buClrTx/>
                        <a:buSzTx/>
                        <a:buFontTx/>
                        <a:buNone/>
                        <a:tabLst/>
                        <a:defRPr/>
                      </a:pPr>
                      <a:r>
                        <a:rPr lang="kk-KZ" sz="2000" kern="1200" dirty="0">
                          <a:solidFill>
                            <a:schemeClr val="dk1"/>
                          </a:solidFill>
                          <a:effectLst/>
                          <a:latin typeface="Times New Roman" panose="02020603050405020304" pitchFamily="18" charset="0"/>
                          <a:ea typeface="+mn-ea"/>
                          <a:cs typeface="Times New Roman" panose="02020603050405020304" pitchFamily="18" charset="0"/>
                        </a:rPr>
                        <a:t>Өлең тілімен  өрілген ақын стилі – форма мен мазмұн арқылы берілген ұлттық образ бен идеяның тұтастығы. Образ бен идея – өлең мен оны жазған ақынды  түсінудің кілті.  Мәтінде ерекше реңк беріп адамның сезімін баурап, қызығушылықты одан әрі оята түседі.</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l">
                        <a:lnSpc>
                          <a:spcPct val="107000"/>
                        </a:lnSpc>
                      </a:pPr>
                      <a:endParaRPr lang="ru-RU" sz="110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236693805"/>
                  </a:ext>
                </a:extLst>
              </a:tr>
            </a:tbl>
          </a:graphicData>
        </a:graphic>
      </p:graphicFrame>
      <p:sp>
        <p:nvSpPr>
          <p:cNvPr id="3" name="Rectangle 1">
            <a:extLst>
              <a:ext uri="{FF2B5EF4-FFF2-40B4-BE49-F238E27FC236}">
                <a16:creationId xmlns:a16="http://schemas.microsoft.com/office/drawing/2014/main" xmlns="" id="{B86A2617-4BC7-4653-A0AB-756A35B48BB9}"/>
              </a:ext>
            </a:extLst>
          </p:cNvPr>
          <p:cNvSpPr>
            <a:spLocks noChangeArrowheads="1"/>
          </p:cNvSpPr>
          <p:nvPr/>
        </p:nvSpPr>
        <p:spPr bwMode="auto">
          <a:xfrm>
            <a:off x="350838" y="1354736"/>
            <a:ext cx="972661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457200" algn="l"/>
              </a:tabLst>
              <a:defRPr>
                <a:solidFill>
                  <a:schemeClr val="tx1"/>
                </a:solidFill>
                <a:latin typeface="Arial" panose="020B0604020202020204" pitchFamily="34" charset="0"/>
              </a:defRPr>
            </a:lvl1pPr>
            <a:lvl2pPr marL="457200">
              <a:tabLst>
                <a:tab pos="457200" algn="l"/>
              </a:tabLst>
              <a:defRPr>
                <a:solidFill>
                  <a:schemeClr val="tx1"/>
                </a:solidFill>
                <a:latin typeface="Arial" panose="020B0604020202020204" pitchFamily="34" charset="0"/>
              </a:defRPr>
            </a:lvl2pPr>
            <a:lvl3pPr marL="914400">
              <a:tabLst>
                <a:tab pos="457200" algn="l"/>
              </a:tabLst>
              <a:defRPr>
                <a:solidFill>
                  <a:schemeClr val="tx1"/>
                </a:solidFill>
                <a:latin typeface="Arial" panose="020B0604020202020204" pitchFamily="34" charset="0"/>
              </a:defRPr>
            </a:lvl3pPr>
            <a:lvl4pPr marL="1371600">
              <a:tabLst>
                <a:tab pos="457200" algn="l"/>
              </a:tabLst>
              <a:defRPr>
                <a:solidFill>
                  <a:schemeClr val="tx1"/>
                </a:solidFill>
                <a:latin typeface="Arial" panose="020B0604020202020204" pitchFamily="34" charset="0"/>
              </a:defRPr>
            </a:lvl4pPr>
            <a:lvl5pPr marL="182880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kk-KZ" altLang="ru-RU" sz="22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Ықтимал жауап</a:t>
            </a:r>
            <a:endParaRPr kumimoji="0" lang="ru-RU" altLang="ru-RU"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 name="Прямоугольник 9">
            <a:extLst>
              <a:ext uri="{FF2B5EF4-FFF2-40B4-BE49-F238E27FC236}">
                <a16:creationId xmlns:a16="http://schemas.microsoft.com/office/drawing/2014/main" xmlns="" id="{1CA6BB1B-233D-4F68-A3C9-26E0011D4483}"/>
              </a:ext>
            </a:extLst>
          </p:cNvPr>
          <p:cNvSpPr>
            <a:spLocks noChangeArrowheads="1"/>
          </p:cNvSpPr>
          <p:nvPr/>
        </p:nvSpPr>
        <p:spPr bwMode="auto">
          <a:xfrm>
            <a:off x="3819525" y="466725"/>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400" b="1" dirty="0" err="1">
                <a:solidFill>
                  <a:schemeClr val="bg1"/>
                </a:solidFill>
                <a:latin typeface="Times New Roman" panose="02020603050405020304" pitchFamily="18" charset="0"/>
                <a:cs typeface="Times New Roman" panose="02020603050405020304" pitchFamily="18" charset="0"/>
              </a:rPr>
              <a:t>Практикалық</a:t>
            </a:r>
            <a:r>
              <a:rPr lang="ru-RU" altLang="ru-RU" sz="2400" b="1" dirty="0">
                <a:solidFill>
                  <a:schemeClr val="bg1"/>
                </a:solidFill>
                <a:latin typeface="Times New Roman" panose="02020603050405020304" pitchFamily="18" charset="0"/>
                <a:cs typeface="Times New Roman" panose="02020603050405020304" pitchFamily="18" charset="0"/>
              </a:rPr>
              <a:t> </a:t>
            </a:r>
            <a:r>
              <a:rPr lang="ru-RU" altLang="ru-RU" sz="2400" b="1" dirty="0" err="1">
                <a:solidFill>
                  <a:schemeClr val="bg1"/>
                </a:solidFill>
                <a:latin typeface="Times New Roman" panose="02020603050405020304" pitchFamily="18" charset="0"/>
                <a:cs typeface="Times New Roman" panose="02020603050405020304" pitchFamily="18" charset="0"/>
              </a:rPr>
              <a:t>бөлім</a:t>
            </a:r>
            <a:endParaRPr lang="ru-RU" altLang="ru-RU"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48823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17411"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8BCCD69E-9795-49FD-B207-2A4A7B6BE41E}" type="slidenum">
              <a:rPr lang="ru-RU" altLang="ru-RU" sz="1400" b="1" smtClean="0">
                <a:solidFill>
                  <a:srgbClr val="002060"/>
                </a:solidFill>
              </a:rPr>
              <a:pPr>
                <a:buSzPts val="1100"/>
              </a:pPr>
              <a:t>7</a:t>
            </a:fld>
            <a:endParaRPr lang="ru-RU" altLang="ru-RU" sz="1400" b="1">
              <a:solidFill>
                <a:srgbClr val="002060"/>
              </a:solidFill>
            </a:endParaRPr>
          </a:p>
        </p:txBody>
      </p:sp>
      <p:cxnSp>
        <p:nvCxnSpPr>
          <p:cNvPr id="17412"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7413"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7414" name="Прямоугольник 9"/>
          <p:cNvSpPr>
            <a:spLocks noChangeArrowheads="1"/>
          </p:cNvSpPr>
          <p:nvPr/>
        </p:nvSpPr>
        <p:spPr bwMode="auto">
          <a:xfrm>
            <a:off x="3819525" y="466725"/>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400" b="1" dirty="0" err="1">
                <a:solidFill>
                  <a:schemeClr val="bg1"/>
                </a:solidFill>
                <a:latin typeface="Times New Roman" panose="02020603050405020304" pitchFamily="18" charset="0"/>
                <a:cs typeface="Times New Roman" panose="02020603050405020304" pitchFamily="18" charset="0"/>
              </a:rPr>
              <a:t>Практикалық</a:t>
            </a:r>
            <a:r>
              <a:rPr lang="ru-RU" altLang="ru-RU" sz="2400" b="1" dirty="0">
                <a:solidFill>
                  <a:schemeClr val="bg1"/>
                </a:solidFill>
                <a:latin typeface="Times New Roman" panose="02020603050405020304" pitchFamily="18" charset="0"/>
                <a:cs typeface="Times New Roman" panose="02020603050405020304" pitchFamily="18" charset="0"/>
              </a:rPr>
              <a:t> </a:t>
            </a:r>
            <a:r>
              <a:rPr lang="ru-RU" altLang="ru-RU" sz="2400" b="1" dirty="0" err="1">
                <a:solidFill>
                  <a:schemeClr val="bg1"/>
                </a:solidFill>
                <a:latin typeface="Times New Roman" panose="02020603050405020304" pitchFamily="18" charset="0"/>
                <a:cs typeface="Times New Roman" panose="02020603050405020304" pitchFamily="18" charset="0"/>
              </a:rPr>
              <a:t>бөлім</a:t>
            </a:r>
            <a:endParaRPr lang="ru-RU" altLang="ru-RU" sz="2400" b="1" dirty="0">
              <a:solidFill>
                <a:schemeClr val="bg1"/>
              </a:solidFill>
              <a:latin typeface="Times New Roman" panose="02020603050405020304" pitchFamily="18" charset="0"/>
              <a:cs typeface="Times New Roman" panose="02020603050405020304" pitchFamily="18" charset="0"/>
            </a:endParaRPr>
          </a:p>
        </p:txBody>
      </p:sp>
      <p:pic>
        <p:nvPicPr>
          <p:cNvPr id="17415"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6" name="Google Shape;140;p35"/>
          <p:cNvSpPr txBox="1">
            <a:spLocks noChangeArrowheads="1"/>
          </p:cNvSpPr>
          <p:nvPr/>
        </p:nvSpPr>
        <p:spPr bwMode="auto">
          <a:xfrm>
            <a:off x="534987" y="1260235"/>
            <a:ext cx="10105229" cy="993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r>
              <a:rPr lang="kk-KZ" sz="2400" b="1" dirty="0">
                <a:latin typeface="Times New Roman" panose="02020603050405020304" pitchFamily="18" charset="0"/>
                <a:cs typeface="Times New Roman" panose="02020603050405020304" pitchFamily="18" charset="0"/>
              </a:rPr>
              <a:t>2-тапсырма. Берілген көркемдегіш тәсілдерге шығармадан мысалдар келтіріңіз.</a:t>
            </a:r>
          </a:p>
          <a:p>
            <a:endParaRPr lang="kk-KZ" sz="2400" b="1" dirty="0">
              <a:latin typeface="Times New Roman" panose="02020603050405020304" pitchFamily="18" charset="0"/>
              <a:cs typeface="Times New Roman" panose="02020603050405020304" pitchFamily="18" charset="0"/>
            </a:endParaRPr>
          </a:p>
          <a:p>
            <a:endParaRPr lang="ru-RU" dirty="0"/>
          </a:p>
        </p:txBody>
      </p:sp>
      <p:graphicFrame>
        <p:nvGraphicFramePr>
          <p:cNvPr id="2" name="Таблица 1">
            <a:extLst>
              <a:ext uri="{FF2B5EF4-FFF2-40B4-BE49-F238E27FC236}">
                <a16:creationId xmlns:a16="http://schemas.microsoft.com/office/drawing/2014/main" xmlns="" id="{08FD39A7-D471-4A80-B56D-B9E58692406A}"/>
              </a:ext>
            </a:extLst>
          </p:cNvPr>
          <p:cNvGraphicFramePr>
            <a:graphicFrameLocks noGrp="1"/>
          </p:cNvGraphicFramePr>
          <p:nvPr>
            <p:extLst>
              <p:ext uri="{D42A27DB-BD31-4B8C-83A1-F6EECF244321}">
                <p14:modId xmlns:p14="http://schemas.microsoft.com/office/powerpoint/2010/main" val="2456825394"/>
              </p:ext>
            </p:extLst>
          </p:nvPr>
        </p:nvGraphicFramePr>
        <p:xfrm>
          <a:off x="1371598" y="2890650"/>
          <a:ext cx="8376559" cy="2038081"/>
        </p:xfrm>
        <a:graphic>
          <a:graphicData uri="http://schemas.openxmlformats.org/drawingml/2006/table">
            <a:tbl>
              <a:tblPr firstRow="1" firstCol="1" bandRow="1">
                <a:tableStyleId>{22838BEF-8BB2-4498-84A7-C5851F593DF1}</a:tableStyleId>
              </a:tblPr>
              <a:tblGrid>
                <a:gridCol w="2890159">
                  <a:extLst>
                    <a:ext uri="{9D8B030D-6E8A-4147-A177-3AD203B41FA5}">
                      <a16:colId xmlns:a16="http://schemas.microsoft.com/office/drawing/2014/main" xmlns="" val="3498555795"/>
                    </a:ext>
                  </a:extLst>
                </a:gridCol>
                <a:gridCol w="3018715">
                  <a:extLst>
                    <a:ext uri="{9D8B030D-6E8A-4147-A177-3AD203B41FA5}">
                      <a16:colId xmlns:a16="http://schemas.microsoft.com/office/drawing/2014/main" xmlns="" val="3809274271"/>
                    </a:ext>
                  </a:extLst>
                </a:gridCol>
                <a:gridCol w="2467685">
                  <a:extLst>
                    <a:ext uri="{9D8B030D-6E8A-4147-A177-3AD203B41FA5}">
                      <a16:colId xmlns:a16="http://schemas.microsoft.com/office/drawing/2014/main" xmlns="" val="822750910"/>
                    </a:ext>
                  </a:extLst>
                </a:gridCol>
              </a:tblGrid>
              <a:tr h="657627">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Метафора</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Эпитет</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Теңеу</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663114781"/>
                  </a:ext>
                </a:extLst>
              </a:tr>
              <a:tr h="1380454">
                <a:tc>
                  <a:txBody>
                    <a:bodyPr/>
                    <a:lstStyle/>
                    <a:p>
                      <a:pPr algn="just">
                        <a:lnSpc>
                          <a:spcPct val="115000"/>
                        </a:lnSpc>
                        <a:spcAft>
                          <a:spcPts val="1000"/>
                        </a:spcAft>
                      </a:pPr>
                      <a:r>
                        <a:rPr lang="kk-KZ" sz="120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just">
                        <a:lnSpc>
                          <a:spcPct val="115000"/>
                        </a:lnSpc>
                        <a:spcAft>
                          <a:spcPts val="1000"/>
                        </a:spcAft>
                      </a:pPr>
                      <a:r>
                        <a:rPr lang="kk-KZ"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just">
                        <a:lnSpc>
                          <a:spcPct val="115000"/>
                        </a:lnSpc>
                        <a:spcAft>
                          <a:spcPts val="1000"/>
                        </a:spcAft>
                      </a:pPr>
                      <a:r>
                        <a:rPr lang="kk-KZ"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4207177965"/>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17411"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8BCCD69E-9795-49FD-B207-2A4A7B6BE41E}" type="slidenum">
              <a:rPr lang="ru-RU" altLang="ru-RU" sz="1400" b="1" smtClean="0">
                <a:solidFill>
                  <a:srgbClr val="002060"/>
                </a:solidFill>
              </a:rPr>
              <a:pPr>
                <a:buSzPts val="1100"/>
              </a:pPr>
              <a:t>8</a:t>
            </a:fld>
            <a:endParaRPr lang="ru-RU" altLang="ru-RU" sz="1400" b="1">
              <a:solidFill>
                <a:srgbClr val="002060"/>
              </a:solidFill>
            </a:endParaRPr>
          </a:p>
        </p:txBody>
      </p:sp>
      <p:cxnSp>
        <p:nvCxnSpPr>
          <p:cNvPr id="17412"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7413"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7414" name="Прямоугольник 9"/>
          <p:cNvSpPr>
            <a:spLocks noChangeArrowheads="1"/>
          </p:cNvSpPr>
          <p:nvPr/>
        </p:nvSpPr>
        <p:spPr bwMode="auto">
          <a:xfrm>
            <a:off x="3819525" y="466725"/>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400" b="1" dirty="0" err="1">
                <a:solidFill>
                  <a:schemeClr val="bg1"/>
                </a:solidFill>
                <a:latin typeface="Times New Roman" panose="02020603050405020304" pitchFamily="18" charset="0"/>
                <a:cs typeface="Times New Roman" panose="02020603050405020304" pitchFamily="18" charset="0"/>
              </a:rPr>
              <a:t>Практикалық</a:t>
            </a:r>
            <a:r>
              <a:rPr lang="ru-RU" altLang="ru-RU" sz="2400" b="1" dirty="0">
                <a:solidFill>
                  <a:schemeClr val="bg1"/>
                </a:solidFill>
                <a:latin typeface="Times New Roman" panose="02020603050405020304" pitchFamily="18" charset="0"/>
                <a:cs typeface="Times New Roman" panose="02020603050405020304" pitchFamily="18" charset="0"/>
              </a:rPr>
              <a:t> </a:t>
            </a:r>
            <a:r>
              <a:rPr lang="ru-RU" altLang="ru-RU" sz="2400" b="1" dirty="0" err="1">
                <a:solidFill>
                  <a:schemeClr val="bg1"/>
                </a:solidFill>
                <a:latin typeface="Times New Roman" panose="02020603050405020304" pitchFamily="18" charset="0"/>
                <a:cs typeface="Times New Roman" panose="02020603050405020304" pitchFamily="18" charset="0"/>
              </a:rPr>
              <a:t>бөлім</a:t>
            </a:r>
            <a:endParaRPr lang="ru-RU" altLang="ru-RU" sz="2400" b="1" dirty="0">
              <a:solidFill>
                <a:schemeClr val="bg1"/>
              </a:solidFill>
              <a:latin typeface="Times New Roman" panose="02020603050405020304" pitchFamily="18" charset="0"/>
              <a:cs typeface="Times New Roman" panose="02020603050405020304" pitchFamily="18" charset="0"/>
            </a:endParaRPr>
          </a:p>
        </p:txBody>
      </p:sp>
      <p:pic>
        <p:nvPicPr>
          <p:cNvPr id="17415"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6" name="Google Shape;140;p35"/>
          <p:cNvSpPr txBox="1">
            <a:spLocks noChangeArrowheads="1"/>
          </p:cNvSpPr>
          <p:nvPr/>
        </p:nvSpPr>
        <p:spPr bwMode="auto">
          <a:xfrm>
            <a:off x="766876" y="1098323"/>
            <a:ext cx="8617630" cy="899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lgn="just"/>
            <a:r>
              <a:rPr lang="ru-RU" sz="2400" b="1" dirty="0" err="1">
                <a:latin typeface="Times New Roman" panose="02020603050405020304" pitchFamily="18" charset="0"/>
                <a:cs typeface="Times New Roman" panose="02020603050405020304" pitchFamily="18" charset="0"/>
              </a:rPr>
              <a:t>Ықтимал</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жауап</a:t>
            </a:r>
            <a:endParaRPr lang="ru-RU" sz="2400" b="1" dirty="0">
              <a:latin typeface="Times New Roman" panose="02020603050405020304" pitchFamily="18" charset="0"/>
              <a:cs typeface="Times New Roman" panose="02020603050405020304" pitchFamily="18" charset="0"/>
            </a:endParaRPr>
          </a:p>
        </p:txBody>
      </p:sp>
      <p:graphicFrame>
        <p:nvGraphicFramePr>
          <p:cNvPr id="15" name="Таблица 14">
            <a:extLst>
              <a:ext uri="{FF2B5EF4-FFF2-40B4-BE49-F238E27FC236}">
                <a16:creationId xmlns:a16="http://schemas.microsoft.com/office/drawing/2014/main" xmlns="" id="{B016D447-F303-45D4-B50C-BC3035AF2CD1}"/>
              </a:ext>
            </a:extLst>
          </p:cNvPr>
          <p:cNvGraphicFramePr>
            <a:graphicFrameLocks noGrp="1"/>
          </p:cNvGraphicFramePr>
          <p:nvPr>
            <p:extLst>
              <p:ext uri="{D42A27DB-BD31-4B8C-83A1-F6EECF244321}">
                <p14:modId xmlns:p14="http://schemas.microsoft.com/office/powerpoint/2010/main" val="2797376844"/>
              </p:ext>
            </p:extLst>
          </p:nvPr>
        </p:nvGraphicFramePr>
        <p:xfrm>
          <a:off x="0" y="1825870"/>
          <a:ext cx="10693400" cy="5209927"/>
        </p:xfrm>
        <a:graphic>
          <a:graphicData uri="http://schemas.openxmlformats.org/drawingml/2006/table">
            <a:tbl>
              <a:tblPr firstRow="1" firstCol="1" bandRow="1">
                <a:tableStyleId>{22838BEF-8BB2-4498-84A7-C5851F593DF1}</a:tableStyleId>
              </a:tblPr>
              <a:tblGrid>
                <a:gridCol w="2988129">
                  <a:extLst>
                    <a:ext uri="{9D8B030D-6E8A-4147-A177-3AD203B41FA5}">
                      <a16:colId xmlns:a16="http://schemas.microsoft.com/office/drawing/2014/main" xmlns="" val="3498555795"/>
                    </a:ext>
                  </a:extLst>
                </a:gridCol>
                <a:gridCol w="2922814">
                  <a:extLst>
                    <a:ext uri="{9D8B030D-6E8A-4147-A177-3AD203B41FA5}">
                      <a16:colId xmlns:a16="http://schemas.microsoft.com/office/drawing/2014/main" xmlns="" val="3809274271"/>
                    </a:ext>
                  </a:extLst>
                </a:gridCol>
                <a:gridCol w="4782457">
                  <a:extLst>
                    <a:ext uri="{9D8B030D-6E8A-4147-A177-3AD203B41FA5}">
                      <a16:colId xmlns:a16="http://schemas.microsoft.com/office/drawing/2014/main" xmlns="" val="822750910"/>
                    </a:ext>
                  </a:extLst>
                </a:gridCol>
              </a:tblGrid>
              <a:tr h="760322">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Метафора</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Эпитет</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15000"/>
                        </a:lnSpc>
                        <a:spcAft>
                          <a:spcPts val="1000"/>
                        </a:spcAft>
                      </a:pPr>
                      <a:r>
                        <a:rPr lang="kk-KZ" sz="2800" dirty="0">
                          <a:effectLst/>
                          <a:latin typeface="Times New Roman" panose="02020603050405020304" pitchFamily="18" charset="0"/>
                          <a:cs typeface="Times New Roman" panose="02020603050405020304" pitchFamily="18" charset="0"/>
                        </a:rPr>
                        <a:t>Теңеу</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663114781"/>
                  </a:ext>
                </a:extLst>
              </a:tr>
              <a:tr h="4449605">
                <a:tc>
                  <a:txBody>
                    <a:bodyPr/>
                    <a:lstStyle/>
                    <a:p>
                      <a:r>
                        <a:rPr lang="kk-KZ" sz="2000" b="0" kern="1200" dirty="0">
                          <a:solidFill>
                            <a:schemeClr val="dk1"/>
                          </a:solidFill>
                          <a:effectLst/>
                          <a:latin typeface="Times New Roman" panose="02020603050405020304" pitchFamily="18" charset="0"/>
                          <a:ea typeface="+mn-ea"/>
                          <a:cs typeface="Times New Roman" panose="02020603050405020304" pitchFamily="18" charset="0"/>
                        </a:rPr>
                        <a:t>1.Ақ төсек – аппақ айдын</a:t>
                      </a:r>
                      <a:endParaRPr lang="ru-RU" sz="2000" b="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b="0" kern="1200" dirty="0">
                          <a:solidFill>
                            <a:schemeClr val="dk1"/>
                          </a:solidFill>
                          <a:effectLst/>
                          <a:latin typeface="Times New Roman" panose="02020603050405020304" pitchFamily="18" charset="0"/>
                          <a:ea typeface="+mn-ea"/>
                          <a:cs typeface="Times New Roman" panose="02020603050405020304" pitchFamily="18" charset="0"/>
                        </a:rPr>
                        <a:t>2.Аққу – бала</a:t>
                      </a:r>
                      <a:endParaRPr lang="ru-RU" sz="2000" b="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b="0" kern="1200" dirty="0">
                          <a:solidFill>
                            <a:schemeClr val="dk1"/>
                          </a:solidFill>
                          <a:effectLst/>
                          <a:latin typeface="Times New Roman" panose="02020603050405020304" pitchFamily="18" charset="0"/>
                          <a:ea typeface="+mn-ea"/>
                          <a:cs typeface="Times New Roman" panose="02020603050405020304" pitchFamily="18" charset="0"/>
                        </a:rPr>
                        <a:t>3.Өмір – дария</a:t>
                      </a:r>
                      <a:endParaRPr lang="ru-RU" sz="2000" b="0"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15000"/>
                        </a:lnSpc>
                        <a:spcAft>
                          <a:spcPts val="1000"/>
                        </a:spcAft>
                      </a:pP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r>
                        <a:rPr lang="kk-KZ" sz="2000" dirty="0">
                          <a:effectLst/>
                          <a:latin typeface="Times New Roman" panose="02020603050405020304" pitchFamily="18" charset="0"/>
                          <a:cs typeface="Times New Roman" panose="02020603050405020304" pitchFamily="18" charset="0"/>
                        </a:rPr>
                        <a:t> </a:t>
                      </a:r>
                      <a:r>
                        <a:rPr lang="kk-KZ" sz="2000" kern="1200" dirty="0">
                          <a:solidFill>
                            <a:schemeClr val="dk1"/>
                          </a:solidFill>
                          <a:effectLst/>
                          <a:latin typeface="Times New Roman" panose="02020603050405020304" pitchFamily="18" charset="0"/>
                          <a:ea typeface="+mn-ea"/>
                          <a:cs typeface="Times New Roman" panose="02020603050405020304" pitchFamily="18" charset="0"/>
                        </a:rPr>
                        <a:t>1.Тәкаппар құс</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2. Мөлтілдеген көз жасы</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3. Ақ қанатын сабалап...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15000"/>
                        </a:lnSpc>
                        <a:spcAft>
                          <a:spcPts val="1000"/>
                        </a:spcAft>
                      </a:pP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r>
                        <a:rPr lang="kk-KZ" sz="2000" kern="1200" dirty="0">
                          <a:solidFill>
                            <a:schemeClr val="dk1"/>
                          </a:solidFill>
                          <a:effectLst/>
                          <a:latin typeface="Times New Roman" panose="02020603050405020304" pitchFamily="18" charset="0"/>
                          <a:ea typeface="+mn-ea"/>
                          <a:cs typeface="Times New Roman" panose="02020603050405020304" pitchFamily="18" charset="0"/>
                        </a:rPr>
                        <a:t>Өзен де жоқ сыймаған арнасына,</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Жылға да жоқ даламен жалғасуға.</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Таста тұнған </a:t>
                      </a:r>
                      <a:r>
                        <a:rPr lang="kk-KZ" sz="2000" b="1" kern="1200" dirty="0">
                          <a:solidFill>
                            <a:schemeClr val="dk1"/>
                          </a:solidFill>
                          <a:effectLst/>
                          <a:latin typeface="Times New Roman" panose="02020603050405020304" pitchFamily="18" charset="0"/>
                          <a:ea typeface="+mn-ea"/>
                          <a:cs typeface="Times New Roman" panose="02020603050405020304" pitchFamily="18" charset="0"/>
                        </a:rPr>
                        <a:t>жаңбырдың тамшысындай,</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Қалай біткен мына көл тау басына?!</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a:t>
                      </a:r>
                      <a:r>
                        <a:rPr lang="kk-KZ" sz="2000" b="1" kern="1200" dirty="0">
                          <a:solidFill>
                            <a:schemeClr val="dk1"/>
                          </a:solidFill>
                          <a:effectLst/>
                          <a:latin typeface="Times New Roman" panose="02020603050405020304" pitchFamily="18" charset="0"/>
                          <a:ea typeface="+mn-ea"/>
                          <a:cs typeface="Times New Roman" panose="02020603050405020304" pitchFamily="18" charset="0"/>
                        </a:rPr>
                        <a:t>Сарқытындай өлімнің</a:t>
                      </a:r>
                      <a:r>
                        <a:rPr lang="kk-KZ" sz="2000" kern="1200" dirty="0">
                          <a:solidFill>
                            <a:schemeClr val="dk1"/>
                          </a:solidFill>
                          <a:effectLst/>
                          <a:latin typeface="Times New Roman" panose="02020603050405020304" pitchFamily="18" charset="0"/>
                          <a:ea typeface="+mn-ea"/>
                          <a:cs typeface="Times New Roman" panose="02020603050405020304" pitchFamily="18" charset="0"/>
                        </a:rPr>
                        <a:t> қалған қарға,</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Екеу болса, </a:t>
                      </a:r>
                      <a:r>
                        <a:rPr lang="kk-KZ" sz="2000" kern="1200" dirty="0" smtClean="0">
                          <a:solidFill>
                            <a:schemeClr val="dk1"/>
                          </a:solidFill>
                          <a:effectLst/>
                          <a:latin typeface="Times New Roman" panose="02020603050405020304" pitchFamily="18" charset="0"/>
                          <a:ea typeface="+mn-ea"/>
                          <a:cs typeface="Times New Roman" panose="02020603050405020304" pitchFamily="18" charset="0"/>
                        </a:rPr>
                        <a:t>дүние-ай</a:t>
                      </a:r>
                      <a:r>
                        <a:rPr lang="kk-KZ" sz="2000" kern="1200" dirty="0">
                          <a:solidFill>
                            <a:schemeClr val="dk1"/>
                          </a:solidFill>
                          <a:effectLst/>
                          <a:latin typeface="Times New Roman" panose="02020603050405020304" pitchFamily="18" charset="0"/>
                          <a:ea typeface="+mn-ea"/>
                          <a:cs typeface="Times New Roman" panose="02020603050405020304" pitchFamily="18" charset="0"/>
                        </a:rPr>
                        <a:t>, арман бар ма!...»</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Келеді ана </a:t>
                      </a:r>
                      <a:r>
                        <a:rPr lang="kk-KZ" sz="2000" b="1" kern="1200" dirty="0">
                          <a:solidFill>
                            <a:schemeClr val="dk1"/>
                          </a:solidFill>
                          <a:effectLst/>
                          <a:latin typeface="Times New Roman" panose="02020603050405020304" pitchFamily="18" charset="0"/>
                          <a:ea typeface="+mn-ea"/>
                          <a:cs typeface="Times New Roman" panose="02020603050405020304" pitchFamily="18" charset="0"/>
                        </a:rPr>
                        <a:t>қарабет қарақшыдай,</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r>
                        <a:rPr lang="kk-KZ" sz="2000" kern="1200" dirty="0">
                          <a:solidFill>
                            <a:schemeClr val="dk1"/>
                          </a:solidFill>
                          <a:effectLst/>
                          <a:latin typeface="Times New Roman" panose="02020603050405020304" pitchFamily="18" charset="0"/>
                          <a:ea typeface="+mn-ea"/>
                          <a:cs typeface="Times New Roman" panose="02020603050405020304" pitchFamily="18" charset="0"/>
                        </a:rPr>
                        <a:t>Ел мен жерден біржола аласталған </a:t>
                      </a:r>
                      <a:endParaRPr lang="ru-RU"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15000"/>
                        </a:lnSpc>
                        <a:spcAft>
                          <a:spcPts val="1000"/>
                        </a:spcAft>
                      </a:pP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4207177965"/>
                  </a:ext>
                </a:extLst>
              </a:tr>
            </a:tbl>
          </a:graphicData>
        </a:graphic>
      </p:graphicFrame>
    </p:spTree>
    <p:extLst>
      <p:ext uri="{BB962C8B-B14F-4D97-AF65-F5344CB8AC3E}">
        <p14:creationId xmlns:p14="http://schemas.microsoft.com/office/powerpoint/2010/main" val="3079479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6350"/>
            <a:ext cx="10693400" cy="7597775"/>
          </a:xfrm>
          <a:prstGeom prst="rect">
            <a:avLst/>
          </a:prstGeom>
          <a:solidFill>
            <a:schemeClr val="accent1">
              <a:lumMod val="40000"/>
              <a:lumOff val="60000"/>
            </a:schemeClr>
          </a:solidFill>
          <a:ln>
            <a:noFill/>
          </a:ln>
        </p:spPr>
      </p:pic>
      <p:sp>
        <p:nvSpPr>
          <p:cNvPr id="21507" name="Google Shape;123;p4"/>
          <p:cNvSpPr>
            <a:spLocks noGrp="1"/>
          </p:cNvSpPr>
          <p:nvPr>
            <p:ph type="sldNum" sz="quarter" idx="12"/>
          </p:nvPr>
        </p:nvSpPr>
        <p:spPr>
          <a:xfrm>
            <a:off x="8181975" y="6662738"/>
            <a:ext cx="2405063" cy="401637"/>
          </a:xfrm>
          <a:noFill/>
        </p:spPr>
        <p:txBody>
          <a:bodyPr lIns="90624" tIns="45298" rIns="90624" bIns="45298"/>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903BAD6B-816A-4322-8E53-FD92046E6E5E}" type="slidenum">
              <a:rPr lang="ru-RU" altLang="ru-RU" sz="1400" b="1" smtClean="0">
                <a:solidFill>
                  <a:srgbClr val="002060"/>
                </a:solidFill>
              </a:rPr>
              <a:pPr>
                <a:buSzPts val="1100"/>
              </a:pPr>
              <a:t>9</a:t>
            </a:fld>
            <a:endParaRPr lang="ru-RU" altLang="ru-RU" sz="1400" b="1">
              <a:solidFill>
                <a:srgbClr val="002060"/>
              </a:solidFill>
            </a:endParaRPr>
          </a:p>
        </p:txBody>
      </p:sp>
      <p:cxnSp>
        <p:nvCxnSpPr>
          <p:cNvPr id="21508" name="Google Shape;124;p4"/>
          <p:cNvCxnSpPr>
            <a:cxnSpLocks noChangeShapeType="1"/>
          </p:cNvCxnSpPr>
          <p:nvPr/>
        </p:nvCxnSpPr>
        <p:spPr bwMode="auto">
          <a:xfrm>
            <a:off x="350838" y="7178675"/>
            <a:ext cx="10074275"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1509" name="Google Shape;125;p4"/>
          <p:cNvCxnSpPr>
            <a:cxnSpLocks noChangeShapeType="1"/>
          </p:cNvCxnSpPr>
          <p:nvPr/>
        </p:nvCxnSpPr>
        <p:spPr bwMode="auto">
          <a:xfrm rot="10800000" flipH="1">
            <a:off x="534988" y="7321550"/>
            <a:ext cx="9726612"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1510" name="Прямоугольник 9"/>
          <p:cNvSpPr>
            <a:spLocks noChangeArrowheads="1"/>
          </p:cNvSpPr>
          <p:nvPr/>
        </p:nvSpPr>
        <p:spPr bwMode="auto">
          <a:xfrm>
            <a:off x="3819525" y="466725"/>
            <a:ext cx="3028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ru-RU" altLang="ru-RU" sz="2400" b="1" dirty="0" err="1">
                <a:solidFill>
                  <a:schemeClr val="bg1"/>
                </a:solidFill>
                <a:latin typeface="Times New Roman" panose="02020603050405020304" pitchFamily="18" charset="0"/>
                <a:cs typeface="Times New Roman" panose="02020603050405020304" pitchFamily="18" charset="0"/>
              </a:rPr>
              <a:t>Практикалық</a:t>
            </a:r>
            <a:r>
              <a:rPr lang="ru-RU" altLang="ru-RU" sz="2400" b="1" dirty="0">
                <a:solidFill>
                  <a:schemeClr val="bg1"/>
                </a:solidFill>
                <a:latin typeface="Times New Roman" panose="02020603050405020304" pitchFamily="18" charset="0"/>
                <a:cs typeface="Times New Roman" panose="02020603050405020304" pitchFamily="18" charset="0"/>
              </a:rPr>
              <a:t> </a:t>
            </a:r>
            <a:r>
              <a:rPr lang="ru-RU" altLang="ru-RU" sz="2400" b="1" dirty="0" err="1">
                <a:solidFill>
                  <a:schemeClr val="bg1"/>
                </a:solidFill>
                <a:latin typeface="Times New Roman" panose="02020603050405020304" pitchFamily="18" charset="0"/>
                <a:cs typeface="Times New Roman" panose="02020603050405020304" pitchFamily="18" charset="0"/>
              </a:rPr>
              <a:t>бөлім</a:t>
            </a:r>
            <a:endParaRPr lang="ru-RU" altLang="ru-RU" sz="2400" b="1" dirty="0">
              <a:solidFill>
                <a:schemeClr val="bg1"/>
              </a:solidFill>
              <a:latin typeface="Times New Roman" panose="02020603050405020304" pitchFamily="18" charset="0"/>
              <a:cs typeface="Times New Roman" panose="02020603050405020304" pitchFamily="18" charset="0"/>
            </a:endParaRPr>
          </a:p>
        </p:txBody>
      </p:sp>
      <p:pic>
        <p:nvPicPr>
          <p:cNvPr id="21511" name="Рисунок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78975" y="141288"/>
            <a:ext cx="1133475" cy="112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Таблица 1">
            <a:extLst>
              <a:ext uri="{FF2B5EF4-FFF2-40B4-BE49-F238E27FC236}">
                <a16:creationId xmlns:a16="http://schemas.microsoft.com/office/drawing/2014/main" xmlns="" id="{3C55328B-6C23-4AA9-990A-E33E8B572C37}"/>
              </a:ext>
            </a:extLst>
          </p:cNvPr>
          <p:cNvGraphicFramePr>
            <a:graphicFrameLocks noGrp="1"/>
          </p:cNvGraphicFramePr>
          <p:nvPr>
            <p:extLst>
              <p:ext uri="{D42A27DB-BD31-4B8C-83A1-F6EECF244321}">
                <p14:modId xmlns:p14="http://schemas.microsoft.com/office/powerpoint/2010/main" val="3283403241"/>
              </p:ext>
            </p:extLst>
          </p:nvPr>
        </p:nvGraphicFramePr>
        <p:xfrm>
          <a:off x="350838" y="2961863"/>
          <a:ext cx="9910762" cy="2009012"/>
        </p:xfrm>
        <a:graphic>
          <a:graphicData uri="http://schemas.openxmlformats.org/drawingml/2006/table">
            <a:tbl>
              <a:tblPr firstRow="1" firstCol="1" bandRow="1">
                <a:tableStyleId>{5C22544A-7EE6-4342-B048-85BDC9FD1C3A}</a:tableStyleId>
              </a:tblPr>
              <a:tblGrid>
                <a:gridCol w="2797280">
                  <a:extLst>
                    <a:ext uri="{9D8B030D-6E8A-4147-A177-3AD203B41FA5}">
                      <a16:colId xmlns:a16="http://schemas.microsoft.com/office/drawing/2014/main" xmlns="" val="2499390508"/>
                    </a:ext>
                  </a:extLst>
                </a:gridCol>
                <a:gridCol w="3141429">
                  <a:extLst>
                    <a:ext uri="{9D8B030D-6E8A-4147-A177-3AD203B41FA5}">
                      <a16:colId xmlns:a16="http://schemas.microsoft.com/office/drawing/2014/main" xmlns="" val="597931581"/>
                    </a:ext>
                  </a:extLst>
                </a:gridCol>
                <a:gridCol w="3972053">
                  <a:extLst>
                    <a:ext uri="{9D8B030D-6E8A-4147-A177-3AD203B41FA5}">
                      <a16:colId xmlns:a16="http://schemas.microsoft.com/office/drawing/2014/main" xmlns="" val="832157658"/>
                    </a:ext>
                  </a:extLst>
                </a:gridCol>
              </a:tblGrid>
              <a:tr h="898055">
                <a:tc>
                  <a:txBody>
                    <a:bodyPr/>
                    <a:lstStyle/>
                    <a:p>
                      <a:pPr>
                        <a:lnSpc>
                          <a:spcPct val="115000"/>
                        </a:lnSpc>
                        <a:spcAft>
                          <a:spcPts val="1000"/>
                        </a:spcAft>
                      </a:pPr>
                      <a:r>
                        <a:rPr lang="kk-KZ" sz="2400">
                          <a:effectLst/>
                          <a:latin typeface="Times New Roman" panose="02020603050405020304" pitchFamily="18" charset="0"/>
                          <a:cs typeface="Times New Roman" panose="02020603050405020304" pitchFamily="18" charset="0"/>
                        </a:rPr>
                        <a:t>Бейнелеу тәсілдері</a:t>
                      </a:r>
                      <a:endParaRPr lang="ru-RU"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15000"/>
                        </a:lnSpc>
                        <a:spcAft>
                          <a:spcPts val="1000"/>
                        </a:spcAft>
                      </a:pPr>
                      <a:r>
                        <a:rPr lang="kk-KZ" sz="2400" dirty="0">
                          <a:effectLst/>
                          <a:latin typeface="Times New Roman" panose="02020603050405020304" pitchFamily="18" charset="0"/>
                          <a:cs typeface="Times New Roman" panose="02020603050405020304" pitchFamily="18" charset="0"/>
                        </a:rPr>
                        <a:t>Шығармадан мысал</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15000"/>
                        </a:lnSpc>
                        <a:spcAft>
                          <a:spcPts val="1000"/>
                        </a:spcAft>
                      </a:pPr>
                      <a:r>
                        <a:rPr lang="kk-KZ" sz="2400" dirty="0">
                          <a:effectLst/>
                          <a:latin typeface="Times New Roman" panose="02020603050405020304" pitchFamily="18" charset="0"/>
                          <a:cs typeface="Times New Roman" panose="02020603050405020304" pitchFamily="18" charset="0"/>
                        </a:rPr>
                        <a:t>Қолданылу ерекшелігі</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462507984"/>
                  </a:ext>
                </a:extLst>
              </a:tr>
              <a:tr h="1110957">
                <a:tc>
                  <a:txBody>
                    <a:bodyPr/>
                    <a:lstStyle/>
                    <a:p>
                      <a:pPr>
                        <a:lnSpc>
                          <a:spcPct val="107000"/>
                        </a:lnSpc>
                      </a:pPr>
                      <a:endParaRPr lang="ru-RU" sz="1100">
                        <a:effectLst/>
                        <a:latin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ru-RU" sz="1100">
                        <a:effectLst/>
                        <a:latin typeface="Calibri" panose="020F0502020204030204" pitchFamily="34" charset="0"/>
                        <a:cs typeface="Times New Roman" panose="02020603050405020304" pitchFamily="18" charset="0"/>
                      </a:endParaRPr>
                    </a:p>
                  </a:txBody>
                  <a:tcPr marL="68580" marR="68580" marT="9525" marB="0"/>
                </a:tc>
                <a:tc>
                  <a:txBody>
                    <a:bodyPr/>
                    <a:lstStyle/>
                    <a:p>
                      <a:pPr>
                        <a:lnSpc>
                          <a:spcPct val="115000"/>
                        </a:lnSpc>
                        <a:spcAft>
                          <a:spcPts val="1000"/>
                        </a:spcAft>
                      </a:pPr>
                      <a:r>
                        <a:rPr lang="kk-KZ" sz="120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150992602"/>
                  </a:ext>
                </a:extLst>
              </a:tr>
            </a:tbl>
          </a:graphicData>
        </a:graphic>
      </p:graphicFrame>
      <p:sp>
        <p:nvSpPr>
          <p:cNvPr id="3" name="Rectangle 1">
            <a:extLst>
              <a:ext uri="{FF2B5EF4-FFF2-40B4-BE49-F238E27FC236}">
                <a16:creationId xmlns:a16="http://schemas.microsoft.com/office/drawing/2014/main" xmlns="" id="{020469E0-B24D-4210-A173-B84D0480105E}"/>
              </a:ext>
            </a:extLst>
          </p:cNvPr>
          <p:cNvSpPr>
            <a:spLocks noChangeArrowheads="1"/>
          </p:cNvSpPr>
          <p:nvPr/>
        </p:nvSpPr>
        <p:spPr bwMode="auto">
          <a:xfrm>
            <a:off x="534988" y="1302230"/>
            <a:ext cx="816814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24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3-тапсырма. Автордың шығармада бейнелеу тәсілдерін</a:t>
            </a:r>
            <a:r>
              <a:rPr lang="ru-RU" altLang="ru-RU" sz="2400" dirty="0">
                <a:solidFill>
                  <a:schemeClr val="tx1"/>
                </a:solidFill>
                <a:latin typeface="Times New Roman" panose="02020603050405020304" pitchFamily="18" charset="0"/>
                <a:cs typeface="Times New Roman" panose="02020603050405020304" pitchFamily="18" charset="0"/>
              </a:rPr>
              <a:t> </a:t>
            </a:r>
            <a:r>
              <a:rPr kumimoji="0" lang="kk-KZ" altLang="ru-RU" sz="24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қолданудағы ерекшелігі неде? </a:t>
            </a:r>
            <a:endParaRPr kumimoji="0" lang="kk-KZ"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2916</TotalTime>
  <Words>543</Words>
  <Application>Microsoft Office PowerPoint</Application>
  <PresentationFormat>Произвольный</PresentationFormat>
  <Paragraphs>133</Paragraphs>
  <Slides>12</Slides>
  <Notes>12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Calibri</vt:lpstr>
      <vt:lpstr>Symbol</vt:lpstr>
      <vt:lpstr>Century Gothic</vt:lpstr>
      <vt:lpstr>Times New Roman</vt:lpstr>
      <vt:lpstr>Arial</vt:lpstr>
      <vt:lpstr>Open Sans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Администратор</dc:creator>
  <cp:lastModifiedBy>Huawei</cp:lastModifiedBy>
  <cp:revision>177</cp:revision>
  <cp:lastPrinted>2020-01-23T03:03:28Z</cp:lastPrinted>
  <dcterms:modified xsi:type="dcterms:W3CDTF">2024-10-29T08:53:39Z</dcterms:modified>
</cp:coreProperties>
</file>