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9" r:id="rId2"/>
    <p:sldId id="256" r:id="rId3"/>
    <p:sldId id="258" r:id="rId4"/>
    <p:sldId id="260" r:id="rId5"/>
    <p:sldId id="272" r:id="rId6"/>
    <p:sldId id="288" r:id="rId7"/>
    <p:sldId id="264" r:id="rId8"/>
    <p:sldId id="274" r:id="rId9"/>
    <p:sldId id="266" r:id="rId10"/>
    <p:sldId id="268" r:id="rId11"/>
    <p:sldId id="280" r:id="rId12"/>
    <p:sldId id="287" r:id="rId13"/>
    <p:sldId id="278" r:id="rId14"/>
    <p:sldId id="286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-86" y="-4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765"/>
    </p:cViewPr>
  </p:sorterViewPr>
  <p:notesViewPr>
    <p:cSldViewPr snapToGrid="0">
      <p:cViewPr varScale="1">
        <p:scale>
          <a:sx n="62" d="100"/>
          <a:sy n="62" d="100"/>
        </p:scale>
        <p:origin x="-169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9F5AB6-2BF0-46C5-80CB-A866D6A35034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E81BA0DB-8BE4-42D2-9030-E71BFCA48AAE}">
      <dgm:prSet phldrT="[Текст]" custT="1"/>
      <dgm:spPr/>
      <dgm:t>
        <a:bodyPr/>
        <a:lstStyle/>
        <a:p>
          <a:pPr algn="ctr"/>
          <a:r>
            <a:rPr lang="kk-KZ" sz="2400" b="1" i="1" dirty="0" smtClean="0">
              <a:latin typeface="Times New Roman" pitchFamily="18" charset="0"/>
              <a:cs typeface="Times New Roman" pitchFamily="18" charset="0"/>
            </a:rPr>
            <a:t>Ұлттық </a:t>
          </a:r>
          <a:r>
            <a:rPr lang="en-US" sz="2400" b="1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kk-KZ" sz="2400" b="1" i="1" dirty="0" smtClean="0">
              <a:latin typeface="Times New Roman" pitchFamily="18" charset="0"/>
              <a:cs typeface="Times New Roman" pitchFamily="18" charset="0"/>
            </a:rPr>
            <a:t>рух </a:t>
          </a:r>
          <a:r>
            <a:rPr lang="kk-KZ" sz="2400" b="1" i="1" dirty="0" smtClean="0">
              <a:latin typeface="Times New Roman" pitchFamily="18" charset="0"/>
              <a:cs typeface="Times New Roman" pitchFamily="18" charset="0"/>
            </a:rPr>
            <a:t>– ұлы адамның және тұтастай алғанда ұлттың да асыл қасиеті.</a:t>
          </a:r>
          <a:endParaRPr lang="ru-RU" sz="2400" b="1" i="1" dirty="0">
            <a:latin typeface="Times New Roman" pitchFamily="18" charset="0"/>
            <a:cs typeface="Times New Roman" pitchFamily="18" charset="0"/>
          </a:endParaRPr>
        </a:p>
      </dgm:t>
    </dgm:pt>
    <dgm:pt modelId="{6B6CC69E-C416-4CDF-A9A8-22C868A02353}" type="parTrans" cxnId="{9DD91DB0-6A68-406A-A4A4-F0663E416EE2}">
      <dgm:prSet/>
      <dgm:spPr/>
      <dgm:t>
        <a:bodyPr/>
        <a:lstStyle/>
        <a:p>
          <a:endParaRPr lang="ru-RU"/>
        </a:p>
      </dgm:t>
    </dgm:pt>
    <dgm:pt modelId="{DA203007-6532-4952-B862-C1CA0489F1EE}" type="sibTrans" cxnId="{9DD91DB0-6A68-406A-A4A4-F0663E416EE2}">
      <dgm:prSet/>
      <dgm:spPr/>
      <dgm:t>
        <a:bodyPr/>
        <a:lstStyle/>
        <a:p>
          <a:endParaRPr lang="ru-RU"/>
        </a:p>
      </dgm:t>
    </dgm:pt>
    <dgm:pt modelId="{17783150-DA4A-44DC-AFF8-898EBB7F207F}">
      <dgm:prSet phldrT="[Текст]" phldr="1"/>
      <dgm:spPr/>
      <dgm:t>
        <a:bodyPr/>
        <a:lstStyle/>
        <a:p>
          <a:endParaRPr lang="ru-RU" dirty="0"/>
        </a:p>
      </dgm:t>
    </dgm:pt>
    <dgm:pt modelId="{6EEF4E09-D3CF-4F55-B3E3-B283CFB2CCA0}" type="parTrans" cxnId="{DC0AA227-4D84-4026-909F-9190DDD15E24}">
      <dgm:prSet/>
      <dgm:spPr/>
      <dgm:t>
        <a:bodyPr/>
        <a:lstStyle/>
        <a:p>
          <a:endParaRPr lang="ru-RU"/>
        </a:p>
      </dgm:t>
    </dgm:pt>
    <dgm:pt modelId="{28FFFFD5-6AB0-47C1-B611-6ADE64A99FC4}" type="sibTrans" cxnId="{DC0AA227-4D84-4026-909F-9190DDD15E24}">
      <dgm:prSet/>
      <dgm:spPr/>
      <dgm:t>
        <a:bodyPr/>
        <a:lstStyle/>
        <a:p>
          <a:endParaRPr lang="ru-RU"/>
        </a:p>
      </dgm:t>
    </dgm:pt>
    <dgm:pt modelId="{144E60E4-2C7D-4630-B57C-75545AF9A519}">
      <dgm:prSet phldrT="[Текст]" custT="1"/>
      <dgm:spPr/>
      <dgm:t>
        <a:bodyPr/>
        <a:lstStyle/>
        <a:p>
          <a:pPr algn="ctr"/>
          <a:r>
            <a:rPr lang="kk-KZ" sz="2400" b="1" i="1" dirty="0" smtClean="0">
              <a:latin typeface="Times New Roman" pitchFamily="18" charset="0"/>
              <a:cs typeface="Times New Roman" pitchFamily="18" charset="0"/>
            </a:rPr>
            <a:t>Ұлттық</a:t>
          </a:r>
          <a:r>
            <a:rPr lang="en-US" sz="2400" b="1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kk-KZ" sz="2400" b="1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kk-KZ" sz="2400" b="1" i="1" dirty="0" smtClean="0">
              <a:latin typeface="Times New Roman" pitchFamily="18" charset="0"/>
              <a:cs typeface="Times New Roman" pitchFamily="18" charset="0"/>
            </a:rPr>
            <a:t>мақтаныш – ұлт ішіндегі жеке адам үшін мызғымас әрі қасиетті заң.</a:t>
          </a:r>
        </a:p>
        <a:p>
          <a:pPr algn="ctr"/>
          <a:endParaRPr lang="kk-KZ" sz="2400" b="1" i="1" dirty="0" smtClean="0">
            <a:latin typeface="Times New Roman" pitchFamily="18" charset="0"/>
            <a:cs typeface="Times New Roman" pitchFamily="18" charset="0"/>
          </a:endParaRPr>
        </a:p>
        <a:p>
          <a:pPr algn="r"/>
          <a:r>
            <a:rPr lang="kk-KZ" sz="2400" b="1" i="1" dirty="0" smtClean="0">
              <a:latin typeface="Times New Roman" pitchFamily="18" charset="0"/>
              <a:cs typeface="Times New Roman" pitchFamily="18" charset="0"/>
            </a:rPr>
            <a:t>Бауыржан Момышұлы</a:t>
          </a:r>
          <a:endParaRPr lang="ru-RU" sz="2400" b="1" i="1" dirty="0">
            <a:latin typeface="Times New Roman" pitchFamily="18" charset="0"/>
            <a:cs typeface="Times New Roman" pitchFamily="18" charset="0"/>
          </a:endParaRPr>
        </a:p>
      </dgm:t>
    </dgm:pt>
    <dgm:pt modelId="{EAA04991-4A44-4311-9B50-2253CA340832}" type="parTrans" cxnId="{79CAD149-B246-42BA-8138-DDA2E954F496}">
      <dgm:prSet/>
      <dgm:spPr/>
      <dgm:t>
        <a:bodyPr/>
        <a:lstStyle/>
        <a:p>
          <a:endParaRPr lang="ru-RU"/>
        </a:p>
      </dgm:t>
    </dgm:pt>
    <dgm:pt modelId="{5501FAC4-F5FA-4FF8-9A81-2A60F306957D}" type="sibTrans" cxnId="{79CAD149-B246-42BA-8138-DDA2E954F496}">
      <dgm:prSet/>
      <dgm:spPr/>
      <dgm:t>
        <a:bodyPr/>
        <a:lstStyle/>
        <a:p>
          <a:endParaRPr lang="ru-RU"/>
        </a:p>
      </dgm:t>
    </dgm:pt>
    <dgm:pt modelId="{BA1FD5E5-5BD1-45C9-9290-7E1235CEF44E}">
      <dgm:prSet phldrT="[Текст]" phldr="1"/>
      <dgm:spPr/>
      <dgm:t>
        <a:bodyPr/>
        <a:lstStyle/>
        <a:p>
          <a:endParaRPr lang="ru-RU" dirty="0"/>
        </a:p>
      </dgm:t>
    </dgm:pt>
    <dgm:pt modelId="{4D0FDA39-56B9-4220-B673-9F39D988BECD}" type="parTrans" cxnId="{00B44072-DC76-43C5-B24C-75F3167BC97D}">
      <dgm:prSet/>
      <dgm:spPr/>
      <dgm:t>
        <a:bodyPr/>
        <a:lstStyle/>
        <a:p>
          <a:endParaRPr lang="ru-RU"/>
        </a:p>
      </dgm:t>
    </dgm:pt>
    <dgm:pt modelId="{1155B3C1-A4A8-4D3D-9778-96E624A8F7F8}" type="sibTrans" cxnId="{00B44072-DC76-43C5-B24C-75F3167BC97D}">
      <dgm:prSet/>
      <dgm:spPr/>
      <dgm:t>
        <a:bodyPr/>
        <a:lstStyle/>
        <a:p>
          <a:endParaRPr lang="ru-RU"/>
        </a:p>
      </dgm:t>
    </dgm:pt>
    <dgm:pt modelId="{7C065D46-BDDE-49DC-B22F-E7E4E5A02CB5}" type="pres">
      <dgm:prSet presAssocID="{6C9F5AB6-2BF0-46C5-80CB-A866D6A3503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7CE862-3E7A-43BE-B75E-38D18D313D24}" type="pres">
      <dgm:prSet presAssocID="{E81BA0DB-8BE4-42D2-9030-E71BFCA48AAE}" presName="parentText" presStyleLbl="node1" presStyleIdx="0" presStyleCnt="2" custScaleY="700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90DC8F-9C62-4F5E-91A2-7CD36F172506}" type="pres">
      <dgm:prSet presAssocID="{E81BA0DB-8BE4-42D2-9030-E71BFCA48AAE}" presName="childText" presStyleLbl="revTx" presStyleIdx="0" presStyleCnt="2" custFlipVert="0" custScaleX="957" custScaleY="411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758FE9-171F-43D9-BC25-0D284D3CFB8E}" type="pres">
      <dgm:prSet presAssocID="{144E60E4-2C7D-4630-B57C-75545AF9A519}" presName="parentText" presStyleLbl="node1" presStyleIdx="1" presStyleCnt="2" custLinFactNeighborY="-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D6DEE8-21C4-4063-B2B0-1534FD6625C7}" type="pres">
      <dgm:prSet presAssocID="{144E60E4-2C7D-4630-B57C-75545AF9A519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B44072-DC76-43C5-B24C-75F3167BC97D}" srcId="{144E60E4-2C7D-4630-B57C-75545AF9A519}" destId="{BA1FD5E5-5BD1-45C9-9290-7E1235CEF44E}" srcOrd="0" destOrd="0" parTransId="{4D0FDA39-56B9-4220-B673-9F39D988BECD}" sibTransId="{1155B3C1-A4A8-4D3D-9778-96E624A8F7F8}"/>
    <dgm:cxn modelId="{79CAD149-B246-42BA-8138-DDA2E954F496}" srcId="{6C9F5AB6-2BF0-46C5-80CB-A866D6A35034}" destId="{144E60E4-2C7D-4630-B57C-75545AF9A519}" srcOrd="1" destOrd="0" parTransId="{EAA04991-4A44-4311-9B50-2253CA340832}" sibTransId="{5501FAC4-F5FA-4FF8-9A81-2A60F306957D}"/>
    <dgm:cxn modelId="{37977B61-F2D9-4123-AE89-A9034E03EEC8}" type="presOf" srcId="{6C9F5AB6-2BF0-46C5-80CB-A866D6A35034}" destId="{7C065D46-BDDE-49DC-B22F-E7E4E5A02CB5}" srcOrd="0" destOrd="0" presId="urn:microsoft.com/office/officeart/2005/8/layout/vList2"/>
    <dgm:cxn modelId="{3D979E24-D3F0-4162-B043-1302C8B30B26}" type="presOf" srcId="{BA1FD5E5-5BD1-45C9-9290-7E1235CEF44E}" destId="{80D6DEE8-21C4-4063-B2B0-1534FD6625C7}" srcOrd="0" destOrd="0" presId="urn:microsoft.com/office/officeart/2005/8/layout/vList2"/>
    <dgm:cxn modelId="{9DD91DB0-6A68-406A-A4A4-F0663E416EE2}" srcId="{6C9F5AB6-2BF0-46C5-80CB-A866D6A35034}" destId="{E81BA0DB-8BE4-42D2-9030-E71BFCA48AAE}" srcOrd="0" destOrd="0" parTransId="{6B6CC69E-C416-4CDF-A9A8-22C868A02353}" sibTransId="{DA203007-6532-4952-B862-C1CA0489F1EE}"/>
    <dgm:cxn modelId="{DC0AA227-4D84-4026-909F-9190DDD15E24}" srcId="{E81BA0DB-8BE4-42D2-9030-E71BFCA48AAE}" destId="{17783150-DA4A-44DC-AFF8-898EBB7F207F}" srcOrd="0" destOrd="0" parTransId="{6EEF4E09-D3CF-4F55-B3E3-B283CFB2CCA0}" sibTransId="{28FFFFD5-6AB0-47C1-B611-6ADE64A99FC4}"/>
    <dgm:cxn modelId="{2D94EBFD-ABD8-403E-86B1-AFC3382E1682}" type="presOf" srcId="{144E60E4-2C7D-4630-B57C-75545AF9A519}" destId="{C3758FE9-171F-43D9-BC25-0D284D3CFB8E}" srcOrd="0" destOrd="0" presId="urn:microsoft.com/office/officeart/2005/8/layout/vList2"/>
    <dgm:cxn modelId="{B82AD379-EA93-42F6-8D0A-A670FAADAAAD}" type="presOf" srcId="{17783150-DA4A-44DC-AFF8-898EBB7F207F}" destId="{8B90DC8F-9C62-4F5E-91A2-7CD36F172506}" srcOrd="0" destOrd="0" presId="urn:microsoft.com/office/officeart/2005/8/layout/vList2"/>
    <dgm:cxn modelId="{F4F6FBAB-75C8-4937-8415-718CE7A10639}" type="presOf" srcId="{E81BA0DB-8BE4-42D2-9030-E71BFCA48AAE}" destId="{047CE862-3E7A-43BE-B75E-38D18D313D24}" srcOrd="0" destOrd="0" presId="urn:microsoft.com/office/officeart/2005/8/layout/vList2"/>
    <dgm:cxn modelId="{AAAD5033-5E3E-42DD-BC50-0F98B5108FD6}" type="presParOf" srcId="{7C065D46-BDDE-49DC-B22F-E7E4E5A02CB5}" destId="{047CE862-3E7A-43BE-B75E-38D18D313D24}" srcOrd="0" destOrd="0" presId="urn:microsoft.com/office/officeart/2005/8/layout/vList2"/>
    <dgm:cxn modelId="{F5227754-C769-49E9-8154-25605A21C627}" type="presParOf" srcId="{7C065D46-BDDE-49DC-B22F-E7E4E5A02CB5}" destId="{8B90DC8F-9C62-4F5E-91A2-7CD36F172506}" srcOrd="1" destOrd="0" presId="urn:microsoft.com/office/officeart/2005/8/layout/vList2"/>
    <dgm:cxn modelId="{74C396D4-5121-47EC-805A-950D975D05CE}" type="presParOf" srcId="{7C065D46-BDDE-49DC-B22F-E7E4E5A02CB5}" destId="{C3758FE9-171F-43D9-BC25-0D284D3CFB8E}" srcOrd="2" destOrd="0" presId="urn:microsoft.com/office/officeart/2005/8/layout/vList2"/>
    <dgm:cxn modelId="{9D345B24-2999-4EE3-B80D-8F87CC7A5FEF}" type="presParOf" srcId="{7C065D46-BDDE-49DC-B22F-E7E4E5A02CB5}" destId="{80D6DEE8-21C4-4063-B2B0-1534FD6625C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CCE183-8083-4BA1-BE64-893ABB47F115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4CD82BE-B32A-4685-9AA3-8257669C173D}">
      <dgm:prSet phldrT="[Текст]" custT="1"/>
      <dgm:spPr/>
      <dgm:t>
        <a:bodyPr/>
        <a:lstStyle/>
        <a:p>
          <a:r>
            <a:rPr lang="kk-KZ" sz="2400" dirty="0" smtClean="0">
              <a:latin typeface="Times New Roman" pitchFamily="18" charset="0"/>
              <a:cs typeface="Times New Roman" pitchFamily="18" charset="0"/>
            </a:rPr>
            <a:t>Құндылық – қандай да бір нәрсенің мәнділігі, маңыздылығы.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2DF0D607-81E5-4CBA-822D-578E84290BE2}" type="parTrans" cxnId="{EC43CD6A-6243-4B72-B08E-FFA34444C3C0}">
      <dgm:prSet/>
      <dgm:spPr/>
      <dgm:t>
        <a:bodyPr/>
        <a:lstStyle/>
        <a:p>
          <a:endParaRPr lang="ru-RU"/>
        </a:p>
      </dgm:t>
    </dgm:pt>
    <dgm:pt modelId="{D3ADDBBF-822B-4CD2-A9BE-9DA631EFBE8A}" type="sibTrans" cxnId="{EC43CD6A-6243-4B72-B08E-FFA34444C3C0}">
      <dgm:prSet/>
      <dgm:spPr/>
      <dgm:t>
        <a:bodyPr/>
        <a:lstStyle/>
        <a:p>
          <a:endParaRPr lang="ru-RU"/>
        </a:p>
      </dgm:t>
    </dgm:pt>
    <dgm:pt modelId="{8972645E-7AF5-4509-9104-E64825F7F3A6}">
      <dgm:prSet phldrT="[Текст]" custT="1"/>
      <dgm:spPr/>
      <dgm:t>
        <a:bodyPr/>
        <a:lstStyle/>
        <a:p>
          <a:r>
            <a:rPr lang="kk-KZ" sz="2400" dirty="0" smtClean="0">
              <a:latin typeface="Times New Roman" pitchFamily="18" charset="0"/>
              <a:cs typeface="Times New Roman" pitchFamily="18" charset="0"/>
            </a:rPr>
            <a:t>Гуманизм – адамгершілік, адамға деген сүйіспеншілік идеясын бейнелейтін көзқарас.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8C49C56C-9E8B-4843-9CC1-E0BA3C189196}" type="parTrans" cxnId="{610627CE-B25D-4F4B-87C8-656C97DF1C27}">
      <dgm:prSet/>
      <dgm:spPr/>
      <dgm:t>
        <a:bodyPr/>
        <a:lstStyle/>
        <a:p>
          <a:endParaRPr lang="ru-RU"/>
        </a:p>
      </dgm:t>
    </dgm:pt>
    <dgm:pt modelId="{85082D4D-EBEF-4E2D-8B4C-D2E6643743B3}" type="sibTrans" cxnId="{610627CE-B25D-4F4B-87C8-656C97DF1C27}">
      <dgm:prSet/>
      <dgm:spPr/>
      <dgm:t>
        <a:bodyPr/>
        <a:lstStyle/>
        <a:p>
          <a:endParaRPr lang="ru-RU"/>
        </a:p>
      </dgm:t>
    </dgm:pt>
    <dgm:pt modelId="{DB5CC5C8-42E1-42C0-AA1C-6B605037110B}">
      <dgm:prSet phldrT="[Текст]" phldr="1"/>
      <dgm:spPr/>
      <dgm:t>
        <a:bodyPr/>
        <a:lstStyle/>
        <a:p>
          <a:endParaRPr lang="ru-RU" dirty="0"/>
        </a:p>
      </dgm:t>
    </dgm:pt>
    <dgm:pt modelId="{47B88258-2B17-4264-826C-D6F268B4C2A7}" type="sibTrans" cxnId="{763146DB-0B52-4C8F-A789-EB9F2593B8C8}">
      <dgm:prSet/>
      <dgm:spPr/>
      <dgm:t>
        <a:bodyPr/>
        <a:lstStyle/>
        <a:p>
          <a:endParaRPr lang="ru-RU"/>
        </a:p>
      </dgm:t>
    </dgm:pt>
    <dgm:pt modelId="{591610AF-0EDC-48EB-9304-03823A7066D9}" type="parTrans" cxnId="{763146DB-0B52-4C8F-A789-EB9F2593B8C8}">
      <dgm:prSet/>
      <dgm:spPr/>
      <dgm:t>
        <a:bodyPr/>
        <a:lstStyle/>
        <a:p>
          <a:endParaRPr lang="ru-RU"/>
        </a:p>
      </dgm:t>
    </dgm:pt>
    <dgm:pt modelId="{39DCFF47-DEB5-48DB-AE4C-44D30A80D5AD}">
      <dgm:prSet phldrT="[Текст]" phldr="1"/>
      <dgm:spPr/>
      <dgm:t>
        <a:bodyPr/>
        <a:lstStyle/>
        <a:p>
          <a:endParaRPr lang="ru-RU" dirty="0"/>
        </a:p>
      </dgm:t>
    </dgm:pt>
    <dgm:pt modelId="{0CB01F48-6CF1-4DA5-BE1E-011EFEAFE88F}" type="sibTrans" cxnId="{4C0B77A5-EA70-4833-810B-A8FB53329300}">
      <dgm:prSet/>
      <dgm:spPr/>
      <dgm:t>
        <a:bodyPr/>
        <a:lstStyle/>
        <a:p>
          <a:endParaRPr lang="ru-RU"/>
        </a:p>
      </dgm:t>
    </dgm:pt>
    <dgm:pt modelId="{ECA026CA-E377-47EE-8CC0-D26E14E645E5}" type="parTrans" cxnId="{4C0B77A5-EA70-4833-810B-A8FB53329300}">
      <dgm:prSet/>
      <dgm:spPr/>
      <dgm:t>
        <a:bodyPr/>
        <a:lstStyle/>
        <a:p>
          <a:endParaRPr lang="ru-RU"/>
        </a:p>
      </dgm:t>
    </dgm:pt>
    <dgm:pt modelId="{E3C9DBCD-2A1C-444C-8C92-CFF63A42D5F6}" type="pres">
      <dgm:prSet presAssocID="{2BCCE183-8083-4BA1-BE64-893ABB47F115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9EA0D7F0-A575-499B-A436-1B8AA5761188}" type="pres">
      <dgm:prSet presAssocID="{DB5CC5C8-42E1-42C0-AA1C-6B605037110B}" presName="parenttextcomposite" presStyleCnt="0"/>
      <dgm:spPr/>
    </dgm:pt>
    <dgm:pt modelId="{36E0AC18-1413-4066-BF09-B035574C3387}" type="pres">
      <dgm:prSet presAssocID="{DB5CC5C8-42E1-42C0-AA1C-6B605037110B}" presName="parenttext" presStyleLbl="revTx" presStyleIdx="0" presStyleCnt="2" custScaleX="85448" custScaleY="6831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AE4612-4D82-411B-A053-839E55103840}" type="pres">
      <dgm:prSet presAssocID="{DB5CC5C8-42E1-42C0-AA1C-6B605037110B}" presName="composite" presStyleCnt="0"/>
      <dgm:spPr/>
    </dgm:pt>
    <dgm:pt modelId="{5C0C623E-6776-4440-90C1-E32EE2145E40}" type="pres">
      <dgm:prSet presAssocID="{DB5CC5C8-42E1-42C0-AA1C-6B605037110B}" presName="chevron1" presStyleLbl="alignNode1" presStyleIdx="0" presStyleCnt="14"/>
      <dgm:spPr/>
    </dgm:pt>
    <dgm:pt modelId="{C3DD54FE-76A1-436F-96F9-D11ED96F4327}" type="pres">
      <dgm:prSet presAssocID="{DB5CC5C8-42E1-42C0-AA1C-6B605037110B}" presName="chevron2" presStyleLbl="alignNode1" presStyleIdx="1" presStyleCnt="14"/>
      <dgm:spPr/>
    </dgm:pt>
    <dgm:pt modelId="{5C002FE4-BDAE-4E8F-A50C-87FBB34A4DA8}" type="pres">
      <dgm:prSet presAssocID="{DB5CC5C8-42E1-42C0-AA1C-6B605037110B}" presName="chevron3" presStyleLbl="alignNode1" presStyleIdx="2" presStyleCnt="14"/>
      <dgm:spPr/>
    </dgm:pt>
    <dgm:pt modelId="{5B8C0CFB-4D8D-4DDB-A480-BD098143B5FF}" type="pres">
      <dgm:prSet presAssocID="{DB5CC5C8-42E1-42C0-AA1C-6B605037110B}" presName="chevron4" presStyleLbl="alignNode1" presStyleIdx="3" presStyleCnt="14"/>
      <dgm:spPr/>
    </dgm:pt>
    <dgm:pt modelId="{A7218132-155B-46C6-AC32-C22BB8206633}" type="pres">
      <dgm:prSet presAssocID="{DB5CC5C8-42E1-42C0-AA1C-6B605037110B}" presName="chevron5" presStyleLbl="alignNode1" presStyleIdx="4" presStyleCnt="14"/>
      <dgm:spPr/>
    </dgm:pt>
    <dgm:pt modelId="{F22A9E52-A270-4E70-8A71-DEE2C9DAC92B}" type="pres">
      <dgm:prSet presAssocID="{DB5CC5C8-42E1-42C0-AA1C-6B605037110B}" presName="chevron6" presStyleLbl="alignNode1" presStyleIdx="5" presStyleCnt="14"/>
      <dgm:spPr/>
    </dgm:pt>
    <dgm:pt modelId="{EE8B03AE-7065-4185-8B9B-5DA89A80E021}" type="pres">
      <dgm:prSet presAssocID="{DB5CC5C8-42E1-42C0-AA1C-6B605037110B}" presName="chevron7" presStyleLbl="alignNode1" presStyleIdx="6" presStyleCnt="14"/>
      <dgm:spPr/>
    </dgm:pt>
    <dgm:pt modelId="{6208AC1A-A416-4069-97B6-B94E06148AE6}" type="pres">
      <dgm:prSet presAssocID="{DB5CC5C8-42E1-42C0-AA1C-6B605037110B}" presName="childtext" presStyleLbl="solidFgAcc1" presStyleIdx="0" presStyleCnt="2" custScaleX="10979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CBE084-B88A-42C5-985E-24317EB0F591}" type="pres">
      <dgm:prSet presAssocID="{47B88258-2B17-4264-826C-D6F268B4C2A7}" presName="sibTrans" presStyleCnt="0"/>
      <dgm:spPr/>
    </dgm:pt>
    <dgm:pt modelId="{F321F31F-3F6D-4A6A-9A63-A581D2144BF8}" type="pres">
      <dgm:prSet presAssocID="{39DCFF47-DEB5-48DB-AE4C-44D30A80D5AD}" presName="parenttextcomposite" presStyleCnt="0"/>
      <dgm:spPr/>
    </dgm:pt>
    <dgm:pt modelId="{D2B0E8E2-E42A-461B-BFAE-78B3DFCD91B2}" type="pres">
      <dgm:prSet presAssocID="{39DCFF47-DEB5-48DB-AE4C-44D30A80D5AD}" presName="parenttext" presStyleLbl="revTx" presStyleIdx="1" presStyleCnt="2" custFlipVert="1" custScaleX="70932" custScaleY="6831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26B8A5-E2E3-4ED4-8517-512606DEED07}" type="pres">
      <dgm:prSet presAssocID="{39DCFF47-DEB5-48DB-AE4C-44D30A80D5AD}" presName="composite" presStyleCnt="0"/>
      <dgm:spPr/>
    </dgm:pt>
    <dgm:pt modelId="{002894F1-FBE1-441B-A43F-549C34DAD6C2}" type="pres">
      <dgm:prSet presAssocID="{39DCFF47-DEB5-48DB-AE4C-44D30A80D5AD}" presName="chevron1" presStyleLbl="alignNode1" presStyleIdx="7" presStyleCnt="14"/>
      <dgm:spPr/>
    </dgm:pt>
    <dgm:pt modelId="{B65E3B4F-98EB-4522-9BF7-936F82A491DD}" type="pres">
      <dgm:prSet presAssocID="{39DCFF47-DEB5-48DB-AE4C-44D30A80D5AD}" presName="chevron2" presStyleLbl="alignNode1" presStyleIdx="8" presStyleCnt="14"/>
      <dgm:spPr/>
    </dgm:pt>
    <dgm:pt modelId="{C31032CA-4C5C-45A1-819A-5BCF7607CE13}" type="pres">
      <dgm:prSet presAssocID="{39DCFF47-DEB5-48DB-AE4C-44D30A80D5AD}" presName="chevron3" presStyleLbl="alignNode1" presStyleIdx="9" presStyleCnt="14"/>
      <dgm:spPr/>
    </dgm:pt>
    <dgm:pt modelId="{11BC63B9-F64F-4560-8F01-D4756BDFEDDA}" type="pres">
      <dgm:prSet presAssocID="{39DCFF47-DEB5-48DB-AE4C-44D30A80D5AD}" presName="chevron4" presStyleLbl="alignNode1" presStyleIdx="10" presStyleCnt="14"/>
      <dgm:spPr/>
    </dgm:pt>
    <dgm:pt modelId="{3B3D3949-FE6B-4ABC-B812-FA12912F8923}" type="pres">
      <dgm:prSet presAssocID="{39DCFF47-DEB5-48DB-AE4C-44D30A80D5AD}" presName="chevron5" presStyleLbl="alignNode1" presStyleIdx="11" presStyleCnt="14"/>
      <dgm:spPr/>
    </dgm:pt>
    <dgm:pt modelId="{E16F673F-402D-4703-8BA0-FDFF8E13027D}" type="pres">
      <dgm:prSet presAssocID="{39DCFF47-DEB5-48DB-AE4C-44D30A80D5AD}" presName="chevron6" presStyleLbl="alignNode1" presStyleIdx="12" presStyleCnt="14"/>
      <dgm:spPr/>
    </dgm:pt>
    <dgm:pt modelId="{CA12EA16-DF7D-4DA9-A4F3-40CB8A658D9C}" type="pres">
      <dgm:prSet presAssocID="{39DCFF47-DEB5-48DB-AE4C-44D30A80D5AD}" presName="chevron7" presStyleLbl="alignNode1" presStyleIdx="13" presStyleCnt="14"/>
      <dgm:spPr/>
    </dgm:pt>
    <dgm:pt modelId="{FC12F464-1AF4-4B2E-B639-175D98503388}" type="pres">
      <dgm:prSet presAssocID="{39DCFF47-DEB5-48DB-AE4C-44D30A80D5AD}" presName="childtext" presStyleLbl="solidFgAcc1" presStyleIdx="1" presStyleCnt="2" custScaleX="10979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0B77A5-EA70-4833-810B-A8FB53329300}" srcId="{2BCCE183-8083-4BA1-BE64-893ABB47F115}" destId="{39DCFF47-DEB5-48DB-AE4C-44D30A80D5AD}" srcOrd="1" destOrd="0" parTransId="{ECA026CA-E377-47EE-8CC0-D26E14E645E5}" sibTransId="{0CB01F48-6CF1-4DA5-BE1E-011EFEAFE88F}"/>
    <dgm:cxn modelId="{EC43CD6A-6243-4B72-B08E-FFA34444C3C0}" srcId="{DB5CC5C8-42E1-42C0-AA1C-6B605037110B}" destId="{14CD82BE-B32A-4685-9AA3-8257669C173D}" srcOrd="0" destOrd="0" parTransId="{2DF0D607-81E5-4CBA-822D-578E84290BE2}" sibTransId="{D3ADDBBF-822B-4CD2-A9BE-9DA631EFBE8A}"/>
    <dgm:cxn modelId="{5788DE5C-F1C9-49A3-8C7E-9DAA19E3CC69}" type="presOf" srcId="{DB5CC5C8-42E1-42C0-AA1C-6B605037110B}" destId="{36E0AC18-1413-4066-BF09-B035574C3387}" srcOrd="0" destOrd="0" presId="urn:microsoft.com/office/officeart/2008/layout/VerticalAccentList"/>
    <dgm:cxn modelId="{763146DB-0B52-4C8F-A789-EB9F2593B8C8}" srcId="{2BCCE183-8083-4BA1-BE64-893ABB47F115}" destId="{DB5CC5C8-42E1-42C0-AA1C-6B605037110B}" srcOrd="0" destOrd="0" parTransId="{591610AF-0EDC-48EB-9304-03823A7066D9}" sibTransId="{47B88258-2B17-4264-826C-D6F268B4C2A7}"/>
    <dgm:cxn modelId="{610627CE-B25D-4F4B-87C8-656C97DF1C27}" srcId="{39DCFF47-DEB5-48DB-AE4C-44D30A80D5AD}" destId="{8972645E-7AF5-4509-9104-E64825F7F3A6}" srcOrd="0" destOrd="0" parTransId="{8C49C56C-9E8B-4843-9CC1-E0BA3C189196}" sibTransId="{85082D4D-EBEF-4E2D-8B4C-D2E6643743B3}"/>
    <dgm:cxn modelId="{3A23EDB8-45E9-4076-ACC7-FC6D6C0238C7}" type="presOf" srcId="{8972645E-7AF5-4509-9104-E64825F7F3A6}" destId="{FC12F464-1AF4-4B2E-B639-175D98503388}" srcOrd="0" destOrd="0" presId="urn:microsoft.com/office/officeart/2008/layout/VerticalAccentList"/>
    <dgm:cxn modelId="{57B1C39A-CDD9-4F33-99E5-83FBE3F8EE42}" type="presOf" srcId="{2BCCE183-8083-4BA1-BE64-893ABB47F115}" destId="{E3C9DBCD-2A1C-444C-8C92-CFF63A42D5F6}" srcOrd="0" destOrd="0" presId="urn:microsoft.com/office/officeart/2008/layout/VerticalAccentList"/>
    <dgm:cxn modelId="{79B52ABE-E57F-4DB6-97CD-F8A8B037986E}" type="presOf" srcId="{39DCFF47-DEB5-48DB-AE4C-44D30A80D5AD}" destId="{D2B0E8E2-E42A-461B-BFAE-78B3DFCD91B2}" srcOrd="0" destOrd="0" presId="urn:microsoft.com/office/officeart/2008/layout/VerticalAccentList"/>
    <dgm:cxn modelId="{CDAEF303-96F5-400D-89D1-EB029362B45D}" type="presOf" srcId="{14CD82BE-B32A-4685-9AA3-8257669C173D}" destId="{6208AC1A-A416-4069-97B6-B94E06148AE6}" srcOrd="0" destOrd="0" presId="urn:microsoft.com/office/officeart/2008/layout/VerticalAccentList"/>
    <dgm:cxn modelId="{35A50BD0-F3F0-433B-9541-F647057D5180}" type="presParOf" srcId="{E3C9DBCD-2A1C-444C-8C92-CFF63A42D5F6}" destId="{9EA0D7F0-A575-499B-A436-1B8AA5761188}" srcOrd="0" destOrd="0" presId="urn:microsoft.com/office/officeart/2008/layout/VerticalAccentList"/>
    <dgm:cxn modelId="{23D58156-A06E-4940-AA06-2A3CCC77DB77}" type="presParOf" srcId="{9EA0D7F0-A575-499B-A436-1B8AA5761188}" destId="{36E0AC18-1413-4066-BF09-B035574C3387}" srcOrd="0" destOrd="0" presId="urn:microsoft.com/office/officeart/2008/layout/VerticalAccentList"/>
    <dgm:cxn modelId="{4D0CCAC2-96C6-4215-BE35-29FC9B29DF6D}" type="presParOf" srcId="{E3C9DBCD-2A1C-444C-8C92-CFF63A42D5F6}" destId="{4CAE4612-4D82-411B-A053-839E55103840}" srcOrd="1" destOrd="0" presId="urn:microsoft.com/office/officeart/2008/layout/VerticalAccentList"/>
    <dgm:cxn modelId="{1D68F8F1-5879-4C51-AAC1-0137A075823E}" type="presParOf" srcId="{4CAE4612-4D82-411B-A053-839E55103840}" destId="{5C0C623E-6776-4440-90C1-E32EE2145E40}" srcOrd="0" destOrd="0" presId="urn:microsoft.com/office/officeart/2008/layout/VerticalAccentList"/>
    <dgm:cxn modelId="{940D5916-D9BC-4FA6-A776-B4342DF63880}" type="presParOf" srcId="{4CAE4612-4D82-411B-A053-839E55103840}" destId="{C3DD54FE-76A1-436F-96F9-D11ED96F4327}" srcOrd="1" destOrd="0" presId="urn:microsoft.com/office/officeart/2008/layout/VerticalAccentList"/>
    <dgm:cxn modelId="{44D1A43F-DF00-47DB-86C4-4E969CFB9941}" type="presParOf" srcId="{4CAE4612-4D82-411B-A053-839E55103840}" destId="{5C002FE4-BDAE-4E8F-A50C-87FBB34A4DA8}" srcOrd="2" destOrd="0" presId="urn:microsoft.com/office/officeart/2008/layout/VerticalAccentList"/>
    <dgm:cxn modelId="{90CCECA7-4F52-468E-B5AE-86762FC180AA}" type="presParOf" srcId="{4CAE4612-4D82-411B-A053-839E55103840}" destId="{5B8C0CFB-4D8D-4DDB-A480-BD098143B5FF}" srcOrd="3" destOrd="0" presId="urn:microsoft.com/office/officeart/2008/layout/VerticalAccentList"/>
    <dgm:cxn modelId="{D9FD0475-9236-417E-8115-376EFDA25BCB}" type="presParOf" srcId="{4CAE4612-4D82-411B-A053-839E55103840}" destId="{A7218132-155B-46C6-AC32-C22BB8206633}" srcOrd="4" destOrd="0" presId="urn:microsoft.com/office/officeart/2008/layout/VerticalAccentList"/>
    <dgm:cxn modelId="{E674E711-F36C-432A-A179-A113367FCF70}" type="presParOf" srcId="{4CAE4612-4D82-411B-A053-839E55103840}" destId="{F22A9E52-A270-4E70-8A71-DEE2C9DAC92B}" srcOrd="5" destOrd="0" presId="urn:microsoft.com/office/officeart/2008/layout/VerticalAccentList"/>
    <dgm:cxn modelId="{0F10AEFE-E9C7-4DEA-B278-0041932B58D8}" type="presParOf" srcId="{4CAE4612-4D82-411B-A053-839E55103840}" destId="{EE8B03AE-7065-4185-8B9B-5DA89A80E021}" srcOrd="6" destOrd="0" presId="urn:microsoft.com/office/officeart/2008/layout/VerticalAccentList"/>
    <dgm:cxn modelId="{C0359F4C-6EFD-48A9-B7A7-8F2AB9AA8B7F}" type="presParOf" srcId="{4CAE4612-4D82-411B-A053-839E55103840}" destId="{6208AC1A-A416-4069-97B6-B94E06148AE6}" srcOrd="7" destOrd="0" presId="urn:microsoft.com/office/officeart/2008/layout/VerticalAccentList"/>
    <dgm:cxn modelId="{ED5A4873-3A0C-4DB3-B7BE-5DA711C5A764}" type="presParOf" srcId="{E3C9DBCD-2A1C-444C-8C92-CFF63A42D5F6}" destId="{34CBE084-B88A-42C5-985E-24317EB0F591}" srcOrd="2" destOrd="0" presId="urn:microsoft.com/office/officeart/2008/layout/VerticalAccentList"/>
    <dgm:cxn modelId="{4B90147D-2E42-47AE-B30C-E11C19EAF8FE}" type="presParOf" srcId="{E3C9DBCD-2A1C-444C-8C92-CFF63A42D5F6}" destId="{F321F31F-3F6D-4A6A-9A63-A581D2144BF8}" srcOrd="3" destOrd="0" presId="urn:microsoft.com/office/officeart/2008/layout/VerticalAccentList"/>
    <dgm:cxn modelId="{80CACBE9-F0A5-4EF5-B243-6C4464DCD5C4}" type="presParOf" srcId="{F321F31F-3F6D-4A6A-9A63-A581D2144BF8}" destId="{D2B0E8E2-E42A-461B-BFAE-78B3DFCD91B2}" srcOrd="0" destOrd="0" presId="urn:microsoft.com/office/officeart/2008/layout/VerticalAccentList"/>
    <dgm:cxn modelId="{308878DC-C2E5-44C7-967F-0B0A9953D649}" type="presParOf" srcId="{E3C9DBCD-2A1C-444C-8C92-CFF63A42D5F6}" destId="{4326B8A5-E2E3-4ED4-8517-512606DEED07}" srcOrd="4" destOrd="0" presId="urn:microsoft.com/office/officeart/2008/layout/VerticalAccentList"/>
    <dgm:cxn modelId="{2401FB30-277D-45CD-BC49-67FB6C80CBB2}" type="presParOf" srcId="{4326B8A5-E2E3-4ED4-8517-512606DEED07}" destId="{002894F1-FBE1-441B-A43F-549C34DAD6C2}" srcOrd="0" destOrd="0" presId="urn:microsoft.com/office/officeart/2008/layout/VerticalAccentList"/>
    <dgm:cxn modelId="{5294A12E-D5DC-4035-9B0D-DA58E66CDCA4}" type="presParOf" srcId="{4326B8A5-E2E3-4ED4-8517-512606DEED07}" destId="{B65E3B4F-98EB-4522-9BF7-936F82A491DD}" srcOrd="1" destOrd="0" presId="urn:microsoft.com/office/officeart/2008/layout/VerticalAccentList"/>
    <dgm:cxn modelId="{D9AEBC44-8B2E-4ACC-A66B-4ED3CBC6CF2C}" type="presParOf" srcId="{4326B8A5-E2E3-4ED4-8517-512606DEED07}" destId="{C31032CA-4C5C-45A1-819A-5BCF7607CE13}" srcOrd="2" destOrd="0" presId="urn:microsoft.com/office/officeart/2008/layout/VerticalAccentList"/>
    <dgm:cxn modelId="{DB693613-9089-48A1-9B8E-901CC07E53A6}" type="presParOf" srcId="{4326B8A5-E2E3-4ED4-8517-512606DEED07}" destId="{11BC63B9-F64F-4560-8F01-D4756BDFEDDA}" srcOrd="3" destOrd="0" presId="urn:microsoft.com/office/officeart/2008/layout/VerticalAccentList"/>
    <dgm:cxn modelId="{6D4D4288-13A9-4806-B880-206ABC2E3D8B}" type="presParOf" srcId="{4326B8A5-E2E3-4ED4-8517-512606DEED07}" destId="{3B3D3949-FE6B-4ABC-B812-FA12912F8923}" srcOrd="4" destOrd="0" presId="urn:microsoft.com/office/officeart/2008/layout/VerticalAccentList"/>
    <dgm:cxn modelId="{91114C09-848C-4EC0-ABAA-0B5579FC456F}" type="presParOf" srcId="{4326B8A5-E2E3-4ED4-8517-512606DEED07}" destId="{E16F673F-402D-4703-8BA0-FDFF8E13027D}" srcOrd="5" destOrd="0" presId="urn:microsoft.com/office/officeart/2008/layout/VerticalAccentList"/>
    <dgm:cxn modelId="{23D9E933-7CE5-4DC1-8138-AA904BE9286E}" type="presParOf" srcId="{4326B8A5-E2E3-4ED4-8517-512606DEED07}" destId="{CA12EA16-DF7D-4DA9-A4F3-40CB8A658D9C}" srcOrd="6" destOrd="0" presId="urn:microsoft.com/office/officeart/2008/layout/VerticalAccentList"/>
    <dgm:cxn modelId="{EACFF2BB-BAA6-45C3-9D5E-07DF9599C020}" type="presParOf" srcId="{4326B8A5-E2E3-4ED4-8517-512606DEED07}" destId="{FC12F464-1AF4-4B2E-B639-175D98503388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674D7D-8C69-4F7B-911B-A2571CBF4472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86CE83AE-9157-49CF-B964-373A0A9A73AE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kk-KZ" sz="1600" b="1" dirty="0" smtClean="0">
              <a:latin typeface="Times New Roman" pitchFamily="18" charset="0"/>
              <a:cs typeface="Times New Roman" pitchFamily="18" charset="0"/>
            </a:rPr>
            <a:t>Кіріспе</a:t>
          </a:r>
        </a:p>
        <a:p>
          <a:pPr>
            <a:lnSpc>
              <a:spcPct val="100000"/>
            </a:lnSpc>
          </a:pPr>
          <a:r>
            <a:rPr lang="kk-KZ" sz="1600" b="1" dirty="0" smtClean="0">
              <a:latin typeface="Times New Roman" pitchFamily="18" charset="0"/>
              <a:cs typeface="Times New Roman" pitchFamily="18" charset="0"/>
            </a:rPr>
            <a:t>1.Тақырыпты түсінгені туралы сөйлем</a:t>
          </a:r>
        </a:p>
        <a:p>
          <a:pPr>
            <a:lnSpc>
              <a:spcPct val="100000"/>
            </a:lnSpc>
          </a:pPr>
          <a:r>
            <a:rPr lang="kk-KZ" sz="1600" b="1" dirty="0" smtClean="0">
              <a:latin typeface="Times New Roman" pitchFamily="18" charset="0"/>
              <a:cs typeface="Times New Roman" pitchFamily="18" charset="0"/>
            </a:rPr>
            <a:t>2.Тақырыптың өзектілігі</a:t>
          </a:r>
        </a:p>
        <a:p>
          <a:pPr>
            <a:lnSpc>
              <a:spcPct val="100000"/>
            </a:lnSpc>
          </a:pPr>
          <a:r>
            <a:rPr lang="kk-KZ" sz="1600" b="1" dirty="0" smtClean="0">
              <a:latin typeface="Times New Roman" pitchFamily="18" charset="0"/>
              <a:cs typeface="Times New Roman" pitchFamily="18" charset="0"/>
            </a:rPr>
            <a:t>3.Тезис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5F33B70C-B2DC-4A54-B503-749C69CD8CEF}" type="parTrans" cxnId="{631B1107-CBED-4A42-BC8F-83BB593A5C60}">
      <dgm:prSet/>
      <dgm:spPr/>
      <dgm:t>
        <a:bodyPr/>
        <a:lstStyle/>
        <a:p>
          <a:endParaRPr lang="ru-RU"/>
        </a:p>
      </dgm:t>
    </dgm:pt>
    <dgm:pt modelId="{65E1D264-EA01-42BA-A76C-6E015897C5E2}" type="sibTrans" cxnId="{631B1107-CBED-4A42-BC8F-83BB593A5C60}">
      <dgm:prSet/>
      <dgm:spPr/>
      <dgm:t>
        <a:bodyPr/>
        <a:lstStyle/>
        <a:p>
          <a:endParaRPr lang="ru-RU"/>
        </a:p>
      </dgm:t>
    </dgm:pt>
    <dgm:pt modelId="{987B4164-D1B6-40C5-A151-2A3F62B4B80D}">
      <dgm:prSet phldrT="[Текст]" custT="1"/>
      <dgm:spPr/>
      <dgm:t>
        <a:bodyPr/>
        <a:lstStyle/>
        <a:p>
          <a:r>
            <a:rPr lang="kk-KZ" sz="1600" b="1" dirty="0" smtClean="0">
              <a:latin typeface="Times New Roman" pitchFamily="18" charset="0"/>
              <a:cs typeface="Times New Roman" pitchFamily="18" charset="0"/>
            </a:rPr>
            <a:t>Негізгі бөлім</a:t>
          </a:r>
        </a:p>
        <a:p>
          <a:r>
            <a:rPr lang="kk-KZ" sz="1600" b="1" dirty="0" smtClean="0">
              <a:latin typeface="Times New Roman" pitchFamily="18" charset="0"/>
              <a:cs typeface="Times New Roman" pitchFamily="18" charset="0"/>
            </a:rPr>
            <a:t>1. Тезисті қолдаушы пікір</a:t>
          </a:r>
        </a:p>
        <a:p>
          <a:r>
            <a:rPr lang="kk-KZ" sz="1600" b="1" dirty="0" smtClean="0">
              <a:latin typeface="Times New Roman" pitchFamily="18" charset="0"/>
              <a:cs typeface="Times New Roman" pitchFamily="18" charset="0"/>
            </a:rPr>
            <a:t>2. Пікірге қатысты аргумент</a:t>
          </a:r>
        </a:p>
        <a:p>
          <a:r>
            <a:rPr lang="kk-KZ" sz="1600" b="1" dirty="0" smtClean="0">
              <a:latin typeface="Times New Roman" pitchFamily="18" charset="0"/>
              <a:cs typeface="Times New Roman" pitchFamily="18" charset="0"/>
            </a:rPr>
            <a:t>3. Анализ</a:t>
          </a:r>
        </a:p>
        <a:p>
          <a:r>
            <a:rPr lang="kk-KZ" sz="1600" b="1" dirty="0" smtClean="0">
              <a:latin typeface="Times New Roman" pitchFamily="18" charset="0"/>
              <a:cs typeface="Times New Roman" pitchFamily="18" charset="0"/>
            </a:rPr>
            <a:t>4. Абзацты қорытытындылаушы сөйлем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EAF773EF-3796-492A-8A29-A5CF517260D1}" type="parTrans" cxnId="{50771D7F-A365-432A-A59E-4089C14E8CB2}">
      <dgm:prSet/>
      <dgm:spPr/>
      <dgm:t>
        <a:bodyPr/>
        <a:lstStyle/>
        <a:p>
          <a:endParaRPr lang="ru-RU"/>
        </a:p>
      </dgm:t>
    </dgm:pt>
    <dgm:pt modelId="{ABB5B94D-6330-4EE2-8462-C5AD9E47536F}" type="sibTrans" cxnId="{50771D7F-A365-432A-A59E-4089C14E8CB2}">
      <dgm:prSet/>
      <dgm:spPr/>
      <dgm:t>
        <a:bodyPr/>
        <a:lstStyle/>
        <a:p>
          <a:endParaRPr lang="ru-RU"/>
        </a:p>
      </dgm:t>
    </dgm:pt>
    <dgm:pt modelId="{353B0DF7-6E2E-4D1A-A5E6-2938169B7BB5}">
      <dgm:prSet phldrT="[Текст]" custT="1"/>
      <dgm:spPr/>
      <dgm:t>
        <a:bodyPr/>
        <a:lstStyle/>
        <a:p>
          <a:r>
            <a:rPr lang="kk-KZ" sz="1600" b="1" dirty="0" smtClean="0">
              <a:latin typeface="Times New Roman" pitchFamily="18" charset="0"/>
              <a:cs typeface="Times New Roman" pitchFamily="18" charset="0"/>
            </a:rPr>
            <a:t>Қорытынды </a:t>
          </a:r>
        </a:p>
        <a:p>
          <a:r>
            <a:rPr lang="kk-KZ" sz="1600" b="1" dirty="0" smtClean="0">
              <a:latin typeface="Times New Roman" pitchFamily="18" charset="0"/>
              <a:cs typeface="Times New Roman" pitchFamily="18" charset="0"/>
            </a:rPr>
            <a:t>1. Кіріспедегі тезиске қайта оралу</a:t>
          </a:r>
        </a:p>
        <a:p>
          <a:r>
            <a:rPr lang="kk-KZ" sz="1600" b="1" dirty="0" smtClean="0">
              <a:latin typeface="Times New Roman" pitchFamily="18" charset="0"/>
              <a:cs typeface="Times New Roman" pitchFamily="18" charset="0"/>
            </a:rPr>
            <a:t>2. Негізгі бөлім абзацтарының түйіні</a:t>
          </a:r>
        </a:p>
        <a:p>
          <a:r>
            <a:rPr lang="kk-KZ" sz="1600" b="1" dirty="0" smtClean="0">
              <a:latin typeface="Times New Roman" pitchFamily="18" charset="0"/>
              <a:cs typeface="Times New Roman" pitchFamily="18" charset="0"/>
            </a:rPr>
            <a:t>3. Эссені қорытындылаушы сөйлем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7C618945-4C6F-456C-9E73-BEEDA8647A5E}" type="parTrans" cxnId="{8C05D763-7612-4196-B671-A3ACEE8C27A0}">
      <dgm:prSet/>
      <dgm:spPr/>
      <dgm:t>
        <a:bodyPr/>
        <a:lstStyle/>
        <a:p>
          <a:endParaRPr lang="ru-RU"/>
        </a:p>
      </dgm:t>
    </dgm:pt>
    <dgm:pt modelId="{88CFCF5D-78A2-46A2-A03E-43B24DD9EA14}" type="sibTrans" cxnId="{8C05D763-7612-4196-B671-A3ACEE8C27A0}">
      <dgm:prSet/>
      <dgm:spPr/>
      <dgm:t>
        <a:bodyPr/>
        <a:lstStyle/>
        <a:p>
          <a:endParaRPr lang="ru-RU"/>
        </a:p>
      </dgm:t>
    </dgm:pt>
    <dgm:pt modelId="{D147EF6C-E82D-4151-9E47-CE08FE58686B}" type="pres">
      <dgm:prSet presAssocID="{86674D7D-8C69-4F7B-911B-A2571CBF447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62B5B9-2134-44E0-8C45-09360B76102D}" type="pres">
      <dgm:prSet presAssocID="{86CE83AE-9157-49CF-B964-373A0A9A73AE}" presName="parentLin" presStyleCnt="0"/>
      <dgm:spPr/>
    </dgm:pt>
    <dgm:pt modelId="{316FD7B7-983F-4505-9D0B-403BB4D30453}" type="pres">
      <dgm:prSet presAssocID="{86CE83AE-9157-49CF-B964-373A0A9A73A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AB413A1-ED9E-489E-A373-3A3E244769F3}" type="pres">
      <dgm:prSet presAssocID="{86CE83AE-9157-49CF-B964-373A0A9A73AE}" presName="parentText" presStyleLbl="node1" presStyleIdx="0" presStyleCnt="3" custScaleY="165389" custLinFactNeighborX="2871" custLinFactNeighborY="2076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E65C44-6833-455B-8812-68BA22563CD6}" type="pres">
      <dgm:prSet presAssocID="{86CE83AE-9157-49CF-B964-373A0A9A73AE}" presName="negativeSpace" presStyleCnt="0"/>
      <dgm:spPr/>
    </dgm:pt>
    <dgm:pt modelId="{B715F2D6-745B-418F-910A-779820D0C06B}" type="pres">
      <dgm:prSet presAssocID="{86CE83AE-9157-49CF-B964-373A0A9A73AE}" presName="childText" presStyleLbl="conFgAcc1" presStyleIdx="0" presStyleCnt="3">
        <dgm:presLayoutVars>
          <dgm:bulletEnabled val="1"/>
        </dgm:presLayoutVars>
      </dgm:prSet>
      <dgm:spPr/>
    </dgm:pt>
    <dgm:pt modelId="{71AB52FD-573C-43B4-BF5F-045D8EB6453A}" type="pres">
      <dgm:prSet presAssocID="{65E1D264-EA01-42BA-A76C-6E015897C5E2}" presName="spaceBetweenRectangles" presStyleCnt="0"/>
      <dgm:spPr/>
    </dgm:pt>
    <dgm:pt modelId="{79D151DF-A59B-4368-AD51-160B00944F4B}" type="pres">
      <dgm:prSet presAssocID="{987B4164-D1B6-40C5-A151-2A3F62B4B80D}" presName="parentLin" presStyleCnt="0"/>
      <dgm:spPr/>
    </dgm:pt>
    <dgm:pt modelId="{C0952184-269C-4AF1-AFE7-3AB33024D463}" type="pres">
      <dgm:prSet presAssocID="{987B4164-D1B6-40C5-A151-2A3F62B4B80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A6ADB94-0573-404D-9FD9-06EE4765F1E5}" type="pres">
      <dgm:prSet presAssocID="{987B4164-D1B6-40C5-A151-2A3F62B4B80D}" presName="parentText" presStyleLbl="node1" presStyleIdx="1" presStyleCnt="3" custScaleX="100808" custScaleY="180661" custLinFactNeighborX="14711" custLinFactNeighborY="154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2A4182-9B5E-4987-BA9F-665BDD6CDDD4}" type="pres">
      <dgm:prSet presAssocID="{987B4164-D1B6-40C5-A151-2A3F62B4B80D}" presName="negativeSpace" presStyleCnt="0"/>
      <dgm:spPr/>
    </dgm:pt>
    <dgm:pt modelId="{7F5B303D-4B69-4887-86E8-99773CC8E141}" type="pres">
      <dgm:prSet presAssocID="{987B4164-D1B6-40C5-A151-2A3F62B4B80D}" presName="childText" presStyleLbl="conFgAcc1" presStyleIdx="1" presStyleCnt="3">
        <dgm:presLayoutVars>
          <dgm:bulletEnabled val="1"/>
        </dgm:presLayoutVars>
      </dgm:prSet>
      <dgm:spPr/>
    </dgm:pt>
    <dgm:pt modelId="{02286754-89D7-4331-94EE-33948E691872}" type="pres">
      <dgm:prSet presAssocID="{ABB5B94D-6330-4EE2-8462-C5AD9E47536F}" presName="spaceBetweenRectangles" presStyleCnt="0"/>
      <dgm:spPr/>
    </dgm:pt>
    <dgm:pt modelId="{FC339977-1DB4-4FF8-A8F3-3E4DE0C0F9E8}" type="pres">
      <dgm:prSet presAssocID="{353B0DF7-6E2E-4D1A-A5E6-2938169B7BB5}" presName="parentLin" presStyleCnt="0"/>
      <dgm:spPr/>
    </dgm:pt>
    <dgm:pt modelId="{F3134A14-57E6-4D06-A744-91CD68FF4A92}" type="pres">
      <dgm:prSet presAssocID="{353B0DF7-6E2E-4D1A-A5E6-2938169B7BB5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153C228F-1E90-4D2C-A3FC-C895BC12A54B}" type="pres">
      <dgm:prSet presAssocID="{353B0DF7-6E2E-4D1A-A5E6-2938169B7BB5}" presName="parentText" presStyleLbl="node1" presStyleIdx="2" presStyleCnt="3" custScaleX="100387" custScaleY="156795" custLinFactNeighborX="14712" custLinFactNeighborY="203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4F705A-E1C5-43A6-B49C-AEDE23DF4915}" type="pres">
      <dgm:prSet presAssocID="{353B0DF7-6E2E-4D1A-A5E6-2938169B7BB5}" presName="negativeSpace" presStyleCnt="0"/>
      <dgm:spPr/>
    </dgm:pt>
    <dgm:pt modelId="{AB128B9E-4A8C-48EC-BC6B-94CA997C7A62}" type="pres">
      <dgm:prSet presAssocID="{353B0DF7-6E2E-4D1A-A5E6-2938169B7BB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8D98997-4114-4BE8-8F65-EFBAB7AFCA18}" type="presOf" srcId="{86CE83AE-9157-49CF-B964-373A0A9A73AE}" destId="{316FD7B7-983F-4505-9D0B-403BB4D30453}" srcOrd="0" destOrd="0" presId="urn:microsoft.com/office/officeart/2005/8/layout/list1"/>
    <dgm:cxn modelId="{6659B4DE-B91E-4166-AA13-CE17F966543F}" type="presOf" srcId="{987B4164-D1B6-40C5-A151-2A3F62B4B80D}" destId="{CA6ADB94-0573-404D-9FD9-06EE4765F1E5}" srcOrd="1" destOrd="0" presId="urn:microsoft.com/office/officeart/2005/8/layout/list1"/>
    <dgm:cxn modelId="{E6B46B0D-A90E-4130-9917-02154C923183}" type="presOf" srcId="{987B4164-D1B6-40C5-A151-2A3F62B4B80D}" destId="{C0952184-269C-4AF1-AFE7-3AB33024D463}" srcOrd="0" destOrd="0" presId="urn:microsoft.com/office/officeart/2005/8/layout/list1"/>
    <dgm:cxn modelId="{C57E5F20-7BCF-499D-AF7D-9153133FFA93}" type="presOf" srcId="{86674D7D-8C69-4F7B-911B-A2571CBF4472}" destId="{D147EF6C-E82D-4151-9E47-CE08FE58686B}" srcOrd="0" destOrd="0" presId="urn:microsoft.com/office/officeart/2005/8/layout/list1"/>
    <dgm:cxn modelId="{7EC5E1D7-D860-401C-95CB-0B6D37B58C4C}" type="presOf" srcId="{353B0DF7-6E2E-4D1A-A5E6-2938169B7BB5}" destId="{153C228F-1E90-4D2C-A3FC-C895BC12A54B}" srcOrd="1" destOrd="0" presId="urn:microsoft.com/office/officeart/2005/8/layout/list1"/>
    <dgm:cxn modelId="{631B1107-CBED-4A42-BC8F-83BB593A5C60}" srcId="{86674D7D-8C69-4F7B-911B-A2571CBF4472}" destId="{86CE83AE-9157-49CF-B964-373A0A9A73AE}" srcOrd="0" destOrd="0" parTransId="{5F33B70C-B2DC-4A54-B503-749C69CD8CEF}" sibTransId="{65E1D264-EA01-42BA-A76C-6E015897C5E2}"/>
    <dgm:cxn modelId="{0F8F2B80-7FF4-4950-A0E8-8A6D7180F899}" type="presOf" srcId="{353B0DF7-6E2E-4D1A-A5E6-2938169B7BB5}" destId="{F3134A14-57E6-4D06-A744-91CD68FF4A92}" srcOrd="0" destOrd="0" presId="urn:microsoft.com/office/officeart/2005/8/layout/list1"/>
    <dgm:cxn modelId="{8C05D763-7612-4196-B671-A3ACEE8C27A0}" srcId="{86674D7D-8C69-4F7B-911B-A2571CBF4472}" destId="{353B0DF7-6E2E-4D1A-A5E6-2938169B7BB5}" srcOrd="2" destOrd="0" parTransId="{7C618945-4C6F-456C-9E73-BEEDA8647A5E}" sibTransId="{88CFCF5D-78A2-46A2-A03E-43B24DD9EA14}"/>
    <dgm:cxn modelId="{26BE7518-217F-4EC7-BB5B-936DEBC7EAE0}" type="presOf" srcId="{86CE83AE-9157-49CF-B964-373A0A9A73AE}" destId="{8AB413A1-ED9E-489E-A373-3A3E244769F3}" srcOrd="1" destOrd="0" presId="urn:microsoft.com/office/officeart/2005/8/layout/list1"/>
    <dgm:cxn modelId="{50771D7F-A365-432A-A59E-4089C14E8CB2}" srcId="{86674D7D-8C69-4F7B-911B-A2571CBF4472}" destId="{987B4164-D1B6-40C5-A151-2A3F62B4B80D}" srcOrd="1" destOrd="0" parTransId="{EAF773EF-3796-492A-8A29-A5CF517260D1}" sibTransId="{ABB5B94D-6330-4EE2-8462-C5AD9E47536F}"/>
    <dgm:cxn modelId="{7D5F20C7-F583-4DC0-ACDB-206597A66D93}" type="presParOf" srcId="{D147EF6C-E82D-4151-9E47-CE08FE58686B}" destId="{AF62B5B9-2134-44E0-8C45-09360B76102D}" srcOrd="0" destOrd="0" presId="urn:microsoft.com/office/officeart/2005/8/layout/list1"/>
    <dgm:cxn modelId="{761E32F1-77DF-4097-8B43-0C8A3501807A}" type="presParOf" srcId="{AF62B5B9-2134-44E0-8C45-09360B76102D}" destId="{316FD7B7-983F-4505-9D0B-403BB4D30453}" srcOrd="0" destOrd="0" presId="urn:microsoft.com/office/officeart/2005/8/layout/list1"/>
    <dgm:cxn modelId="{1660B729-B613-4D04-AD09-08F8D8510848}" type="presParOf" srcId="{AF62B5B9-2134-44E0-8C45-09360B76102D}" destId="{8AB413A1-ED9E-489E-A373-3A3E244769F3}" srcOrd="1" destOrd="0" presId="urn:microsoft.com/office/officeart/2005/8/layout/list1"/>
    <dgm:cxn modelId="{FCCE57A5-CB57-458E-B888-56DE9D43FD54}" type="presParOf" srcId="{D147EF6C-E82D-4151-9E47-CE08FE58686B}" destId="{EBE65C44-6833-455B-8812-68BA22563CD6}" srcOrd="1" destOrd="0" presId="urn:microsoft.com/office/officeart/2005/8/layout/list1"/>
    <dgm:cxn modelId="{F023FD8A-25A6-4D5B-A6B5-74F52BC16AEE}" type="presParOf" srcId="{D147EF6C-E82D-4151-9E47-CE08FE58686B}" destId="{B715F2D6-745B-418F-910A-779820D0C06B}" srcOrd="2" destOrd="0" presId="urn:microsoft.com/office/officeart/2005/8/layout/list1"/>
    <dgm:cxn modelId="{B9365A79-9D2B-43CE-B9E8-F7AFEC4BD42F}" type="presParOf" srcId="{D147EF6C-E82D-4151-9E47-CE08FE58686B}" destId="{71AB52FD-573C-43B4-BF5F-045D8EB6453A}" srcOrd="3" destOrd="0" presId="urn:microsoft.com/office/officeart/2005/8/layout/list1"/>
    <dgm:cxn modelId="{AF835E32-5C12-44AD-ADD2-64FC45339FD2}" type="presParOf" srcId="{D147EF6C-E82D-4151-9E47-CE08FE58686B}" destId="{79D151DF-A59B-4368-AD51-160B00944F4B}" srcOrd="4" destOrd="0" presId="urn:microsoft.com/office/officeart/2005/8/layout/list1"/>
    <dgm:cxn modelId="{A331E434-AB1D-4617-A298-D1623DD63381}" type="presParOf" srcId="{79D151DF-A59B-4368-AD51-160B00944F4B}" destId="{C0952184-269C-4AF1-AFE7-3AB33024D463}" srcOrd="0" destOrd="0" presId="urn:microsoft.com/office/officeart/2005/8/layout/list1"/>
    <dgm:cxn modelId="{4F914E3E-5DC3-4C02-9B44-CCC1CAB0A3E8}" type="presParOf" srcId="{79D151DF-A59B-4368-AD51-160B00944F4B}" destId="{CA6ADB94-0573-404D-9FD9-06EE4765F1E5}" srcOrd="1" destOrd="0" presId="urn:microsoft.com/office/officeart/2005/8/layout/list1"/>
    <dgm:cxn modelId="{9ABE59ED-DEB8-4314-868A-8C3A641A13EF}" type="presParOf" srcId="{D147EF6C-E82D-4151-9E47-CE08FE58686B}" destId="{2B2A4182-9B5E-4987-BA9F-665BDD6CDDD4}" srcOrd="5" destOrd="0" presId="urn:microsoft.com/office/officeart/2005/8/layout/list1"/>
    <dgm:cxn modelId="{9E68E60F-7945-4C48-A09D-2927F9A07FC3}" type="presParOf" srcId="{D147EF6C-E82D-4151-9E47-CE08FE58686B}" destId="{7F5B303D-4B69-4887-86E8-99773CC8E141}" srcOrd="6" destOrd="0" presId="urn:microsoft.com/office/officeart/2005/8/layout/list1"/>
    <dgm:cxn modelId="{675BC971-274F-489C-8846-EB8B906F2707}" type="presParOf" srcId="{D147EF6C-E82D-4151-9E47-CE08FE58686B}" destId="{02286754-89D7-4331-94EE-33948E691872}" srcOrd="7" destOrd="0" presId="urn:microsoft.com/office/officeart/2005/8/layout/list1"/>
    <dgm:cxn modelId="{98F05B72-102D-44C8-8920-040B5D0185F4}" type="presParOf" srcId="{D147EF6C-E82D-4151-9E47-CE08FE58686B}" destId="{FC339977-1DB4-4FF8-A8F3-3E4DE0C0F9E8}" srcOrd="8" destOrd="0" presId="urn:microsoft.com/office/officeart/2005/8/layout/list1"/>
    <dgm:cxn modelId="{5364463E-6DA1-46A8-8A99-C4FD2CF37EDE}" type="presParOf" srcId="{FC339977-1DB4-4FF8-A8F3-3E4DE0C0F9E8}" destId="{F3134A14-57E6-4D06-A744-91CD68FF4A92}" srcOrd="0" destOrd="0" presId="urn:microsoft.com/office/officeart/2005/8/layout/list1"/>
    <dgm:cxn modelId="{FEA3D677-3185-4857-B7AB-5848B193251A}" type="presParOf" srcId="{FC339977-1DB4-4FF8-A8F3-3E4DE0C0F9E8}" destId="{153C228F-1E90-4D2C-A3FC-C895BC12A54B}" srcOrd="1" destOrd="0" presId="urn:microsoft.com/office/officeart/2005/8/layout/list1"/>
    <dgm:cxn modelId="{7DEB73FF-A511-4049-9190-15B01C75A5A1}" type="presParOf" srcId="{D147EF6C-E82D-4151-9E47-CE08FE58686B}" destId="{804F705A-E1C5-43A6-B49C-AEDE23DF4915}" srcOrd="9" destOrd="0" presId="urn:microsoft.com/office/officeart/2005/8/layout/list1"/>
    <dgm:cxn modelId="{2BCA70B8-EC40-4EB9-8A51-A9EE8FA8F066}" type="presParOf" srcId="{D147EF6C-E82D-4151-9E47-CE08FE58686B}" destId="{AB128B9E-4A8C-48EC-BC6B-94CA997C7A6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7CE862-3E7A-43BE-B75E-38D18D313D24}">
      <dsp:nvSpPr>
        <dsp:cNvPr id="0" name=""/>
        <dsp:cNvSpPr/>
      </dsp:nvSpPr>
      <dsp:spPr>
        <a:xfrm>
          <a:off x="0" y="4658"/>
          <a:ext cx="5379521" cy="157840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i="1" kern="1200" dirty="0" smtClean="0">
              <a:latin typeface="Times New Roman" pitchFamily="18" charset="0"/>
              <a:cs typeface="Times New Roman" pitchFamily="18" charset="0"/>
            </a:rPr>
            <a:t>Ұлттық </a:t>
          </a:r>
          <a:r>
            <a:rPr lang="en-US" sz="2400" b="1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kk-KZ" sz="2400" b="1" i="1" kern="1200" dirty="0" smtClean="0">
              <a:latin typeface="Times New Roman" pitchFamily="18" charset="0"/>
              <a:cs typeface="Times New Roman" pitchFamily="18" charset="0"/>
            </a:rPr>
            <a:t>рух </a:t>
          </a:r>
          <a:r>
            <a:rPr lang="kk-KZ" sz="2400" b="1" i="1" kern="1200" dirty="0" smtClean="0">
              <a:latin typeface="Times New Roman" pitchFamily="18" charset="0"/>
              <a:cs typeface="Times New Roman" pitchFamily="18" charset="0"/>
            </a:rPr>
            <a:t>– ұлы адамның және тұтастай алғанда ұлттың да асыл қасиеті.</a:t>
          </a:r>
          <a:endParaRPr lang="ru-RU" sz="24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7051" y="81709"/>
        <a:ext cx="5225419" cy="1424305"/>
      </dsp:txXfrm>
    </dsp:sp>
    <dsp:sp modelId="{8B90DC8F-9C62-4F5E-91A2-7CD36F172506}">
      <dsp:nvSpPr>
        <dsp:cNvPr id="0" name=""/>
        <dsp:cNvSpPr/>
      </dsp:nvSpPr>
      <dsp:spPr>
        <a:xfrm>
          <a:off x="2664019" y="1583066"/>
          <a:ext cx="51482" cy="1293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800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 dirty="0"/>
        </a:p>
      </dsp:txBody>
      <dsp:txXfrm>
        <a:off x="2664019" y="1583066"/>
        <a:ext cx="51482" cy="129357"/>
      </dsp:txXfrm>
    </dsp:sp>
    <dsp:sp modelId="{C3758FE9-171F-43D9-BC25-0D284D3CFB8E}">
      <dsp:nvSpPr>
        <dsp:cNvPr id="0" name=""/>
        <dsp:cNvSpPr/>
      </dsp:nvSpPr>
      <dsp:spPr>
        <a:xfrm>
          <a:off x="0" y="1712332"/>
          <a:ext cx="5379521" cy="22548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i="1" kern="1200" dirty="0" smtClean="0">
              <a:latin typeface="Times New Roman" pitchFamily="18" charset="0"/>
              <a:cs typeface="Times New Roman" pitchFamily="18" charset="0"/>
            </a:rPr>
            <a:t>Ұлттық</a:t>
          </a:r>
          <a:r>
            <a:rPr lang="en-US" sz="2400" b="1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kk-KZ" sz="2400" b="1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kk-KZ" sz="2400" b="1" i="1" kern="1200" dirty="0" smtClean="0">
              <a:latin typeface="Times New Roman" pitchFamily="18" charset="0"/>
              <a:cs typeface="Times New Roman" pitchFamily="18" charset="0"/>
            </a:rPr>
            <a:t>мақтаныш – ұлт ішіндегі жеке адам үшін мызғымас әрі қасиетті заң.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k-KZ" sz="2400" b="1" i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i="1" kern="1200" dirty="0" smtClean="0">
              <a:latin typeface="Times New Roman" pitchFamily="18" charset="0"/>
              <a:cs typeface="Times New Roman" pitchFamily="18" charset="0"/>
            </a:rPr>
            <a:t>Бауыржан Момышұлы</a:t>
          </a:r>
          <a:endParaRPr lang="ru-RU" sz="24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0072" y="1822404"/>
        <a:ext cx="5159377" cy="2034691"/>
      </dsp:txXfrm>
    </dsp:sp>
    <dsp:sp modelId="{80D6DEE8-21C4-4063-B2B0-1534FD6625C7}">
      <dsp:nvSpPr>
        <dsp:cNvPr id="0" name=""/>
        <dsp:cNvSpPr/>
      </dsp:nvSpPr>
      <dsp:spPr>
        <a:xfrm>
          <a:off x="0" y="3967259"/>
          <a:ext cx="5379521" cy="3143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800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 dirty="0"/>
        </a:p>
      </dsp:txBody>
      <dsp:txXfrm>
        <a:off x="0" y="3967259"/>
        <a:ext cx="5379521" cy="3143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E0AC18-1413-4066-BF09-B035574C3387}">
      <dsp:nvSpPr>
        <dsp:cNvPr id="0" name=""/>
        <dsp:cNvSpPr/>
      </dsp:nvSpPr>
      <dsp:spPr>
        <a:xfrm>
          <a:off x="-55462" y="894569"/>
          <a:ext cx="6291219" cy="45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b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-55462" y="894569"/>
        <a:ext cx="6291219" cy="45721"/>
      </dsp:txXfrm>
    </dsp:sp>
    <dsp:sp modelId="{5C0C623E-6776-4440-90C1-E32EE2145E40}">
      <dsp:nvSpPr>
        <dsp:cNvPr id="0" name=""/>
        <dsp:cNvSpPr/>
      </dsp:nvSpPr>
      <dsp:spPr>
        <a:xfrm>
          <a:off x="309698" y="940291"/>
          <a:ext cx="1722855" cy="136344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DD54FE-76A1-436F-96F9-D11ED96F4327}">
      <dsp:nvSpPr>
        <dsp:cNvPr id="0" name=""/>
        <dsp:cNvSpPr/>
      </dsp:nvSpPr>
      <dsp:spPr>
        <a:xfrm>
          <a:off x="1344556" y="940291"/>
          <a:ext cx="1722855" cy="1363449"/>
        </a:xfrm>
        <a:prstGeom prst="chevron">
          <a:avLst>
            <a:gd name="adj" fmla="val 70610"/>
          </a:avLst>
        </a:prstGeom>
        <a:solidFill>
          <a:schemeClr val="accent4">
            <a:hueOff val="799669"/>
            <a:satOff val="-3690"/>
            <a:lumOff val="136"/>
            <a:alphaOff val="0"/>
          </a:schemeClr>
        </a:solidFill>
        <a:ln w="12700" cap="flat" cmpd="sng" algn="ctr">
          <a:solidFill>
            <a:schemeClr val="accent4">
              <a:hueOff val="799669"/>
              <a:satOff val="-3690"/>
              <a:lumOff val="13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002FE4-BDAE-4E8F-A50C-87FBB34A4DA8}">
      <dsp:nvSpPr>
        <dsp:cNvPr id="0" name=""/>
        <dsp:cNvSpPr/>
      </dsp:nvSpPr>
      <dsp:spPr>
        <a:xfrm>
          <a:off x="2380233" y="940291"/>
          <a:ext cx="1722855" cy="1363449"/>
        </a:xfrm>
        <a:prstGeom prst="chevron">
          <a:avLst>
            <a:gd name="adj" fmla="val 70610"/>
          </a:avLst>
        </a:prstGeom>
        <a:solidFill>
          <a:schemeClr val="accent4">
            <a:hueOff val="1599337"/>
            <a:satOff val="-7380"/>
            <a:lumOff val="272"/>
            <a:alphaOff val="0"/>
          </a:schemeClr>
        </a:solidFill>
        <a:ln w="12700" cap="flat" cmpd="sng" algn="ctr">
          <a:solidFill>
            <a:schemeClr val="accent4">
              <a:hueOff val="1599337"/>
              <a:satOff val="-7380"/>
              <a:lumOff val="27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8C0CFB-4D8D-4DDB-A480-BD098143B5FF}">
      <dsp:nvSpPr>
        <dsp:cNvPr id="0" name=""/>
        <dsp:cNvSpPr/>
      </dsp:nvSpPr>
      <dsp:spPr>
        <a:xfrm>
          <a:off x="3415091" y="940291"/>
          <a:ext cx="1722855" cy="1363449"/>
        </a:xfrm>
        <a:prstGeom prst="chevron">
          <a:avLst>
            <a:gd name="adj" fmla="val 70610"/>
          </a:avLst>
        </a:prstGeom>
        <a:solidFill>
          <a:schemeClr val="accent4">
            <a:hueOff val="2399006"/>
            <a:satOff val="-11070"/>
            <a:lumOff val="407"/>
            <a:alphaOff val="0"/>
          </a:schemeClr>
        </a:solidFill>
        <a:ln w="12700" cap="flat" cmpd="sng" algn="ctr">
          <a:solidFill>
            <a:schemeClr val="accent4">
              <a:hueOff val="2399006"/>
              <a:satOff val="-11070"/>
              <a:lumOff val="4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218132-155B-46C6-AC32-C22BB8206633}">
      <dsp:nvSpPr>
        <dsp:cNvPr id="0" name=""/>
        <dsp:cNvSpPr/>
      </dsp:nvSpPr>
      <dsp:spPr>
        <a:xfrm>
          <a:off x="4450768" y="940291"/>
          <a:ext cx="1722855" cy="1363449"/>
        </a:xfrm>
        <a:prstGeom prst="chevron">
          <a:avLst>
            <a:gd name="adj" fmla="val 70610"/>
          </a:avLst>
        </a:prstGeom>
        <a:solidFill>
          <a:schemeClr val="accent4">
            <a:hueOff val="3198675"/>
            <a:satOff val="-14759"/>
            <a:lumOff val="543"/>
            <a:alphaOff val="0"/>
          </a:schemeClr>
        </a:solidFill>
        <a:ln w="12700" cap="flat" cmpd="sng" algn="ctr">
          <a:solidFill>
            <a:schemeClr val="accent4">
              <a:hueOff val="3198675"/>
              <a:satOff val="-14759"/>
              <a:lumOff val="5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2A9E52-A270-4E70-8A71-DEE2C9DAC92B}">
      <dsp:nvSpPr>
        <dsp:cNvPr id="0" name=""/>
        <dsp:cNvSpPr/>
      </dsp:nvSpPr>
      <dsp:spPr>
        <a:xfrm>
          <a:off x="5485626" y="940291"/>
          <a:ext cx="1722855" cy="1363449"/>
        </a:xfrm>
        <a:prstGeom prst="chevron">
          <a:avLst>
            <a:gd name="adj" fmla="val 70610"/>
          </a:avLst>
        </a:prstGeom>
        <a:solidFill>
          <a:schemeClr val="accent4">
            <a:hueOff val="3998344"/>
            <a:satOff val="-18449"/>
            <a:lumOff val="679"/>
            <a:alphaOff val="0"/>
          </a:schemeClr>
        </a:solidFill>
        <a:ln w="12700" cap="flat" cmpd="sng" algn="ctr">
          <a:solidFill>
            <a:schemeClr val="accent4">
              <a:hueOff val="3998344"/>
              <a:satOff val="-18449"/>
              <a:lumOff val="6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8B03AE-7065-4185-8B9B-5DA89A80E021}">
      <dsp:nvSpPr>
        <dsp:cNvPr id="0" name=""/>
        <dsp:cNvSpPr/>
      </dsp:nvSpPr>
      <dsp:spPr>
        <a:xfrm>
          <a:off x="6521303" y="940291"/>
          <a:ext cx="1722855" cy="1363449"/>
        </a:xfrm>
        <a:prstGeom prst="chevron">
          <a:avLst>
            <a:gd name="adj" fmla="val 70610"/>
          </a:avLst>
        </a:prstGeom>
        <a:solidFill>
          <a:schemeClr val="accent4">
            <a:hueOff val="4798012"/>
            <a:satOff val="-22139"/>
            <a:lumOff val="815"/>
            <a:alphaOff val="0"/>
          </a:schemeClr>
        </a:solidFill>
        <a:ln w="12700" cap="flat" cmpd="sng" algn="ctr">
          <a:solidFill>
            <a:schemeClr val="accent4">
              <a:hueOff val="4798012"/>
              <a:satOff val="-22139"/>
              <a:lumOff val="8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08AC1A-A416-4069-97B6-B94E06148AE6}">
      <dsp:nvSpPr>
        <dsp:cNvPr id="0" name=""/>
        <dsp:cNvSpPr/>
      </dsp:nvSpPr>
      <dsp:spPr>
        <a:xfrm>
          <a:off x="-55462" y="1076636"/>
          <a:ext cx="8188664" cy="10907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kern="1200" dirty="0" smtClean="0">
              <a:latin typeface="Times New Roman" pitchFamily="18" charset="0"/>
              <a:cs typeface="Times New Roman" pitchFamily="18" charset="0"/>
            </a:rPr>
            <a:t>Құндылық – қандай да бір нәрсенің мәнділігі, маңыздылығы.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-55462" y="1076636"/>
        <a:ext cx="8188664" cy="1090759"/>
      </dsp:txXfrm>
    </dsp:sp>
    <dsp:sp modelId="{D2B0E8E2-E42A-461B-BFAE-78B3DFCD91B2}">
      <dsp:nvSpPr>
        <dsp:cNvPr id="0" name=""/>
        <dsp:cNvSpPr/>
      </dsp:nvSpPr>
      <dsp:spPr>
        <a:xfrm flipV="1">
          <a:off x="-55462" y="2397677"/>
          <a:ext cx="5222460" cy="45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b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10800000">
        <a:off x="-55462" y="2397677"/>
        <a:ext cx="5222460" cy="45721"/>
      </dsp:txXfrm>
    </dsp:sp>
    <dsp:sp modelId="{002894F1-FBE1-441B-A43F-549C34DAD6C2}">
      <dsp:nvSpPr>
        <dsp:cNvPr id="0" name=""/>
        <dsp:cNvSpPr/>
      </dsp:nvSpPr>
      <dsp:spPr>
        <a:xfrm>
          <a:off x="309698" y="2443399"/>
          <a:ext cx="1722855" cy="1363449"/>
        </a:xfrm>
        <a:prstGeom prst="chevron">
          <a:avLst>
            <a:gd name="adj" fmla="val 70610"/>
          </a:avLst>
        </a:prstGeom>
        <a:solidFill>
          <a:schemeClr val="accent4">
            <a:hueOff val="5597681"/>
            <a:satOff val="-25829"/>
            <a:lumOff val="950"/>
            <a:alphaOff val="0"/>
          </a:schemeClr>
        </a:solidFill>
        <a:ln w="12700" cap="flat" cmpd="sng" algn="ctr">
          <a:solidFill>
            <a:schemeClr val="accent4">
              <a:hueOff val="5597681"/>
              <a:satOff val="-25829"/>
              <a:lumOff val="95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5E3B4F-98EB-4522-9BF7-936F82A491DD}">
      <dsp:nvSpPr>
        <dsp:cNvPr id="0" name=""/>
        <dsp:cNvSpPr/>
      </dsp:nvSpPr>
      <dsp:spPr>
        <a:xfrm>
          <a:off x="1344556" y="2443399"/>
          <a:ext cx="1722855" cy="1363449"/>
        </a:xfrm>
        <a:prstGeom prst="chevron">
          <a:avLst>
            <a:gd name="adj" fmla="val 70610"/>
          </a:avLst>
        </a:prstGeom>
        <a:solidFill>
          <a:schemeClr val="accent4">
            <a:hueOff val="6397350"/>
            <a:satOff val="-29519"/>
            <a:lumOff val="1086"/>
            <a:alphaOff val="0"/>
          </a:schemeClr>
        </a:solidFill>
        <a:ln w="12700" cap="flat" cmpd="sng" algn="ctr">
          <a:solidFill>
            <a:schemeClr val="accent4">
              <a:hueOff val="6397350"/>
              <a:satOff val="-29519"/>
              <a:lumOff val="10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1032CA-4C5C-45A1-819A-5BCF7607CE13}">
      <dsp:nvSpPr>
        <dsp:cNvPr id="0" name=""/>
        <dsp:cNvSpPr/>
      </dsp:nvSpPr>
      <dsp:spPr>
        <a:xfrm>
          <a:off x="2380233" y="2443399"/>
          <a:ext cx="1722855" cy="1363449"/>
        </a:xfrm>
        <a:prstGeom prst="chevron">
          <a:avLst>
            <a:gd name="adj" fmla="val 70610"/>
          </a:avLst>
        </a:prstGeom>
        <a:solidFill>
          <a:schemeClr val="accent4">
            <a:hueOff val="7197019"/>
            <a:satOff val="-33209"/>
            <a:lumOff val="1222"/>
            <a:alphaOff val="0"/>
          </a:schemeClr>
        </a:solidFill>
        <a:ln w="12700" cap="flat" cmpd="sng" algn="ctr">
          <a:solidFill>
            <a:schemeClr val="accent4">
              <a:hueOff val="7197019"/>
              <a:satOff val="-33209"/>
              <a:lumOff val="12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BC63B9-F64F-4560-8F01-D4756BDFEDDA}">
      <dsp:nvSpPr>
        <dsp:cNvPr id="0" name=""/>
        <dsp:cNvSpPr/>
      </dsp:nvSpPr>
      <dsp:spPr>
        <a:xfrm>
          <a:off x="3415091" y="2443399"/>
          <a:ext cx="1722855" cy="1363449"/>
        </a:xfrm>
        <a:prstGeom prst="chevron">
          <a:avLst>
            <a:gd name="adj" fmla="val 70610"/>
          </a:avLst>
        </a:prstGeom>
        <a:solidFill>
          <a:schemeClr val="accent4">
            <a:hueOff val="7996687"/>
            <a:satOff val="-36898"/>
            <a:lumOff val="1358"/>
            <a:alphaOff val="0"/>
          </a:schemeClr>
        </a:solidFill>
        <a:ln w="12700" cap="flat" cmpd="sng" algn="ctr">
          <a:solidFill>
            <a:schemeClr val="accent4">
              <a:hueOff val="7996687"/>
              <a:satOff val="-36898"/>
              <a:lumOff val="13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3D3949-FE6B-4ABC-B812-FA12912F8923}">
      <dsp:nvSpPr>
        <dsp:cNvPr id="0" name=""/>
        <dsp:cNvSpPr/>
      </dsp:nvSpPr>
      <dsp:spPr>
        <a:xfrm>
          <a:off x="4450768" y="2443399"/>
          <a:ext cx="1722855" cy="1363449"/>
        </a:xfrm>
        <a:prstGeom prst="chevron">
          <a:avLst>
            <a:gd name="adj" fmla="val 70610"/>
          </a:avLst>
        </a:prstGeom>
        <a:solidFill>
          <a:schemeClr val="accent4">
            <a:hueOff val="8796356"/>
            <a:satOff val="-40588"/>
            <a:lumOff val="1493"/>
            <a:alphaOff val="0"/>
          </a:schemeClr>
        </a:solidFill>
        <a:ln w="12700" cap="flat" cmpd="sng" algn="ctr">
          <a:solidFill>
            <a:schemeClr val="accent4">
              <a:hueOff val="8796356"/>
              <a:satOff val="-40588"/>
              <a:lumOff val="149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6F673F-402D-4703-8BA0-FDFF8E13027D}">
      <dsp:nvSpPr>
        <dsp:cNvPr id="0" name=""/>
        <dsp:cNvSpPr/>
      </dsp:nvSpPr>
      <dsp:spPr>
        <a:xfrm>
          <a:off x="5485626" y="2443399"/>
          <a:ext cx="1722855" cy="1363449"/>
        </a:xfrm>
        <a:prstGeom prst="chevron">
          <a:avLst>
            <a:gd name="adj" fmla="val 70610"/>
          </a:avLst>
        </a:prstGeom>
        <a:solidFill>
          <a:schemeClr val="accent4">
            <a:hueOff val="9596025"/>
            <a:satOff val="-44278"/>
            <a:lumOff val="1629"/>
            <a:alphaOff val="0"/>
          </a:schemeClr>
        </a:solidFill>
        <a:ln w="12700" cap="flat" cmpd="sng" algn="ctr">
          <a:solidFill>
            <a:schemeClr val="accent4">
              <a:hueOff val="9596025"/>
              <a:satOff val="-44278"/>
              <a:lumOff val="16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12EA16-DF7D-4DA9-A4F3-40CB8A658D9C}">
      <dsp:nvSpPr>
        <dsp:cNvPr id="0" name=""/>
        <dsp:cNvSpPr/>
      </dsp:nvSpPr>
      <dsp:spPr>
        <a:xfrm>
          <a:off x="6521303" y="2443399"/>
          <a:ext cx="1722855" cy="1363449"/>
        </a:xfrm>
        <a:prstGeom prst="chevron">
          <a:avLst>
            <a:gd name="adj" fmla="val 70610"/>
          </a:avLst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12F464-1AF4-4B2E-B639-175D98503388}">
      <dsp:nvSpPr>
        <dsp:cNvPr id="0" name=""/>
        <dsp:cNvSpPr/>
      </dsp:nvSpPr>
      <dsp:spPr>
        <a:xfrm>
          <a:off x="-55462" y="2579744"/>
          <a:ext cx="8188664" cy="10907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kern="1200" dirty="0" smtClean="0">
              <a:latin typeface="Times New Roman" pitchFamily="18" charset="0"/>
              <a:cs typeface="Times New Roman" pitchFamily="18" charset="0"/>
            </a:rPr>
            <a:t>Гуманизм – адамгершілік, адамға деген сүйіспеншілік идеясын бейнелейтін көзқарас.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-55462" y="2579744"/>
        <a:ext cx="8188664" cy="10907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15F2D6-745B-418F-910A-779820D0C06B}">
      <dsp:nvSpPr>
        <dsp:cNvPr id="0" name=""/>
        <dsp:cNvSpPr/>
      </dsp:nvSpPr>
      <dsp:spPr>
        <a:xfrm>
          <a:off x="0" y="941700"/>
          <a:ext cx="8058068" cy="655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B413A1-ED9E-489E-A373-3A3E244769F3}">
      <dsp:nvSpPr>
        <dsp:cNvPr id="0" name=""/>
        <dsp:cNvSpPr/>
      </dsp:nvSpPr>
      <dsp:spPr>
        <a:xfrm>
          <a:off x="414470" y="215442"/>
          <a:ext cx="5640647" cy="126939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203" tIns="0" rIns="213203" bIns="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 smtClean="0">
              <a:latin typeface="Times New Roman" pitchFamily="18" charset="0"/>
              <a:cs typeface="Times New Roman" pitchFamily="18" charset="0"/>
            </a:rPr>
            <a:t>Кіріспе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 smtClean="0">
              <a:latin typeface="Times New Roman" pitchFamily="18" charset="0"/>
              <a:cs typeface="Times New Roman" pitchFamily="18" charset="0"/>
            </a:rPr>
            <a:t>1.Тақырыпты түсінгені туралы сөйлем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 smtClean="0">
              <a:latin typeface="Times New Roman" pitchFamily="18" charset="0"/>
              <a:cs typeface="Times New Roman" pitchFamily="18" charset="0"/>
            </a:rPr>
            <a:t>2.Тақырыптың өзектілігі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 smtClean="0">
              <a:latin typeface="Times New Roman" pitchFamily="18" charset="0"/>
              <a:cs typeface="Times New Roman" pitchFamily="18" charset="0"/>
            </a:rPr>
            <a:t>3.Тезис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6437" y="277409"/>
        <a:ext cx="5516713" cy="1145459"/>
      </dsp:txXfrm>
    </dsp:sp>
    <dsp:sp modelId="{7F5B303D-4B69-4887-86E8-99773CC8E141}">
      <dsp:nvSpPr>
        <dsp:cNvPr id="0" name=""/>
        <dsp:cNvSpPr/>
      </dsp:nvSpPr>
      <dsp:spPr>
        <a:xfrm>
          <a:off x="0" y="2740149"/>
          <a:ext cx="8058068" cy="655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6ADB94-0573-404D-9FD9-06EE4765F1E5}">
      <dsp:nvSpPr>
        <dsp:cNvPr id="0" name=""/>
        <dsp:cNvSpPr/>
      </dsp:nvSpPr>
      <dsp:spPr>
        <a:xfrm>
          <a:off x="462174" y="1856059"/>
          <a:ext cx="5686224" cy="138660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203" tIns="0" rIns="21320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 smtClean="0">
              <a:latin typeface="Times New Roman" pitchFamily="18" charset="0"/>
              <a:cs typeface="Times New Roman" pitchFamily="18" charset="0"/>
            </a:rPr>
            <a:t>Негізгі бөлім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 smtClean="0">
              <a:latin typeface="Times New Roman" pitchFamily="18" charset="0"/>
              <a:cs typeface="Times New Roman" pitchFamily="18" charset="0"/>
            </a:rPr>
            <a:t>1. Тезисті қолдаушы пікір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 smtClean="0">
              <a:latin typeface="Times New Roman" pitchFamily="18" charset="0"/>
              <a:cs typeface="Times New Roman" pitchFamily="18" charset="0"/>
            </a:rPr>
            <a:t>2. Пікірге қатысты аргумент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 smtClean="0">
              <a:latin typeface="Times New Roman" pitchFamily="18" charset="0"/>
              <a:cs typeface="Times New Roman" pitchFamily="18" charset="0"/>
            </a:rPr>
            <a:t>3. Анализ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 smtClean="0">
              <a:latin typeface="Times New Roman" pitchFamily="18" charset="0"/>
              <a:cs typeface="Times New Roman" pitchFamily="18" charset="0"/>
            </a:rPr>
            <a:t>4. Абзацты қорытытындылаушы сөйлем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29863" y="1923748"/>
        <a:ext cx="5550846" cy="1251231"/>
      </dsp:txXfrm>
    </dsp:sp>
    <dsp:sp modelId="{AB128B9E-4A8C-48EC-BC6B-94CA997C7A62}">
      <dsp:nvSpPr>
        <dsp:cNvPr id="0" name=""/>
        <dsp:cNvSpPr/>
      </dsp:nvSpPr>
      <dsp:spPr>
        <a:xfrm>
          <a:off x="0" y="4355422"/>
          <a:ext cx="8058068" cy="655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3C228F-1E90-4D2C-A3FC-C895BC12A54B}">
      <dsp:nvSpPr>
        <dsp:cNvPr id="0" name=""/>
        <dsp:cNvSpPr/>
      </dsp:nvSpPr>
      <dsp:spPr>
        <a:xfrm>
          <a:off x="462178" y="3691871"/>
          <a:ext cx="5662476" cy="120343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203" tIns="0" rIns="21320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 smtClean="0">
              <a:latin typeface="Times New Roman" pitchFamily="18" charset="0"/>
              <a:cs typeface="Times New Roman" pitchFamily="18" charset="0"/>
            </a:rPr>
            <a:t>Қорытынды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 smtClean="0">
              <a:latin typeface="Times New Roman" pitchFamily="18" charset="0"/>
              <a:cs typeface="Times New Roman" pitchFamily="18" charset="0"/>
            </a:rPr>
            <a:t>1. Кіріспедегі тезиске қайта оралу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 smtClean="0">
              <a:latin typeface="Times New Roman" pitchFamily="18" charset="0"/>
              <a:cs typeface="Times New Roman" pitchFamily="18" charset="0"/>
            </a:rPr>
            <a:t>2. Негізгі бөлім абзацтарының түйіні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 smtClean="0">
              <a:latin typeface="Times New Roman" pitchFamily="18" charset="0"/>
              <a:cs typeface="Times New Roman" pitchFamily="18" charset="0"/>
            </a:rPr>
            <a:t>3. Эссені қорытындылаушы сөйлем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20925" y="3750618"/>
        <a:ext cx="5544982" cy="10859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293AB8-F5B8-4D92-A705-1E257BBB9BDF}" type="datetimeFigureOut">
              <a:rPr lang="ru-RU" smtClean="0"/>
              <a:t>31.01.2021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F5960A-964F-47B9-8814-39CD48B88DE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8860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5960A-964F-47B9-8814-39CD48B88DEC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5278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4BCBF-BF0A-4A51-8EDE-567B17EB653D}" type="datetimeFigureOut">
              <a:rPr lang="ru-RU" smtClean="0"/>
              <a:pPr/>
              <a:t>31.01.2021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C029-CF6D-49FB-A676-04F69A96564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4390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4BCBF-BF0A-4A51-8EDE-567B17EB653D}" type="datetimeFigureOut">
              <a:rPr lang="ru-RU" smtClean="0"/>
              <a:pPr/>
              <a:t>31.01.2021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C029-CF6D-49FB-A676-04F69A96564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6128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4BCBF-BF0A-4A51-8EDE-567B17EB653D}" type="datetimeFigureOut">
              <a:rPr lang="ru-RU" smtClean="0"/>
              <a:pPr/>
              <a:t>31.01.2021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C029-CF6D-49FB-A676-04F69A96564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9308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4BCBF-BF0A-4A51-8EDE-567B17EB653D}" type="datetimeFigureOut">
              <a:rPr lang="ru-RU" smtClean="0"/>
              <a:pPr/>
              <a:t>31.01.2021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C029-CF6D-49FB-A676-04F69A96564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4122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4BCBF-BF0A-4A51-8EDE-567B17EB653D}" type="datetimeFigureOut">
              <a:rPr lang="ru-RU" smtClean="0"/>
              <a:pPr/>
              <a:t>31.01.2021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C029-CF6D-49FB-A676-04F69A96564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727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4BCBF-BF0A-4A51-8EDE-567B17EB653D}" type="datetimeFigureOut">
              <a:rPr lang="ru-RU" smtClean="0"/>
              <a:pPr/>
              <a:t>31.01.2021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C029-CF6D-49FB-A676-04F69A96564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5526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4BCBF-BF0A-4A51-8EDE-567B17EB653D}" type="datetimeFigureOut">
              <a:rPr lang="ru-RU" smtClean="0"/>
              <a:pPr/>
              <a:t>31.01.2021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C029-CF6D-49FB-A676-04F69A96564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2196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4BCBF-BF0A-4A51-8EDE-567B17EB653D}" type="datetimeFigureOut">
              <a:rPr lang="ru-RU" smtClean="0"/>
              <a:pPr/>
              <a:t>31.01.2021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C029-CF6D-49FB-A676-04F69A96564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0665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4BCBF-BF0A-4A51-8EDE-567B17EB653D}" type="datetimeFigureOut">
              <a:rPr lang="ru-RU" smtClean="0"/>
              <a:pPr/>
              <a:t>31.01.2021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C029-CF6D-49FB-A676-04F69A96564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9468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4BCBF-BF0A-4A51-8EDE-567B17EB653D}" type="datetimeFigureOut">
              <a:rPr lang="ru-RU" smtClean="0"/>
              <a:pPr/>
              <a:t>31.01.2021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C029-CF6D-49FB-A676-04F69A96564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6927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4BCBF-BF0A-4A51-8EDE-567B17EB653D}" type="datetimeFigureOut">
              <a:rPr lang="ru-RU" smtClean="0"/>
              <a:pPr/>
              <a:t>31.01.2021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C029-CF6D-49FB-A676-04F69A96564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649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4BCBF-BF0A-4A51-8EDE-567B17EB653D}" type="datetimeFigureOut">
              <a:rPr lang="ru-RU" smtClean="0"/>
              <a:pPr/>
              <a:t>31.01.2021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0C029-CF6D-49FB-A676-04F69A96564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3654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inform.kz/kz/ushkan-uya-otan-otbasynan-bastalady_a2914582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0567"/>
            <a:ext cx="12447958" cy="685859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705763" y="699667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06073" y="1228398"/>
            <a:ext cx="93114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k-KZ" sz="4000" b="1" i="0" u="none" strike="noStrike" kern="1200" cap="none" spc="0" normalizeH="0" baseline="0" noProof="0" dirty="0" smtClean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073" y="1228398"/>
            <a:ext cx="3333750" cy="3996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886552702"/>
              </p:ext>
            </p:extLst>
          </p:nvPr>
        </p:nvGraphicFramePr>
        <p:xfrm>
          <a:off x="5961414" y="1228398"/>
          <a:ext cx="5379522" cy="4286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91033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254"/>
            <a:ext cx="12193057" cy="68585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92529" y="374174"/>
            <a:ext cx="10699667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kk-K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kk-KZ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Эссе </a:t>
            </a:r>
            <a:r>
              <a:rPr lang="kk-KZ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тақырыбы: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Бауыржан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Момышұлының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Ұшқан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ұя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шығармасындағы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құндылықтарды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гуманизм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тұрғысынан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талдап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жазыңыз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Сөз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саны: 100-120</a:t>
            </a:r>
            <a:r>
              <a:rPr lang="kk-KZ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endParaRPr lang="kk-KZ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</a:pPr>
            <a: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Кіріспе</a:t>
            </a:r>
            <a:endParaRPr lang="kk-KZ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00000"/>
              </a:lnSpc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      1.Тақырыпты 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түсінгені туралы сөйлем</a:t>
            </a:r>
          </a:p>
          <a:p>
            <a:pPr lvl="0">
              <a:lnSpc>
                <a:spcPct val="100000"/>
              </a:lnSpc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      2.Тақырыптың 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өзектілігі</a:t>
            </a:r>
          </a:p>
          <a:p>
            <a:pPr lvl="0">
              <a:lnSpc>
                <a:spcPct val="100000"/>
              </a:lnSpc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      3.Тезис</a:t>
            </a:r>
            <a:endParaRPr lang="kk-KZ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0"/>
            <a: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Тақырыптыпты түсінгені туралы сөйлем</a:t>
            </a:r>
          </a:p>
          <a:p>
            <a:pPr marL="3600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Гуманизм 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адамның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іс-әрекетінің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әлеуметтік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рухани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талаптарға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сайлығы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ортақ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адами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ереженің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ниеті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ісінде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көрініс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табуы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 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60000"/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Бауыржан Момышұлы  - нағыз гуманист, көзі тірісінде аты аңызға айналған халықтың мақтан тұтар қаһарманы. Өзінің «Ұшқан ұя» шығармасында ұлттық болмыс пен салт-дәстүрлерді, қазақ халқына ғана тән дархандықты көрсете алған қаламгер. </a:t>
            </a:r>
            <a:endParaRPr lang="kk-KZ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0"/>
            <a: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Тақырыптың өзектілігі</a:t>
            </a:r>
          </a:p>
          <a:p>
            <a:pPr marL="360000"/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Адам тағдырын бірінші шешетін құрал – тәрбие. Жазушы «Ұшқан ұя» шығармасында ұлттық тәрбиенің қайнар көздерін ашып, құндылықтарды дәріптейді, қазақ халқының бай салт-дәстүрі мен әдет-ғұрпын суреттеп, ұлтқа тән қасиеттерді бейнелейді. Бұл шығармада ұлттық өнегенің негізі жатыр.</a:t>
            </a:r>
            <a:endParaRPr lang="kk-KZ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0"/>
            <a: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Тезис</a:t>
            </a:r>
          </a:p>
          <a:p>
            <a:pPr marL="360000"/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«Ұшқан ұя» - ұлттық негіздің түп-тамыры болатын қазақи тәлім-тәрбиенің озық үлгісі.</a:t>
            </a:r>
          </a:p>
        </p:txBody>
      </p:sp>
    </p:spTree>
    <p:extLst>
      <p:ext uri="{BB962C8B-B14F-4D97-AF65-F5344CB8AC3E}">
        <p14:creationId xmlns:p14="http://schemas.microsoft.com/office/powerpoint/2010/main" val="314457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25039" y="920918"/>
            <a:ext cx="972589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Негізгі </a:t>
            </a:r>
            <a:r>
              <a:rPr lang="kk-KZ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бөлім</a:t>
            </a:r>
          </a:p>
          <a:p>
            <a:pPr lvl="0"/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     1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. Тезисті қолдаушы пікір</a:t>
            </a:r>
          </a:p>
          <a:p>
            <a:pPr lvl="0"/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     2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. Пікірге қатысты аргумент</a:t>
            </a:r>
          </a:p>
          <a:p>
            <a:pPr lvl="0"/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     3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. Анализ</a:t>
            </a:r>
          </a:p>
          <a:p>
            <a:pPr lvl="0"/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     4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. Абзацты қорытытындылаушы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сөйлем</a:t>
            </a:r>
            <a:endParaRPr lang="kk-KZ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0"/>
            <a: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Тезисті </a:t>
            </a:r>
            <a:r>
              <a:rPr lang="kk-KZ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қолдаушы пікір</a:t>
            </a:r>
          </a:p>
          <a:p>
            <a:pPr marL="360000"/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Шығармада мақал-мәтелдерге, ертегілерге, әдет-ғұрып, салт-дәстүрлердің әрқайсысына жеке түсінік берілген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kk-KZ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0"/>
            <a: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Пікірге </a:t>
            </a:r>
            <a:r>
              <a:rPr lang="kk-KZ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қатысты аргумент</a:t>
            </a:r>
          </a:p>
          <a:p>
            <a:pPr marL="360000"/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Ненің жақсы, ненің жаман екенін, нені сүйіп, неден аулақ жүру керектігін үйреткен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kk-KZ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0"/>
            <a: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Анализ</a:t>
            </a:r>
            <a:endParaRPr lang="kk-KZ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0"/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Қолдан келгенше балаға отбасындағы ісіңмен, ақыл-кеңеспен, қарым-қатынаспен, сыйластықпен үлгі-өнеге көрсету қажет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kk-KZ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0"/>
            <a: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Абзацты </a:t>
            </a:r>
            <a:r>
              <a:rPr lang="kk-KZ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қорытындылаушы сөйлем</a:t>
            </a:r>
          </a:p>
          <a:p>
            <a:pPr marL="360000"/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Бала Бауыржанның кішкене сәби жанымен сезінген, сол қалпында жүрегінде сақтап қалып, кейінгіге өнеге ретінде қалдырған туындысы – баға жетпес мұра.  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26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89413" y="629392"/>
            <a:ext cx="9702140" cy="5055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lvl="0"/>
            <a:r>
              <a:rPr lang="kk-KZ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Қорытынды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kk-KZ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       1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. Кіріспедегі тезиске қайта оралу</a:t>
            </a:r>
          </a:p>
          <a:p>
            <a:pPr lvl="0"/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       2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. Негізгі бөлім абзацтарының түйіні</a:t>
            </a:r>
          </a:p>
          <a:p>
            <a:pPr lvl="0"/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       3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. Эссені қорытындылаушы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сөйлем</a:t>
            </a:r>
          </a:p>
          <a:p>
            <a:pPr lvl="0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457200" lvl="0">
              <a:lnSpc>
                <a:spcPct val="107000"/>
              </a:lnSpc>
              <a:spcAft>
                <a:spcPts val="800"/>
              </a:spcAft>
            </a:pPr>
            <a: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Кіріспедегі </a:t>
            </a:r>
            <a:r>
              <a:rPr lang="kk-KZ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тезиске қайта </a:t>
            </a:r>
            <a: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оралу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Қорытындылай келе, Бауыржан 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Момышұлының «Ұшқан ұя» шығармасынан бүкіл бір ұлтқа тән мінез бен ұлттық байлықты көреміз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kk-KZ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>
              <a:lnSpc>
                <a:spcPct val="107000"/>
              </a:lnSpc>
              <a:spcAft>
                <a:spcPts val="800"/>
              </a:spcAft>
            </a:pPr>
            <a: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Негізгі </a:t>
            </a:r>
            <a:r>
              <a:rPr lang="kk-KZ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бөлім абзацтарының </a:t>
            </a:r>
            <a: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түйіні</a:t>
            </a:r>
          </a:p>
          <a:p>
            <a:pPr marL="457200" lvl="0">
              <a:lnSpc>
                <a:spcPct val="107000"/>
              </a:lnSpc>
              <a:spcAft>
                <a:spcPts val="800"/>
              </a:spcAft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Бұл шығарма - ұлттық асыл қасиеттің қадірін ұғындыратын туынды.</a:t>
            </a:r>
            <a:endParaRPr lang="kk-KZ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>
              <a:lnSpc>
                <a:spcPct val="107000"/>
              </a:lnSpc>
              <a:spcAft>
                <a:spcPts val="800"/>
              </a:spcAft>
            </a:pPr>
            <a: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Эссені </a:t>
            </a:r>
            <a:r>
              <a:rPr lang="kk-KZ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қорытындылаушы </a:t>
            </a:r>
            <a: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сөйлем</a:t>
            </a:r>
          </a:p>
          <a:p>
            <a:pPr marL="457200" lvl="0">
              <a:lnSpc>
                <a:spcPct val="107000"/>
              </a:lnSpc>
              <a:spcAft>
                <a:spcPts val="800"/>
              </a:spcAft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Сондықтан шығарманы оқыған әрбір адамның бойында адамдық пен әдеп, отаншылдық пен ұлтқа құрмет сезімдері оянады.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04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95141" y="606842"/>
            <a:ext cx="10007051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Қорытынды</a:t>
            </a:r>
          </a:p>
          <a:p>
            <a:pPr>
              <a:spcAft>
                <a:spcPts val="0"/>
              </a:spcAft>
            </a:pPr>
            <a:r>
              <a:rPr lang="kk-KZ" sz="2200" dirty="0" smtClean="0">
                <a:solidFill>
                  <a:srgbClr val="002060"/>
                </a:solidFill>
              </a:rPr>
              <a:t> </a:t>
            </a:r>
          </a:p>
          <a:p>
            <a:pPr>
              <a:spcAft>
                <a:spcPts val="0"/>
              </a:spcAft>
            </a:pPr>
            <a:endParaRPr lang="kk-KZ" sz="2200" dirty="0">
              <a:solidFill>
                <a:srgbClr val="002060"/>
              </a:solidFill>
            </a:endParaRPr>
          </a:p>
          <a:p>
            <a:pPr>
              <a:spcAft>
                <a:spcPts val="0"/>
              </a:spcAft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Шығарманың 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көркемдік идеялық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құндылығын анықтап, пікірімізді білдірдік.</a:t>
            </a:r>
          </a:p>
          <a:p>
            <a:pPr>
              <a:spcAft>
                <a:spcPts val="0"/>
              </a:spcAft>
            </a:pPr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Шығармадағы құндылықтарды гуманизм тұрғысынан талдадық.</a:t>
            </a:r>
          </a:p>
          <a:p>
            <a:pPr>
              <a:spcAft>
                <a:spcPts val="0"/>
              </a:spcAft>
            </a:pPr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Әдеби эссе жаздық.</a:t>
            </a:r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kk-KZ" sz="2200" dirty="0" smtClean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037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67437" y="476518"/>
            <a:ext cx="2798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Қосымша тапсырма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89407" y="2028617"/>
            <a:ext cx="8796271" cy="1343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200000"/>
              </a:lnSpc>
            </a:pPr>
            <a:r>
              <a:rPr lang="kk-KZ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Шығармадағы ұлттық тәрбие мен қазіргі қазақ отбасындағы тәрбие туралы не айтар едіңдер? Салыстырмалы талдау жасаңдар. </a:t>
            </a: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63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504252" y="577581"/>
            <a:ext cx="931142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kk-KZ" sz="4000" b="1" dirty="0" smtClean="0">
              <a:solidFill>
                <a:srgbClr val="FFC000">
                  <a:lumMod val="50000"/>
                </a:srgbClr>
              </a:solidFill>
              <a:latin typeface="Times New Roman" panose="02020603050405020304" pitchFamily="18" charset="0"/>
              <a:ea typeface="Cambria" panose="02040503050406030204" pitchFamily="18" charset="0"/>
            </a:endParaRPr>
          </a:p>
          <a:p>
            <a:pPr lvl="0"/>
            <a:r>
              <a:rPr lang="kk-KZ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itchFamily="18" charset="0"/>
              </a:rPr>
              <a:t>Бөлім   </a:t>
            </a:r>
            <a:r>
              <a:rPr lang="kk-KZ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itchFamily="18" charset="0"/>
              </a:rPr>
              <a:t>атауы</a:t>
            </a: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itchFamily="18" charset="0"/>
              </a:rPr>
              <a:t>: </a:t>
            </a:r>
            <a:endParaRPr lang="kk-KZ" sz="2400" dirty="0" smtClean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Махаббат және абырой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kk-KZ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lvl="0"/>
            <a:r>
              <a:rPr lang="kk-K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Сабақтың тақырыбы</a:t>
            </a: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: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Шығарманың 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идеялық құндылығын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бағалау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Бауыржан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Момышұлы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Ұшқан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ұя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шығармасы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9119247" y="5657670"/>
            <a:ext cx="26035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kk-KZ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 әдебиеті (Т1) </a:t>
            </a:r>
          </a:p>
          <a:p>
            <a:pPr lvl="0"/>
            <a:r>
              <a:rPr lang="kk-KZ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8-сынып</a:t>
            </a: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31752" y="3390405"/>
            <a:ext cx="2151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 мақсаты: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01880" y="3945719"/>
            <a:ext cx="9044765" cy="856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Б/С 3 шығарманың көркемдік идеялық құндылығын гуманистік тұрғыдан талдап, әдеби эссе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жазу.</a:t>
            </a:r>
            <a:endParaRPr lang="ru-RU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33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447958" cy="685859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705763" y="699667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06073" y="1228398"/>
            <a:ext cx="93114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kk-KZ" sz="4000" b="1" dirty="0" smtClean="0">
              <a:solidFill>
                <a:srgbClr val="FFC000">
                  <a:lumMod val="50000"/>
                </a:srgbClr>
              </a:solidFill>
              <a:latin typeface="Times New Roman" panose="02020603050405020304" pitchFamily="18" charset="0"/>
              <a:ea typeface="Cambria" panose="0204050305040603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89159" y="1736909"/>
            <a:ext cx="9044765" cy="921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k-KZ" sz="2800" dirty="0" smtClean="0"/>
              <a:t> 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ығарманың 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көркемдік идеялық құндылығын гуманистік тұрғыдан талдап, әдеби эссе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жазады.</a:t>
            </a:r>
            <a:endParaRPr lang="ru-RU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93011" y="930747"/>
            <a:ext cx="2443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 мақсаты: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70264" y="3761406"/>
            <a:ext cx="91697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kk-KZ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kk-KZ" sz="2800" dirty="0" smtClean="0"/>
              <a:t> 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шығарманың көркемдік идеялық құндылығын гуманистік тұрғыдан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талдайды; </a:t>
            </a:r>
          </a:p>
          <a:p>
            <a:pPr>
              <a:buFont typeface="Arial" pitchFamily="34" charset="0"/>
              <a:buChar char="•"/>
            </a:pP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  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әдеби 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эссе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жазады.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 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17039" y="2939868"/>
            <a:ext cx="33905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 критерийлері: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4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9650" y="0"/>
            <a:ext cx="12202274" cy="70447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14505" y="1425742"/>
            <a:ext cx="6790309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Бауыржан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Момышұлының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Ұшқан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ұя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шығармасы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халқымыздың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XX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ғасырдың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басындағы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этнографиялық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энциклопедиясы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іспетті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аса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құнды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қазақ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руханиятының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қазынасы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Салт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-сана,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дәстүр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ұлттық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келбеті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шынайы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суреттеледі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Ұшқан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ұяда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автор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әлем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тарихы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жаратылыс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шежіресі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жан-жануарлар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болмысы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қауымның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қалыптасуы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әлемнің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пайда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болуы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тірлік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өмір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алғашқы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мағлұматтарды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азаматтық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тұрғыдағы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аңыз-әңгімелерді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әжесінен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естігенін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үлкен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сүйіспеншілік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сезімімен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есіне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сондай-ақ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ненің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жақсы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ненің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жаман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екенін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сүйіп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неден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аулақ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жүруді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әжесінен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үйренгенін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мақтан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етеді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Әкесі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Момыш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бетімен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сауат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ашқан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кездегі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көзі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қарақты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адамдардың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Ел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арасында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ағаш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ұстасы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етікші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зергерлігімен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танымал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болатын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Бауыржан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жасқа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келген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анасы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Рәзия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қайтыс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да,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әжесі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Қызтумастың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қолында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өседі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	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Ұшқан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ұя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-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тағылымы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терең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құнды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шығарма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3778" y="427512"/>
            <a:ext cx="96166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1-тапсырма.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Мақаланы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мұқият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оқып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Б.Момышұлының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Ұшқан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ұя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шығармасының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көркемдік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құндылығын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анықтаңыз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101" y="1425742"/>
            <a:ext cx="2903517" cy="2729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119280" y="5943060"/>
            <a:ext cx="64374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/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Әдеби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KZ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порталы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hlinkClick r:id="rId4"/>
              </a:rPr>
              <a:t>https://www.inform.kz/kz/ushkan-uya-otan-otbasynan-bastalady_a2914582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71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926246"/>
              </p:ext>
            </p:extLst>
          </p:nvPr>
        </p:nvGraphicFramePr>
        <p:xfrm>
          <a:off x="1576975" y="1343101"/>
          <a:ext cx="9348324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0048"/>
                <a:gridCol w="5498276"/>
              </a:tblGrid>
              <a:tr h="589033"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Шығармадағы көркемдік құндылық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Менің пікірім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64753"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k-KZ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kk-KZ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29392"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k-KZ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kk-KZ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84959"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k-KZ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kk-KZ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697865" y="5294331"/>
            <a:ext cx="87962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kk-KZ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Дескриптор:</a:t>
            </a:r>
          </a:p>
          <a:p>
            <a:pPr lvl="0" algn="just"/>
            <a:r>
              <a:rPr lang="kk-KZ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мақаланы оқып, шығарманың көркемдік құндылығын анықтайды;</a:t>
            </a:r>
          </a:p>
          <a:p>
            <a:pPr lvl="0" algn="just"/>
            <a:r>
              <a:rPr lang="kk-KZ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пікірін жазады.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55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05723" y="680006"/>
            <a:ext cx="100326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kk-K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Өзіңді    тексер</a:t>
            </a:r>
          </a:p>
          <a:p>
            <a:pPr>
              <a:spcAft>
                <a:spcPts val="0"/>
              </a:spcAft>
            </a:pPr>
            <a:endParaRPr lang="kk-KZ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952196"/>
              </p:ext>
            </p:extLst>
          </p:nvPr>
        </p:nvGraphicFramePr>
        <p:xfrm>
          <a:off x="1505723" y="1224348"/>
          <a:ext cx="9348324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0048"/>
                <a:gridCol w="5498276"/>
              </a:tblGrid>
              <a:tr h="589033"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Шығармадағы көркемдік құндылық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Менің пікірім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64753"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Ұлттық өнеге</a:t>
                      </a:r>
                      <a:r>
                        <a:rPr lang="kk-K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негізінің дәріптелуі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Жазушының ұлттық салт-дәстүрімізді суреткер көзімен</a:t>
                      </a:r>
                      <a:r>
                        <a:rPr lang="kk-K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көріп, соны сақтауға деген көзқарасы байқалады. Әдет-ғұрыптарымыздың ұмытылған түрлерінің мән-маңызы ашылады және ұлт ретінде сақталуымызға әсері көрсетіледі. 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29392"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Аңыз әңгімелер,</a:t>
                      </a:r>
                      <a:r>
                        <a:rPr lang="kk-K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ертегілер, м</a:t>
                      </a:r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ақал-мәтелдердің қолданылуы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Повесте автордың бала көкейіне тез сіңетін</a:t>
                      </a:r>
                      <a:r>
                        <a:rPr lang="kk-K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</a:t>
                      </a:r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ңыз әңгімелер,</a:t>
                      </a:r>
                      <a:r>
                        <a:rPr lang="kk-K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ертегілер, м</a:t>
                      </a:r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ақал-мәтелдерді</a:t>
                      </a:r>
                      <a:r>
                        <a:rPr lang="kk-K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молынан қолдануы адами құндылықтың ұялауына ерекше мән беруінде деп ойлаймын. Өйткені өзі айтқандай, оны білмеген адам – «рухани мүгедек» 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849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Тарихи шындық пен тарихи оқиғалардың суреттелуі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Автор шынайы өмір көріністерін суреттей отырып, кейіпкерлерді</a:t>
                      </a:r>
                      <a:r>
                        <a:rPr lang="kk-K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де өз айналасынан таңдаған.</a:t>
                      </a:r>
                      <a:endParaRPr lang="kk-KZ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Мұнда ойдан шығарылған</a:t>
                      </a:r>
                      <a:r>
                        <a:rPr lang="kk-K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оқиғалар да, образдар да жоқ, сондықтан шығарма өте әсерлі шыққан.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504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34977" y="486247"/>
            <a:ext cx="101485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-</a:t>
            </a:r>
            <a:r>
              <a:rPr lang="kk-KZ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тапсырма. Әдеби-талдау эссе жазыңыз. </a:t>
            </a:r>
            <a:endParaRPr lang="en-US" sz="2000" b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kk-KZ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Эссе тақырыбы: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Бауыржан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Момышұлының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Ұшқан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ұя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шығармасындағы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құндылықтарды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гуманизм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тұрғысынан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талдап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жазыңыз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Сөз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саны: 100-120</a:t>
            </a:r>
            <a:r>
              <a:rPr lang="kk-KZ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</a:p>
          <a:p>
            <a:pPr algn="just">
              <a:spcAft>
                <a:spcPts val="0"/>
              </a:spcAft>
            </a:pPr>
            <a:endParaRPr lang="kk-KZ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301" y="2404752"/>
            <a:ext cx="944562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596058" y="1871241"/>
            <a:ext cx="2743200" cy="9724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Эссе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тақырыбын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түсіну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212095" y="3065308"/>
            <a:ext cx="2909455" cy="10094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Эссе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тақырыбы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069" y="4276592"/>
            <a:ext cx="987425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3711039" y="4857008"/>
            <a:ext cx="2628219" cy="10094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Тақырыптың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өзектілігі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неде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7821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55282" y="445046"/>
            <a:ext cx="92814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Есте сақтаңыз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822253835"/>
              </p:ext>
            </p:extLst>
          </p:nvPr>
        </p:nvGraphicFramePr>
        <p:xfrm>
          <a:off x="2001652" y="1436914"/>
          <a:ext cx="8188696" cy="4701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1530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69324" y="517645"/>
            <a:ext cx="93904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kk-KZ" sz="2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Эссе құрылымы</a:t>
            </a:r>
          </a:p>
          <a:p>
            <a:pPr algn="just">
              <a:spcAft>
                <a:spcPts val="0"/>
              </a:spcAft>
            </a:pPr>
            <a:endParaRPr lang="ru-RU" sz="2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721002171"/>
              </p:ext>
            </p:extLst>
          </p:nvPr>
        </p:nvGraphicFramePr>
        <p:xfrm>
          <a:off x="2101932" y="1071643"/>
          <a:ext cx="8058068" cy="5066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421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1227</TotalTime>
  <Words>653</Words>
  <Application>Microsoft Office PowerPoint</Application>
  <PresentationFormat>Произвольный</PresentationFormat>
  <Paragraphs>113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116</cp:revision>
  <dcterms:created xsi:type="dcterms:W3CDTF">2020-07-14T12:01:52Z</dcterms:created>
  <dcterms:modified xsi:type="dcterms:W3CDTF">2021-01-31T04:19:16Z</dcterms:modified>
</cp:coreProperties>
</file>