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9" r:id="rId9"/>
    <p:sldId id="263" r:id="rId10"/>
    <p:sldId id="270" r:id="rId11"/>
    <p:sldId id="273" r:id="rId12"/>
    <p:sldId id="264" r:id="rId13"/>
    <p:sldId id="271" r:id="rId14"/>
    <p:sldId id="265" r:id="rId15"/>
    <p:sldId id="272" r:id="rId16"/>
    <p:sldId id="267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86" autoAdjust="0"/>
  </p:normalViewPr>
  <p:slideViewPr>
    <p:cSldViewPr snapToGrid="0" showGuides="1">
      <p:cViewPr varScale="1">
        <p:scale>
          <a:sx n="60" d="100"/>
          <a:sy n="60" d="100"/>
        </p:scale>
        <p:origin x="11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D278C-60C3-44E3-B836-DC4B1A96E8E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54637-9D92-435A-82D1-ED608CE8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5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54637-9D92-435A-82D1-ED608CE8DD9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1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4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61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8792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91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7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9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8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4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2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62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6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2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24B3-AF95-4920-BDA5-0C82DF3BA6D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5ABFE48-8EF3-4BFC-BE10-51AD9742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5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8567" y="1299410"/>
            <a:ext cx="7670595" cy="561473"/>
          </a:xfrm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Бөлімі: Қоршаған орта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" y="2662989"/>
            <a:ext cx="9936479" cy="3015916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pPr algn="ctr"/>
            <a:r>
              <a:rPr lang="kk-KZ" sz="3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Терезеде гүл тұр</a:t>
            </a:r>
            <a:endParaRPr lang="ru-RU" sz="3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4483" y="837745"/>
            <a:ext cx="264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kk-K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БӨЛІМ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5853" y="5324962"/>
            <a:ext cx="1507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</a:t>
            </a:r>
          </a:p>
          <a:p>
            <a:r>
              <a:rPr lang="kk-KZ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2-сынып</a:t>
            </a:r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6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</a:t>
            </a: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тексер!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Бұл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үлкен терезе. Терезеде әдемі,қызыл гүл тұр. Анна </a:t>
            </a:r>
            <a:endParaRPr lang="kk-KZ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гүлге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құяды.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34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4.infourok.ru/uploads/ex/090e/0019d29d-c4c9bb70/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9"/>
            <a:ext cx="12192000" cy="686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74" y="465221"/>
            <a:ext cx="9464842" cy="1828800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Жоғалған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буынды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9621" y="2743200"/>
            <a:ext cx="7684168" cy="1989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Тере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.., ..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нып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қы...,    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са...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5013213"/>
            <a:ext cx="606441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тиісті буындарды табады;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сөзді   толықтырып дәптерлеріне жазады 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018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57726"/>
            <a:ext cx="8596668" cy="673769"/>
          </a:xfrm>
        </p:spPr>
        <p:txBody>
          <a:bodyPr>
            <a:normAutofit fontScale="90000"/>
          </a:bodyPr>
          <a:lstStyle/>
          <a:p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74232"/>
            <a:ext cx="8596668" cy="36671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Терезе</a:t>
            </a:r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сынып, құяды, қызыл, сары</a:t>
            </a:r>
            <a:endParaRPr lang="ru-RU" sz="3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5012"/>
            <a:ext cx="8596668" cy="126732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13" t="36088" r="51902" b="33327"/>
          <a:stretch/>
        </p:blipFill>
        <p:spPr>
          <a:xfrm>
            <a:off x="1941095" y="1652338"/>
            <a:ext cx="6930189" cy="2807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85" y="4973053"/>
            <a:ext cx="73781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 береді;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суреттегі гүлдердің түстерін атайды;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4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82316"/>
            <a:ext cx="8596668" cy="1048084"/>
          </a:xfrm>
        </p:spPr>
        <p:txBody>
          <a:bodyPr>
            <a:normAutofit/>
          </a:bodyPr>
          <a:lstStyle/>
          <a:p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/>
          <a:srcRect l="12313" t="36088" r="79253" b="33327"/>
          <a:stretch/>
        </p:blipFill>
        <p:spPr>
          <a:xfrm>
            <a:off x="858629" y="1792105"/>
            <a:ext cx="1633378" cy="2807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5700" r="46528" b="4765"/>
          <a:stretch/>
        </p:blipFill>
        <p:spPr>
          <a:xfrm>
            <a:off x="3600019" y="1792105"/>
            <a:ext cx="1925053" cy="2676587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/>
          <a:srcRect l="30706" t="36088" r="58280" b="33851"/>
          <a:stretch/>
        </p:blipFill>
        <p:spPr>
          <a:xfrm>
            <a:off x="6333028" y="1774599"/>
            <a:ext cx="2133017" cy="2759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80549" b="2481"/>
          <a:stretch/>
        </p:blipFill>
        <p:spPr>
          <a:xfrm>
            <a:off x="9209443" y="1727937"/>
            <a:ext cx="1348318" cy="27407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1036" y="4684793"/>
            <a:ext cx="258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Гүлдің түсі сары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786" y="4763735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Гүлдің түсі көк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7430" y="4722349"/>
            <a:ext cx="2214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Гүлдің түсі ақ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540" y="4697006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Гүлдің түсі қызыл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105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  <a:b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8815" y="2069432"/>
            <a:ext cx="10544160" cy="351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мәтіннің мазмұнын түсіндім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 арқылы негізгі ойды анықтадым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мазмұнына қарай суреттерді  орналастыруды үйрендім;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үлдердің түрлері жайлы ақпарат алдым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998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6674"/>
            <a:ext cx="8596668" cy="928367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</a:t>
            </a:r>
            <a:r>
              <a:rPr lang="kk-K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8757" y="1672815"/>
            <a:ext cx="9625263" cy="436854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жаттығайық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жаттау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Оқулықтағы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бет.</a:t>
            </a:r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217" t="67380" r="69974" b="16392"/>
          <a:stretch/>
        </p:blipFill>
        <p:spPr>
          <a:xfrm>
            <a:off x="1443790" y="2512806"/>
            <a:ext cx="7668126" cy="36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2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450" y="208548"/>
            <a:ext cx="8596668" cy="930442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14401"/>
            <a:ext cx="10021146" cy="965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2.1.2.1 </a:t>
            </a:r>
            <a:r>
              <a:rPr lang="kk-KZ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 өмірде қолданылатын таныс сөздерден құралған қарапайым сөйлемдердің мағынасын түсіну 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450" y="2107758"/>
            <a:ext cx="2443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091" y="4185249"/>
            <a:ext cx="280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критериі: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620" y="4828674"/>
            <a:ext cx="5330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тыңдалған мәтін мазмұнын түсінеді;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оқып, сұраққа жауап береді;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 арқылы әңгіме құрастырады;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– жауап </a:t>
            </a:r>
            <a:endParaRPr lang="ru-RU" sz="6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гүлдерді білесіңдер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Үйлерінде гүл өсіресіңдер ме?</a:t>
            </a:r>
          </a:p>
        </p:txBody>
      </p:sp>
    </p:spTree>
    <p:extLst>
      <p:ext uri="{BB962C8B-B14F-4D97-AF65-F5344CB8AC3E}">
        <p14:creationId xmlns:p14="http://schemas.microsoft.com/office/powerpoint/2010/main" val="413034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explode.wav"/>
          </p:stSnd>
        </p:sndAc>
      </p:transition>
    </mc:Choice>
    <mc:Fallback xmlns="">
      <p:transition spd="slow">
        <p:circl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094" y="323092"/>
            <a:ext cx="7332907" cy="114501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     - 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окно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құяды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поливать -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721" t="47220" r="68427" b="40685"/>
          <a:stretch/>
        </p:blipFill>
        <p:spPr bwMode="auto">
          <a:xfrm>
            <a:off x="5635530" y="3429000"/>
            <a:ext cx="3148515" cy="1271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530" y="1698296"/>
            <a:ext cx="3348049" cy="150051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19721" t="33650" r="69850" b="51305"/>
          <a:stretch/>
        </p:blipFill>
        <p:spPr bwMode="auto">
          <a:xfrm>
            <a:off x="5635529" y="5036309"/>
            <a:ext cx="3348049" cy="1467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11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7640"/>
            <a:ext cx="8596668" cy="1203960"/>
          </a:xfrm>
        </p:spPr>
        <p:txBody>
          <a:bodyPr>
            <a:normAutofit/>
          </a:bodyPr>
          <a:lstStyle/>
          <a:p>
            <a:pPr algn="ctr"/>
            <a:r>
              <a:rPr lang="kk-KZ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Тыңдалым. Оқылым.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5227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Сынып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сыны</a:t>
            </a: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(п)б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Менің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</a:t>
            </a: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(п)б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Сенің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</a:t>
            </a: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(п)б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ың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Оның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</a:t>
            </a: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(п)б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Мен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гүлге су құя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Сен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гүлге су құя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сың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Ол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гүлге су құя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Терезеде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гүл тұр.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4589"/>
            <a:ext cx="8369968" cy="903172"/>
          </a:xfrm>
        </p:spPr>
        <p:txBody>
          <a:bodyPr>
            <a:normAutofit/>
          </a:bodyPr>
          <a:lstStyle/>
          <a:p>
            <a:pPr algn="ctr"/>
            <a:r>
              <a:rPr lang="kk-KZ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Тыңдалым. Оқылым.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14" t="20664" r="23599" b="26450"/>
          <a:stretch/>
        </p:blipFill>
        <p:spPr>
          <a:xfrm>
            <a:off x="2037346" y="1822120"/>
            <a:ext cx="6801854" cy="2862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991122"/>
            <a:ext cx="8564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Бұл – менің сыныбым. Сыныпта үш терезе бар. Терезеде гүл тұр. Әлібек пен Әнел гүлге су құяды. Гүл әдемі.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798253"/>
            <a:ext cx="59797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 мазмұнын түсініп оқиды;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 бойынша сұраққа жауап береді;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әңгіме құрастырады;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617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2296"/>
            <a:ext cx="8338329" cy="770020"/>
          </a:xfrm>
        </p:spPr>
        <p:txBody>
          <a:bodyPr>
            <a:normAutofit/>
          </a:bodyPr>
          <a:lstStyle/>
          <a:p>
            <a:pPr algn="ctr"/>
            <a:r>
              <a:rPr lang="kk-KZ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Оқылым.</a:t>
            </a:r>
            <a:r>
              <a:rPr lang="kk-KZ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5" y="882317"/>
            <a:ext cx="10154652" cy="5159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  <a:r>
              <a:rPr lang="kk-KZ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Суреттерді мәтін мазмұны бойынша </a:t>
            </a:r>
            <a:r>
              <a:rPr lang="kk-KZ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орналастыру</a:t>
            </a:r>
          </a:p>
          <a:p>
            <a:pPr marL="0" indent="0"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721" t="33650" r="58472" b="40685"/>
          <a:stretch/>
        </p:blipFill>
        <p:spPr bwMode="auto">
          <a:xfrm>
            <a:off x="2646947" y="2579189"/>
            <a:ext cx="5762682" cy="2441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620" y="1607134"/>
            <a:ext cx="923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Бұл – сынып. Сыныпта үш терезе  бар.Терезеде бес гүл тұр. Мына гүл әдемі. Гүл қызыл, жапырақ жасыл. Мен гүлге су құямын.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334" y="5162238"/>
            <a:ext cx="74720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 мазмұнын түсініп оқиды;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суреттерді мәтін мазмұнына қарай орналастырады;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0510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2927"/>
            <a:ext cx="8596668" cy="529390"/>
          </a:xfrm>
        </p:spPr>
        <p:txBody>
          <a:bodyPr>
            <a:normAutofit fontScale="90000"/>
          </a:bodyPr>
          <a:lstStyle/>
          <a:p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6" name="Объект 35"/>
          <p:cNvPicPr>
            <a:picLocks noGrp="1"/>
          </p:cNvPicPr>
          <p:nvPr>
            <p:ph idx="1"/>
          </p:nvPr>
        </p:nvPicPr>
        <p:blipFill rotWithShape="1">
          <a:blip r:embed="rId2"/>
          <a:srcRect l="31217" t="47220" r="58472" b="40685"/>
          <a:stretch/>
        </p:blipFill>
        <p:spPr bwMode="auto">
          <a:xfrm>
            <a:off x="1177017" y="882317"/>
            <a:ext cx="4774604" cy="2546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/>
          <p:cNvPicPr/>
          <p:nvPr/>
        </p:nvPicPr>
        <p:blipFill rotWithShape="1">
          <a:blip r:embed="rId2"/>
          <a:srcRect l="19721" t="47220" r="68427" b="40685"/>
          <a:stretch/>
        </p:blipFill>
        <p:spPr bwMode="auto">
          <a:xfrm>
            <a:off x="6375734" y="798096"/>
            <a:ext cx="5110414" cy="2630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Рисунок 37"/>
          <p:cNvPicPr/>
          <p:nvPr/>
        </p:nvPicPr>
        <p:blipFill rotWithShape="1">
          <a:blip r:embed="rId2"/>
          <a:srcRect l="30269" t="33650" r="58472" b="51600"/>
          <a:stretch/>
        </p:blipFill>
        <p:spPr bwMode="auto">
          <a:xfrm>
            <a:off x="1306429" y="3958390"/>
            <a:ext cx="4645192" cy="2763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/>
          <p:cNvPicPr/>
          <p:nvPr/>
        </p:nvPicPr>
        <p:blipFill rotWithShape="1">
          <a:blip r:embed="rId2"/>
          <a:srcRect l="19721" t="33650" r="69850" b="51305"/>
          <a:stretch/>
        </p:blipFill>
        <p:spPr bwMode="auto">
          <a:xfrm>
            <a:off x="6375733" y="3958390"/>
            <a:ext cx="5110413" cy="2763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Овал 28"/>
          <p:cNvSpPr/>
          <p:nvPr/>
        </p:nvSpPr>
        <p:spPr>
          <a:xfrm>
            <a:off x="818147" y="1122947"/>
            <a:ext cx="866274" cy="7860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224337" y="1122947"/>
            <a:ext cx="866274" cy="7860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18147" y="3801979"/>
            <a:ext cx="866274" cy="8502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096000" y="3801979"/>
            <a:ext cx="882316" cy="8502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540" y="688570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– сынып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78316" y="715562"/>
            <a:ext cx="4267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 үш терезе 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1284" y="3435170"/>
            <a:ext cx="485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 қызыл, жапырақ жасыл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43116" y="3511534"/>
            <a:ext cx="366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гүлге су құямын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8733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76463"/>
            <a:ext cx="9529010" cy="1395663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Жазылым.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Суреттің орнына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b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сөзді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қойып, сөйлемді толықтырып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5072" t="38213" r="54142" b="34696"/>
          <a:stretch/>
        </p:blipFill>
        <p:spPr bwMode="auto">
          <a:xfrm>
            <a:off x="2310062" y="1700463"/>
            <a:ext cx="6994359" cy="31121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8989" y="4812632"/>
            <a:ext cx="60809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 орнына қажетті сөзді қояды 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сөйлемді толықтырып жазады;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сөйлемнің мағынасын түсінеді;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25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426</TotalTime>
  <Words>397</Words>
  <Application>Microsoft Office PowerPoint</Application>
  <PresentationFormat>Широкоэкранный</PresentationFormat>
  <Paragraphs>93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Аспект</vt:lpstr>
      <vt:lpstr>                 Бөлімі: Қоршаған орта</vt:lpstr>
      <vt:lpstr>Оқу мақсаттары</vt:lpstr>
      <vt:lpstr>Сұрақ – жауап </vt:lpstr>
      <vt:lpstr>Жаңа сөздер</vt:lpstr>
      <vt:lpstr>Тыңдалым. Оқылым.</vt:lpstr>
      <vt:lpstr>Тыңдалым. Оқылым. </vt:lpstr>
      <vt:lpstr>Оқылым. </vt:lpstr>
      <vt:lpstr>Өзіңді тексер! </vt:lpstr>
      <vt:lpstr>Жазылым. 2-тапсырма. Суреттің орнына қажетті                         сөзді қойып, сөйлемді толықтырып жазу.</vt:lpstr>
      <vt:lpstr> Өзіңді тексер! </vt:lpstr>
      <vt:lpstr>Презентация PowerPoint</vt:lpstr>
      <vt:lpstr>«Жоғалған буынды тап!»  ойыны</vt:lpstr>
      <vt:lpstr>Өзіңді тексер! </vt:lpstr>
      <vt:lpstr>«Кім көп біледі?»  ойыны</vt:lpstr>
      <vt:lpstr>Өзіңді тексер! </vt:lpstr>
      <vt:lpstr>Бүгінгі сабақта:  </vt:lpstr>
      <vt:lpstr>Қосымша тапсырма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ww</cp:lastModifiedBy>
  <cp:revision>117</cp:revision>
  <dcterms:created xsi:type="dcterms:W3CDTF">2021-03-24T07:24:09Z</dcterms:created>
  <dcterms:modified xsi:type="dcterms:W3CDTF">2021-04-01T11:00:58Z</dcterms:modified>
</cp:coreProperties>
</file>