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66" r:id="rId4"/>
    <p:sldId id="259" r:id="rId5"/>
    <p:sldId id="260" r:id="rId6"/>
    <p:sldId id="261" r:id="rId7"/>
    <p:sldId id="267" r:id="rId8"/>
    <p:sldId id="262" r:id="rId9"/>
    <p:sldId id="269" r:id="rId10"/>
    <p:sldId id="268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Сабақтың тақырыбы: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 algn="l"/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Қазақстандағы </a:t>
            </a:r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қорықтар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640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Толықтауыш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762000"/>
            <a:ext cx="8305800" cy="5364163"/>
          </a:xfrm>
        </p:spPr>
        <p:txBody>
          <a:bodyPr>
            <a:noAutofit/>
          </a:bodyPr>
          <a:lstStyle/>
          <a:p>
            <a:pPr marL="0" lvl="0" indent="0" eaLnBrk="0" fontAlgn="base" hangingPunct="0">
              <a:buNone/>
            </a:pPr>
            <a:r>
              <a:rPr lang="kk-KZ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Тән </a:t>
            </a:r>
            <a:r>
              <a:rPr lang="kk-KZ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белгілер:</a:t>
            </a:r>
            <a:endParaRPr lang="ru-RU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buNone/>
            </a:pPr>
            <a:r>
              <a:rPr lang="kk-K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1) Сөйлемнің негізін құрауға қатыспайды (тұрлаусыз мүше);</a:t>
            </a:r>
            <a:endParaRPr lang="ru-RU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buNone/>
            </a:pPr>
            <a:r>
              <a:rPr lang="kk-K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2)  Зат есімнен, есімдіктен, заттанған есімдерден  жасалады;</a:t>
            </a:r>
            <a:endParaRPr lang="ru-RU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buNone/>
            </a:pPr>
            <a:r>
              <a:rPr lang="kk-K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3) Бағыныңқы сыңар ретінде өз басыңқысымен меңгеріле байланысады;</a:t>
            </a:r>
            <a:endParaRPr lang="ru-RU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buNone/>
            </a:pPr>
            <a:r>
              <a:rPr lang="kk-K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4) Толықтайтын сөзінің алдына орналасады;</a:t>
            </a:r>
            <a:endParaRPr lang="ru-RU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buNone/>
            </a:pPr>
            <a:r>
              <a:rPr lang="kk-K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5) Сөйлемде бастауышты толықтырып тұрады;</a:t>
            </a:r>
            <a:endParaRPr lang="ru-RU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buNone/>
            </a:pPr>
            <a:r>
              <a:rPr lang="kk-K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6) Толықтайтын сөзімен нысандық қатынаста тіркеседі.</a:t>
            </a:r>
            <a:endParaRPr lang="ru-RU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buNone/>
            </a:pPr>
            <a:r>
              <a:rPr lang="kk-KZ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Толықтауыштың түрлері және жасалу жолдары:</a:t>
            </a:r>
            <a:endParaRPr lang="ru-RU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buNone/>
            </a:pPr>
            <a:r>
              <a:rPr lang="kk-K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1.Тура толықтауыш: Табыс септігінде тұрады.Атам ауланың қарын күреді. 2.Жанама толықтауыш: барыс, жатыс, шығыс, көмектес септіктерінің бірінде келеді. Мен досыммен театрға бардым. Қонақтар ауылдан ерте аттанып кетті.. Балаларға атамның ертгісік ұнап қалды. Менде қызықты кітап бар.</a:t>
            </a:r>
            <a:endParaRPr lang="ru-RU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buNone/>
            </a:pPr>
            <a:r>
              <a:rPr lang="kk-K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Толықтауыш құрамына қарай екіге бөлінеді:</a:t>
            </a:r>
            <a:endParaRPr lang="ru-RU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buNone/>
            </a:pPr>
            <a:r>
              <a:rPr lang="kk-K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1.Дара толықтауыш. Мәкіш қызықты оқиғаларды кітаптан оқыды.</a:t>
            </a:r>
            <a:endParaRPr lang="ru-RU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Күрделі толықтауыш. Мұғалім балаларды мектепке шақырды </a:t>
            </a:r>
            <a:endParaRPr lang="ru-RU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643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pPr algn="l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3-тапсырма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47500" lnSpcReduction="20000"/>
          </a:bodyPr>
          <a:lstStyle/>
          <a:p>
            <a:pPr marL="0" indent="0" eaLnBrk="0" fontAlgn="base" hangingPunct="0">
              <a:buNone/>
            </a:pPr>
            <a:r>
              <a:rPr lang="kk-KZ" sz="4200" dirty="0" smtClean="0">
                <a:latin typeface="Times New Roman" pitchFamily="18" charset="0"/>
                <a:cs typeface="Times New Roman" pitchFamily="18" charset="0"/>
              </a:rPr>
              <a:t>«Кім жүйрік?» ойыны. Берілген кесте бойынша қорықтар  туралы мәтіннен дара, күрделі  толықтауышқа  мысалдар келтіріңіздер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4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4200" b="1" dirty="0" smtClean="0">
                <a:latin typeface="Times New Roman" pitchFamily="18" charset="0"/>
                <a:cs typeface="Times New Roman" pitchFamily="18" charset="0"/>
              </a:rPr>
              <a:t>Дара толықтауыш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4200" b="1" dirty="0" smtClean="0">
                <a:latin typeface="Times New Roman" pitchFamily="18" charset="0"/>
                <a:cs typeface="Times New Roman" pitchFamily="18" charset="0"/>
              </a:rPr>
              <a:t>Күрделі толықтауыш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4200" dirty="0" smtClean="0">
                <a:latin typeface="Times New Roman" pitchFamily="18" charset="0"/>
                <a:cs typeface="Times New Roman" pitchFamily="18" charset="0"/>
              </a:rPr>
              <a:t>Қорықтардың табиғи ұлттық парктерден айырмашылығы бар. Табиғи парктерге кіріп серуендеуге мүмкіндік бар. Ал қорықтарда оған тыйым салынған.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4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4200" dirty="0" smtClean="0">
                <a:latin typeface="Times New Roman" pitchFamily="18" charset="0"/>
                <a:cs typeface="Times New Roman" pitchFamily="18" charset="0"/>
              </a:rPr>
              <a:t>Қорықтардың жануарлар дүниесін сақтау үшін пайдасы зор. 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4200" dirty="0" smtClean="0">
                <a:latin typeface="Times New Roman" pitchFamily="18" charset="0"/>
                <a:cs typeface="Times New Roman" pitchFamily="18" charset="0"/>
              </a:rPr>
              <a:t>Соңғысы адамның шаруашылық әрекетінен табиғатта болатын өзгерістерді болжау үшін аса қажет.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4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4200" dirty="0" smtClean="0">
                <a:latin typeface="Times New Roman" pitchFamily="18" charset="0"/>
                <a:cs typeface="Times New Roman" pitchFamily="18" charset="0"/>
              </a:rPr>
              <a:t>Дескриптор:</a:t>
            </a:r>
            <a:br>
              <a:rPr lang="kk-KZ" sz="4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200" dirty="0" smtClean="0">
                <a:latin typeface="Times New Roman" pitchFamily="18" charset="0"/>
                <a:cs typeface="Times New Roman" pitchFamily="18" charset="0"/>
              </a:rPr>
              <a:t>Толықтауышты құрылысына қарай ажыратады.</a:t>
            </a:r>
            <a:br>
              <a:rPr lang="kk-KZ" sz="4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200" dirty="0" smtClean="0">
                <a:latin typeface="Times New Roman" pitchFamily="18" charset="0"/>
                <a:cs typeface="Times New Roman" pitchFamily="18" charset="0"/>
              </a:rPr>
              <a:t>Мәтіннен дара, күрделі толықтауышқа мысалдар келтіреді.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42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 қорытындылау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eaLnBrk="0" fontAlgn="base" hangingPunc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Қазақстанның қорықтары туралы айттық.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Қазақстанда болашақта құрылатын қорықтар жөнінде білдік.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Қазақстанның қорықтары туралы диалог, монолог  құрастырдық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Тұрлаусыз мүше толықтауыштың қызметін білдік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Қосымша тапсырма: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«Қазақстан қорықтары»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деген кітапты оқыңыздар.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НАЗАРЛАРЫҢЫЗҒА    РАХМЕТ!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Оқу мақсаттары: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8.2.4.1 - тақырыбы ұқсас ғылыми және публицистикалық стильдегі мәтіндердің тақырыбын, түрлерін (әңгімелеу, сипаттау, талқылау), құрылымын салыстыра талдау;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8.1.6.1 - коммуникативтік жағдаятқа сай ғылыми және халықаралық терминдерді, ғылыми деректерді орынды қолданып, диалог, монолог, полилогта өз ойын дәлелді, жүйелі жеткізу.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 мақсаты: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- коммуникативтік жағдаятқа сай ғылыми және халықаралық терминдерді, ғылыми деректерді орынды қолданып, диалог, монолог, полилогта өз ойларын дәлелді, жүйелі жеткізеді.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Толықтауыштың сөйлем жасаудағы өзіндік орнын, қызметін түсініп қолданады.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Бағалау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критерийі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коммуникативтік жағдаятқа сай ғылыми және халықаралық терминдерді, ғылыми деректерді орынды қолданып, диалог, монолог, полилогта өз ойын дәлелді, жүйелі жеткізе біледі.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Толықтауыштың сөйлем жасаудағы өзіндік орнын, қызметін түсініп қолданады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021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ҚАЗАҚСТАННЫҢ ҚОРЫҚТАРЫ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Сәлеметсіздер ме, оқушылар?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8-сыныптың қазақ тілі пәніне қош келдіңіздер!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Сабағымыздың тақырыбы: «Қазақстанның  қорықтары».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Бүгінгі сабақта: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Сенің меңгеретінің: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Еліміздегі қорықтардың саны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Толықтауыштың  сөйлемдегі қызметі 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Тыңдалған мәтін мазмұны бойынша нақты сұрақтарға жауап бересіп, мәтінге ой тұжырымын жасайсыз.                             Тұрлаусыз мүше толықтауыштың қызметін  ажырата білесің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ЖАҢА САБАҚ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0" indent="0">
              <a:buNone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Ой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салу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«Қазақстанның  қорықтары»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деген бейнебаян көрсетіледі. Берілген суретпен таныса отырып,  сабаққа болжау жасайды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s://ust.kz/materials/docx/image/2018/october/d31/1541003430_html_dff05e26ceb8e00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905000"/>
            <a:ext cx="7772400" cy="402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1-ТАПСЫРМА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7500" lnSpcReduction="20000"/>
          </a:bodyPr>
          <a:lstStyle/>
          <a:p>
            <a:pPr marL="0" indent="0" fontAlgn="base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Берілген сұрақтар бойынша «Қазақстанның қорықтары» тақырыбында  мәтін (диолог)  құрастырыңыз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 Қазіргі Қазақстанда қанша қорық бар?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-Басқа көрші елдермен салыстырғанда Қазақстанда қорықтардың саны неліктен аз?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-Қазақстанда болашақта қанша қорық құрылады?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Бағалау критерийі: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Берілген сұрақтар бойынша нақты сұрақтарға жауап бере отырып,  мәтінді диалог түрінде құрайды.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Дескрипторлар: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Сұрақтарды  нақты түсінеді.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Сұрақтар бойынша мәтінді диолог түрінде  құрайды.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Ойларын нақты жеткізеді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lvl="0" indent="0">
              <a:buNone/>
            </a:pPr>
            <a:r>
              <a:rPr lang="kk-KZ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Ықтимал жауап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buNone/>
            </a:pPr>
            <a:r>
              <a:rPr lang="kk-KZ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Ассалоумағалейум !</a:t>
            </a:r>
            <a:r>
              <a:rPr lang="kk-K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Біржан, саған  бүгін оқыған мәтін бойынша біраз сұрақтар берсем деп едім.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buNone/>
            </a:pPr>
            <a:r>
              <a:rPr lang="kk-K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-Жақсы ағай, білгенімше жауап беруге тырысайын.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buNone/>
            </a:pPr>
            <a:r>
              <a:rPr lang="kk-K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-Сіз білесіз, елімізде қорықтардың саны қанша екендігін және олардың ұлттық саябақтардан өзгешелігі барын,ендеше Қазақстанда қорықтарды көбейтудегі мақсат не?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buNone/>
            </a:pPr>
            <a:r>
              <a:rPr lang="kk-K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Менің білуімше, . Қазақстандағы қорықтардың барлық ауданы 1 610 973 га. Бұлар, әрине, Қазақстан табиғатының алуан түрлі табиғат жағдайларын толық көрсету үшін жеткіліксіз. Сондықтан болашақта ғалымдардың, табиғатты қорғау коғамы өкілдерінің ұсынуымен тағы 15 қорық ұйымдастырылмақшы</a:t>
            </a:r>
            <a:r>
              <a:rPr lang="kk-KZ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-Дұрыс айтасыз, Қорықтардың табиғи ұлттық парктерден айырмашылығы;табиғи парктерде кіріп серуендеуге мүмкіндік бар.Ал қорықтарда оған тыйым салынған.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Өзіміз білетіндей,  Қазақстанның бүкіл аумағында 10 қорық жұмыс істеп тұр.Болашақта қорықтың санын көбейте түсу міндеті тұр.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653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algn="l">
              <a:spcBef>
                <a:spcPct val="20000"/>
              </a:spcBef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 2-тапсырма.</a:t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Айтылым </a:t>
            </a:r>
            <a:r>
              <a:rPr lang="kk-KZ" sz="24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тапсырмасы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«Қорықтар құрудағы мақсат не?» деген тақырыпта шағын мәтін құрыңыз. Мәтін монолог түрінде құрылуға тиіс.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Тақырыпты түсінеді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Монолог  құрайды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kk-KZ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Ықтимал жауап</a:t>
            </a:r>
            <a:endParaRPr lang="ru-RU" sz="25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buNone/>
            </a:pPr>
            <a:r>
              <a:rPr lang="kk-KZ"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Мен қорық болсам , қандай пайда келтіремін?   Жеріміздегі жануарлар мен өсімдіктер болсам ба екен?   Әлде таулы, дала, шөл, су    қорығы болсам ба екен?  . Оданда даланыңжабайы аңы  болайын. </a:t>
            </a:r>
            <a:endParaRPr lang="ru-RU" sz="25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268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628</Words>
  <Application>Microsoft Office PowerPoint</Application>
  <PresentationFormat>Экран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Сабақтың тақырыбы: </vt:lpstr>
      <vt:lpstr>Презентация PowerPoint</vt:lpstr>
      <vt:lpstr>Презентация PowerPoint</vt:lpstr>
      <vt:lpstr>ҚАЗАҚСТАННЫҢ ҚОРЫҚТАРЫ</vt:lpstr>
      <vt:lpstr>ЖАҢА САБАҚ</vt:lpstr>
      <vt:lpstr>1-ТАПСЫРМА</vt:lpstr>
      <vt:lpstr>Презентация PowerPoint</vt:lpstr>
      <vt:lpstr>         2-тапсырма.  Айтылым тапсырмасы </vt:lpstr>
      <vt:lpstr>Презентация PowerPoint</vt:lpstr>
      <vt:lpstr>Толықтауыш </vt:lpstr>
      <vt:lpstr>3-тапсырма</vt:lpstr>
      <vt:lpstr>Сабақты қорытындылау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Қазақстандағы қорықтар</dc:title>
  <dc:creator>Family</dc:creator>
  <cp:lastModifiedBy>12</cp:lastModifiedBy>
  <cp:revision>9</cp:revision>
  <dcterms:created xsi:type="dcterms:W3CDTF">2021-01-13T07:42:52Z</dcterms:created>
  <dcterms:modified xsi:type="dcterms:W3CDTF">2021-01-14T17:35:10Z</dcterms:modified>
</cp:coreProperties>
</file>