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embeddings/oleObject1.xlsx" ContentType="application/vnd.openxmlformats-officedocument.spreadsheetml.sheet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jpeg" ContentType="image/jpeg"/>
  <Override PartName="/ppt/media/image4.png" ContentType="image/png"/>
  <Override PartName="/ppt/media/image5.png" ContentType="image/png"/>
  <Override PartName="/ppt/media/image6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A65001-980A-4D30-B270-AE8F0EFD231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304C178-B560-44FD-888B-A0894095B16A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package" Target="../embeddings/oleObject1.xlsx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-17640" y="-58680"/>
            <a:ext cx="12188880" cy="977760"/>
          </a:xfrm>
          <a:custGeom>
            <a:avLst/>
            <a:gdLst>
              <a:gd name="textAreaLeft" fmla="*/ 0 w 12188880"/>
              <a:gd name="textAreaRight" fmla="*/ 12189240 w 121888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2400" y="5344920"/>
            <a:ext cx="10694160" cy="356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163520" y="3278160"/>
            <a:ext cx="10449000" cy="5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</a:t>
            </a:r>
            <a:r>
              <a:rPr b="0" lang="ru-RU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Қазақстандағы жануарлар дүниесі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9731520" y="934920"/>
            <a:ext cx="220320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ҚАЗАҚ ТІЛІ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(Т1)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8-СЫНЫП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212760" y="1577880"/>
            <a:ext cx="10860120" cy="100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 тақырыбы: </a:t>
            </a:r>
            <a:r>
              <a:rPr b="0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Биоалуантүрлілік.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Қызыл кітапқа енген жануарлар мен өсімдіктер. Синтаксис </a:t>
            </a: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Consolas"/>
              </a:rPr>
              <a:t>  </a:t>
            </a:r>
            <a:r>
              <a:rPr b="1" lang="kk-KZ" sz="3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3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7" name="object 2"/>
          <p:cNvSpPr/>
          <p:nvPr/>
        </p:nvSpPr>
        <p:spPr>
          <a:xfrm>
            <a:off x="9360" y="144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1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82" name="TextBox 8"/>
          <p:cNvSpPr/>
          <p:nvPr/>
        </p:nvSpPr>
        <p:spPr>
          <a:xfrm>
            <a:off x="103320" y="89064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3-т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2"/>
          <p:cNvSpPr/>
          <p:nvPr/>
        </p:nvSpPr>
        <p:spPr>
          <a:xfrm>
            <a:off x="212760" y="1671480"/>
            <a:ext cx="12182400" cy="44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Мына сөздерді баяндауыш қызметіне қойып, сөйлем құра. Баяндауыштың  сөйлемдегі қызметіне тоқтал.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Белгілі, бар, болатын, жоқ, осы, көріп, еді, сақталған, ерекше.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* Сөйлем құрай алады;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* Баяндауыштың қызметін біледі.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5" name="object 2"/>
          <p:cNvSpPr/>
          <p:nvPr/>
        </p:nvSpPr>
        <p:spPr>
          <a:xfrm>
            <a:off x="9360" y="144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0" name="TextBox 8"/>
          <p:cNvSpPr/>
          <p:nvPr/>
        </p:nvSpPr>
        <p:spPr>
          <a:xfrm>
            <a:off x="103320" y="890640"/>
            <a:ext cx="42465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Ықтимал жауап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оугольник 2"/>
          <p:cNvSpPr/>
          <p:nvPr/>
        </p:nvSpPr>
        <p:spPr>
          <a:xfrm>
            <a:off x="212760" y="1671480"/>
            <a:ext cx="11474280" cy="407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Істің жақсылықпен аяқталары бізге әу бастан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белгілі.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Оның жүрегінде имандылық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бар.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Бар ойын хатқа түгел жазған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болатын.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Оның да ойында жамандық болған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жоқ.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Біздің таңнан кешке дейін күткеніміз де-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осы.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Ол киноны басынан аяғына дейін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көріп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, әбден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рахаттанған еді.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Қанша уақыт өтсе де, өз мәнінде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сақталған.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Оның осы тұлғасының өзі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ерекше.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рямоугольник 1"/>
          <p:cNvSpPr/>
          <p:nvPr/>
        </p:nvSpPr>
        <p:spPr>
          <a:xfrm>
            <a:off x="10238400" y="376200"/>
            <a:ext cx="18151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3-т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4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9" name="Прямоугольник 1"/>
          <p:cNvSpPr/>
          <p:nvPr/>
        </p:nvSpPr>
        <p:spPr>
          <a:xfrm>
            <a:off x="212760" y="2182680"/>
            <a:ext cx="6764400" cy="200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Бекіту сұрақтары: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Қазақстанда қандай жануарлар кездеседі?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Баяндауыш қандай сөйлем мүшесі?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3. Баяндауышқа тән қандай белгілер бар?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0" name="Рисунок 1" descr=""/>
          <p:cNvPicPr/>
          <p:nvPr/>
        </p:nvPicPr>
        <p:blipFill>
          <a:blip r:embed="rId2"/>
          <a:stretch/>
        </p:blipFill>
        <p:spPr>
          <a:xfrm>
            <a:off x="7205760" y="1295280"/>
            <a:ext cx="4473360" cy="44737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07" name="Прямоугольник 1"/>
          <p:cNvSpPr/>
          <p:nvPr/>
        </p:nvSpPr>
        <p:spPr>
          <a:xfrm>
            <a:off x="1084320" y="2174760"/>
            <a:ext cx="9459720" cy="142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Қосымша 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Баяндауыштың құрылымдық түріне (дара, күрделі, құрама) көркем әдебиеттен мысал келтіріңіз.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5" name="object 2"/>
          <p:cNvSpPr/>
          <p:nvPr/>
        </p:nvSpPr>
        <p:spPr>
          <a:xfrm>
            <a:off x="73080" y="-22320"/>
            <a:ext cx="12190320" cy="97812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8120"/>
              <a:gd name="textAreaBottom" fmla="*/ 978480 h 97812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9" name="Google Shape;78;p1"/>
          <p:cNvCxnSpPr/>
          <p:nvPr/>
        </p:nvCxnSpPr>
        <p:spPr>
          <a:xfrm>
            <a:off x="730080" y="370332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0" name="TextBox 8"/>
          <p:cNvSpPr/>
          <p:nvPr/>
        </p:nvSpPr>
        <p:spPr>
          <a:xfrm>
            <a:off x="752400" y="1235160"/>
            <a:ext cx="9882360" cy="199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Оқу мақсаттары: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8.3.3.1 -мәтін құрылымын сақтай отырып, графиктік мәтіндегі (диаграмма, кесте) деректердің маңызды тұстарын анықтап жазу;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8.4.4.2 - тұрлаулы сөйлем мүшелерінің (баяндауыш) сөйлем жасаудағы өзіндік орнын, қызметін түсініп қолдану.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1"/>
          <p:cNvSpPr/>
          <p:nvPr/>
        </p:nvSpPr>
        <p:spPr>
          <a:xfrm>
            <a:off x="579600" y="4135320"/>
            <a:ext cx="107362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мақсаты: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берілген мәтіннен маңызды ақпаратты анықтау;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- баяндауыштың қызметін анықтау.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3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8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extBox 9"/>
          <p:cNvSpPr/>
          <p:nvPr/>
        </p:nvSpPr>
        <p:spPr>
          <a:xfrm>
            <a:off x="852480" y="1852560"/>
            <a:ext cx="7210440" cy="139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критерийлері: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*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мәтіннен маңызды тұсын анықтай алады;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* баяндауыштың қызметін түсінеді;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6" name="TextBox 9"/>
          <p:cNvSpPr/>
          <p:nvPr/>
        </p:nvSpPr>
        <p:spPr>
          <a:xfrm>
            <a:off x="2860560" y="1003320"/>
            <a:ext cx="7210440" cy="133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Мал төлімен жарасар, жер гүлімен жарасар.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                           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Халық мақалы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Қасым Жомарт ТоқаевҚ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7" name="Рисунок 2" descr=""/>
          <p:cNvPicPr/>
          <p:nvPr/>
        </p:nvPicPr>
        <p:blipFill>
          <a:blip r:embed="rId2"/>
          <a:stretch/>
        </p:blipFill>
        <p:spPr>
          <a:xfrm>
            <a:off x="4349880" y="2395440"/>
            <a:ext cx="3581280" cy="2022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9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43" name="Прямоугольник 1"/>
          <p:cNvSpPr/>
          <p:nvPr/>
        </p:nvSpPr>
        <p:spPr>
          <a:xfrm>
            <a:off x="6097680" y="2470320"/>
            <a:ext cx="6095880" cy="491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1-тапсырма.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Берілген суретті пайдалана отырып, шағын мәтін құра.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                                           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(4-5 сөйлем)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Bef>
                <a:spcPts val="1001"/>
              </a:spcBef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Bef>
                <a:spcPts val="1001"/>
              </a:spcBef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Дескрипторы: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* Мәтін құрылымын сақтайды;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* Ойын жеткізе алады;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Прямоугольник 3"/>
          <p:cNvSpPr/>
          <p:nvPr/>
        </p:nvSpPr>
        <p:spPr>
          <a:xfrm>
            <a:off x="712800" y="4683240"/>
            <a:ext cx="107377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Рисунок 10" descr=""/>
          <p:cNvPicPr/>
          <p:nvPr/>
        </p:nvPicPr>
        <p:blipFill>
          <a:blip r:embed="rId2"/>
          <a:srcRect l="0" t="0" r="0" b="7927"/>
          <a:stretch/>
        </p:blipFill>
        <p:spPr>
          <a:xfrm>
            <a:off x="385920" y="1857240"/>
            <a:ext cx="5711760" cy="3183120"/>
          </a:xfrm>
          <a:prstGeom prst="rect">
            <a:avLst/>
          </a:prstGeom>
          <a:ln w="0"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7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9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0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51" name="Прямоугольник 1"/>
          <p:cNvSpPr/>
          <p:nvPr/>
        </p:nvSpPr>
        <p:spPr>
          <a:xfrm>
            <a:off x="460440" y="1955880"/>
            <a:ext cx="10069560" cy="302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Ықтимал жауап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Қазақстан жер көлемі жағынан 9 орында тұрған, табиғаты ерекше елдің бірі. Қазақстан жерінде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аю, қасқыр, түлкі, қоян, кірпі, үйрек, тырна, қаз, аққу, бүркіт, жылан, бақа, алабұға, шортан сияқты жан- жануар түрі өте көп. Олар әр аймақтың кламатына байланысты мекендейді. Жануарлардың көбі құрып кету алдында тұрғандықтан, Қызыл кітапқа еніп қорғалуда.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2" name="Прямоугольник 3"/>
          <p:cNvSpPr/>
          <p:nvPr/>
        </p:nvSpPr>
        <p:spPr>
          <a:xfrm>
            <a:off x="712800" y="4683240"/>
            <a:ext cx="107377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оугольник 1"/>
          <p:cNvSpPr/>
          <p:nvPr/>
        </p:nvSpPr>
        <p:spPr>
          <a:xfrm>
            <a:off x="10312920" y="450720"/>
            <a:ext cx="1872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1-тапсырма</a:t>
            </a: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5" name="object 2"/>
          <p:cNvSpPr/>
          <p:nvPr/>
        </p:nvSpPr>
        <p:spPr>
          <a:xfrm>
            <a:off x="3240" y="25560"/>
            <a:ext cx="12188880" cy="446040"/>
          </a:xfrm>
          <a:custGeom>
            <a:avLst/>
            <a:gdLst>
              <a:gd name="textAreaLeft" fmla="*/ 0 w 12188880"/>
              <a:gd name="textAreaRight" fmla="*/ 12189240 w 12188880"/>
              <a:gd name="textAreaTop" fmla="*/ 0 h 446040"/>
              <a:gd name="textAreaBottom" fmla="*/ 446400 h 44604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оугольник 74"/>
          <p:cNvSpPr/>
          <p:nvPr/>
        </p:nvSpPr>
        <p:spPr>
          <a:xfrm>
            <a:off x="3240" y="465120"/>
            <a:ext cx="11709360" cy="17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2-тапсырма. Мәтінді негізге ала отырып, жануарлардың алуантүрлілігіне график құрыңыз.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59" name="Прямоугольник 1"/>
          <p:cNvSpPr/>
          <p:nvPr/>
        </p:nvSpPr>
        <p:spPr>
          <a:xfrm>
            <a:off x="347760" y="1346040"/>
            <a:ext cx="11020320" cy="576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     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Қазақстан жері табиғатының сұлулығымен ғана көзге түспейді. Онда мекендейтін жан- жануарлар мен өсімдіктердің де көптігімен ерекшеленеді. </a:t>
            </a:r>
            <a:r>
              <a:rPr b="0" lang="kk-KZ" sz="2400" strike="noStrike" u="none">
                <a:solidFill>
                  <a:srgbClr val="202122"/>
                </a:solidFill>
                <a:uFillTx/>
                <a:latin typeface="Times New Roman"/>
                <a:ea typeface="Calibri"/>
              </a:rPr>
              <a:t>Қазақстан жерінде сүтқоректілердің - 180, құстың - 500, бауырымен жорғалаушылардың - 52, қос мекенділердің - 12, балықтың 104-ке жуық түрі бар. Омыртқасыз жәндіктер шаян тәрізділер, ұлулар, құрттар, т.б. бұдан да көп. Жәндік түрлерінің өзі 30 мыңнан асады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. </a:t>
            </a:r>
            <a:r>
              <a:rPr b="0" lang="kk-KZ" sz="2400" strike="noStrike" u="none">
                <a:solidFill>
                  <a:srgbClr val="202122"/>
                </a:solidFill>
                <a:uFillTx/>
                <a:latin typeface="Times New Roman"/>
                <a:ea typeface="Calibri"/>
              </a:rPr>
              <a:t>Кең байтақ қазақ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жерін мекендеген жабайы жануарлардың тәжірибелік маңызы бар: олардың кейбіреулері (ақ бөкен, марал, жабайы шошқа, ондатр, суыр) ауланады, екінші біреулері – өсімдік пен жануар зиянкестері (саршұнақ, тышқан, т.б.) мал мен адам ауруларын таратады. Кемірушілер: қансорғыш кенелер аталған аурулардың кең етек алуына себепкер болып, малға бірқатар қан-паразиттік аурулар жұқтырады.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Дескрипторы: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* Негізгі ақпаратты саралай алады;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* График құра алады;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1" name="object 2"/>
          <p:cNvSpPr/>
          <p:nvPr/>
        </p:nvSpPr>
        <p:spPr>
          <a:xfrm>
            <a:off x="3240" y="25560"/>
            <a:ext cx="12188880" cy="874440"/>
          </a:xfrm>
          <a:custGeom>
            <a:avLst/>
            <a:gdLst>
              <a:gd name="textAreaLeft" fmla="*/ 0 w 12188880"/>
              <a:gd name="textAreaRight" fmla="*/ 12189240 w 12188880"/>
              <a:gd name="textAreaTop" fmla="*/ 0 h 874440"/>
              <a:gd name="textAreaBottom" fmla="*/ 874800 h 87444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оугольник 74"/>
          <p:cNvSpPr/>
          <p:nvPr/>
        </p:nvSpPr>
        <p:spPr>
          <a:xfrm>
            <a:off x="10166400" y="179280"/>
            <a:ext cx="20257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2-тапсырма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65" name="Прямоугольник 1"/>
          <p:cNvSpPr/>
          <p:nvPr/>
        </p:nvSpPr>
        <p:spPr>
          <a:xfrm>
            <a:off x="347760" y="1346040"/>
            <a:ext cx="110203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     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Ықтимал жауап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6" name="Диаграмма 7"/>
          <p:cNvGraphicFramePr/>
          <p:nvPr/>
        </p:nvGraphicFramePr>
        <p:xfrm>
          <a:off x="2792520" y="2124000"/>
          <a:ext cx="6056280" cy="3827520"/>
        </p:xfrm>
        <a:graphic>
          <a:graphicData uri="http://schemas.openxmlformats.org/presentationml/2006/ole">
            <p:oleObj progId="Excel.Sheet.12" r:id="rId2" spid="">
              <p:embed/>
              <p:pic>
                <p:nvPicPr>
                  <p:cNvPr id="67" name="Диаграмма 7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2792520" y="2124000"/>
                    <a:ext cx="6056280" cy="38275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9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sp>
        <p:nvSpPr>
          <p:cNvPr id="73" name="Прямоугольник 1"/>
          <p:cNvSpPr/>
          <p:nvPr/>
        </p:nvSpPr>
        <p:spPr>
          <a:xfrm>
            <a:off x="447840" y="1382760"/>
            <a:ext cx="11629800" cy="42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4" name="Прямоугольник 1"/>
          <p:cNvSpPr/>
          <p:nvPr/>
        </p:nvSpPr>
        <p:spPr>
          <a:xfrm>
            <a:off x="1136520" y="149400"/>
            <a:ext cx="11182320" cy="106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Баяндауыш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               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5" name="Схема 1" descr=""/>
          <p:cNvPicPr/>
          <p:nvPr/>
        </p:nvPicPr>
        <p:blipFill>
          <a:blip r:embed="rId2"/>
          <a:stretch/>
        </p:blipFill>
        <p:spPr>
          <a:xfrm>
            <a:off x="2030400" y="689040"/>
            <a:ext cx="8442360" cy="575460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Пользователь Windows</cp:lastModifiedBy>
  <cp:lastPrinted>2020-03-24T14:36:16Z</cp:lastPrinted>
  <dcterms:modified xsi:type="dcterms:W3CDTF">2021-01-08T12:29:26Z</dcterms:modified>
  <cp:revision>481</cp:revision>
  <dc:subject/>
  <dc:title>Презентация PowerPoint</dc:title>
</cp:coreProperties>
</file>