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  <p:sldId id="265" r:id="rId3"/>
    <p:sldId id="266" r:id="rId4"/>
    <p:sldId id="267" r:id="rId5"/>
    <p:sldId id="256" r:id="rId6"/>
    <p:sldId id="259" r:id="rId7"/>
    <p:sldId id="257" r:id="rId8"/>
    <p:sldId id="258" r:id="rId9"/>
    <p:sldId id="260" r:id="rId10"/>
    <p:sldId id="261" r:id="rId11"/>
    <p:sldId id="269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64EC854E-5E78-45B6-9F85-4BD6972760F0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BF54741B-5D83-4097-835B-ADEE3C1FD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854E-5E78-45B6-9F85-4BD6972760F0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741B-5D83-4097-835B-ADEE3C1FD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854E-5E78-45B6-9F85-4BD6972760F0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741B-5D83-4097-835B-ADEE3C1FD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854E-5E78-45B6-9F85-4BD6972760F0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741B-5D83-4097-835B-ADEE3C1FD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854E-5E78-45B6-9F85-4BD6972760F0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741B-5D83-4097-835B-ADEE3C1FD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854E-5E78-45B6-9F85-4BD6972760F0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741B-5D83-4097-835B-ADEE3C1FDCD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854E-5E78-45B6-9F85-4BD6972760F0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741B-5D83-4097-835B-ADEE3C1FDCD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854E-5E78-45B6-9F85-4BD6972760F0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741B-5D83-4097-835B-ADEE3C1FD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854E-5E78-45B6-9F85-4BD6972760F0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741B-5D83-4097-835B-ADEE3C1FD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64EC854E-5E78-45B6-9F85-4BD6972760F0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BF54741B-5D83-4097-835B-ADEE3C1FD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64EC854E-5E78-45B6-9F85-4BD6972760F0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BF54741B-5D83-4097-835B-ADEE3C1FDC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4EC854E-5E78-45B6-9F85-4BD6972760F0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F54741B-5D83-4097-835B-ADEE3C1FDCD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06828" y="2864304"/>
            <a:ext cx="89508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ИНФОРМАТИКА ПӘНІ </a:t>
            </a:r>
            <a:br>
              <a:rPr lang="kk-KZ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СЫНЫП</a:t>
            </a:r>
            <a:br>
              <a:rPr lang="kk-KZ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МЫРЗАХМЕТОВА АСЕЛЬ </a:t>
            </a:r>
            <a:r>
              <a:rPr lang="kk-KZ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ДІЛДӘБЕКҚЫЗЫ және ДӘУЛЕТБЕК НҰРИЛӘ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26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6828" y="1432438"/>
            <a:ext cx="8139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 </a:t>
            </a: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нұсқаулығын қолдану үшін мысал қарастырайық: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740" t="34734" r="42747" b="32385"/>
          <a:stretch/>
        </p:blipFill>
        <p:spPr>
          <a:xfrm>
            <a:off x="1506828" y="2071575"/>
            <a:ext cx="9092485" cy="40488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06828" y="675143"/>
            <a:ext cx="2638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Үйге тапсырма</a:t>
            </a:r>
            <a:endParaRPr lang="ru-RU" sz="28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3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23"/>
          <a:stretch/>
        </p:blipFill>
        <p:spPr bwMode="auto">
          <a:xfrm>
            <a:off x="998561" y="600502"/>
            <a:ext cx="10194878" cy="568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1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9337" y="2380080"/>
            <a:ext cx="8261873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4800" i="1" dirty="0" smtClean="0">
                <a:solidFill>
                  <a:schemeClr val="tx2">
                    <a:lumMod val="50000"/>
                  </a:schemeClr>
                </a:solidFill>
              </a:rPr>
              <a:t>Назарларыңызға рахмет!</a:t>
            </a:r>
            <a:endParaRPr lang="ru-RU" sz="48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3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761" y="993242"/>
            <a:ext cx="11140226" cy="2728752"/>
          </a:xfrm>
        </p:spPr>
        <p:txBody>
          <a:bodyPr>
            <a:normAutofit/>
          </a:bodyPr>
          <a:lstStyle/>
          <a:p>
            <a:r>
              <a:rPr lang="kk-KZ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Шартты операторлар </a:t>
            </a:r>
            <a:r>
              <a:rPr lang="en-US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If, else </a:t>
            </a:r>
            <a:endParaRPr lang="ru-RU" sz="8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97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3589" y="969202"/>
            <a:ext cx="10332720" cy="607167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kk-KZ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Таңдау операторларын программаны өңдеудің кіріктірілген ортасында қолдану (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kk-KZ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kk-KZ" sz="3200" dirty="0" smtClean="0">
              <a:solidFill>
                <a:srgbClr val="0070C0"/>
              </a:solidFill>
            </a:endParaRPr>
          </a:p>
          <a:p>
            <a:r>
              <a:rPr lang="kk-KZ" sz="3200" b="1" dirty="0" smtClean="0">
                <a:solidFill>
                  <a:srgbClr val="FF0000"/>
                </a:solidFill>
              </a:rPr>
              <a:t>Бағалау </a:t>
            </a:r>
            <a:r>
              <a:rPr lang="kk-KZ" sz="3200" b="1" dirty="0">
                <a:solidFill>
                  <a:srgbClr val="FF0000"/>
                </a:solidFill>
              </a:rPr>
              <a:t>критерилері</a:t>
            </a:r>
            <a:r>
              <a:rPr lang="kk-KZ" sz="32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kk-KZ" sz="2800" dirty="0">
                <a:solidFill>
                  <a:srgbClr val="0070C0"/>
                </a:solidFill>
              </a:rPr>
              <a:t>• программалық кодты жазу үшін блок-схеманы қолдана алады</a:t>
            </a:r>
            <a:endParaRPr lang="ru-RU" sz="2800" dirty="0">
              <a:solidFill>
                <a:srgbClr val="0070C0"/>
              </a:solidFill>
            </a:endParaRPr>
          </a:p>
          <a:p>
            <a:r>
              <a:rPr lang="kk-KZ" sz="2800" dirty="0">
                <a:solidFill>
                  <a:srgbClr val="0070C0"/>
                </a:solidFill>
              </a:rPr>
              <a:t>• программа кодын жазу кезінде шартты операторды пайдалана алады</a:t>
            </a:r>
            <a:endParaRPr lang="ru-RU" sz="2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kk-KZ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7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766" y="367099"/>
            <a:ext cx="11402095" cy="6342845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54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/>
            </a:r>
            <a:br>
              <a:rPr lang="ru-RU" sz="54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ru-RU" sz="5400" b="1" dirty="0">
                <a:solidFill>
                  <a:srgbClr val="00B050"/>
                </a:solidFill>
                <a:latin typeface="Arial Black" panose="020B0A04020102020204" pitchFamily="34" charset="0"/>
              </a:rPr>
              <a:t/>
            </a:r>
            <a:br>
              <a:rPr lang="ru-RU" sz="5400" b="1" dirty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en-US" sz="5400" b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Te</a:t>
            </a:r>
            <a:r>
              <a:rPr lang="kk-KZ" sz="5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рминология</a:t>
            </a:r>
            <a:r>
              <a:rPr lang="kk-KZ" sz="5400" b="1" dirty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kk-KZ" sz="5400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kk-KZ" sz="5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kk-KZ" sz="5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kk-KZ" sz="27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Шартты оператор</a:t>
            </a:r>
            <a:r>
              <a:rPr lang="kk-KZ" sz="2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700" b="1" i="1" dirty="0" smtClean="0">
                <a:solidFill>
                  <a:srgbClr val="0000CC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Условный оператор -</a:t>
            </a:r>
            <a:r>
              <a:rPr lang="ru-RU" sz="2700" b="1" i="1" dirty="0" smtClean="0">
                <a:solidFill>
                  <a:srgbClr val="7030A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</a:t>
            </a:r>
            <a:r>
              <a:rPr kumimoji="0" lang="ru-RU" altLang="ru-RU" sz="27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itional</a:t>
            </a:r>
            <a:r>
              <a:rPr kumimoji="0" lang="ru-RU" altLang="ru-RU" sz="27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7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operator</a:t>
            </a:r>
            <a:r>
              <a:rPr kumimoji="0" lang="ru-RU" altLang="ru-RU" sz="27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7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ЕГЕР </a:t>
            </a:r>
            <a:r>
              <a:rPr lang="ru-RU" altLang="ru-RU" sz="2700" b="1" i="1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27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-  </a:t>
            </a:r>
            <a:r>
              <a:rPr lang="ru-RU" altLang="ru-RU" sz="27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br>
              <a:rPr lang="ru-RU" altLang="ru-RU" sz="27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7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7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Әйтпесе</a:t>
            </a:r>
            <a:r>
              <a:rPr lang="kk-KZ" sz="2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sz="27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Иначе- </a:t>
            </a:r>
            <a:r>
              <a:rPr lang="en-US" sz="27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r>
              <a:rPr lang="ru-RU" sz="27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7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600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endParaRPr lang="ru-RU" sz="3200" b="1" dirty="0">
              <a:solidFill>
                <a:srgbClr val="7030A0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386366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2425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9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0837" y="1008123"/>
            <a:ext cx="3196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Шартты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оператор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sz="2400" b="1" i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9708" y="1712890"/>
            <a:ext cx="932430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	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 </a:t>
            </a: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операторы бірнеше бағдарламаны орындауға мүмкіндік беретін құрлымын құру үшін қолданылады.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операторы бір немесе бірнеше тұжырымдарды логикалық өрнек </a:t>
            </a:r>
            <a:r>
              <a:rPr lang="kk-K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ақиқат</a:t>
            </a: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болған кезде ғана орындайды. </a:t>
            </a:r>
          </a:p>
          <a:p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Python-</a:t>
            </a: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шешім қабылдау құрылымын </a:t>
            </a:r>
            <a:r>
              <a:rPr lang="kk-K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жалғыз опциямен </a:t>
            </a: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жазу үшін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нұсқаулығы қолданылады.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нұсқаулығының жалпы форматы:</a:t>
            </a:r>
          </a:p>
          <a:p>
            <a:endParaRPr lang="kk-KZ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 </a:t>
            </a: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шарт:</a:t>
            </a:r>
          </a:p>
          <a:p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нұсқаулық1</a:t>
            </a:r>
          </a:p>
          <a:p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нұсқаулық2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56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746828"/>
              </p:ext>
            </p:extLst>
          </p:nvPr>
        </p:nvGraphicFramePr>
        <p:xfrm>
          <a:off x="2167697" y="2424052"/>
          <a:ext cx="7532078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6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6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Оператор 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Мәні 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Үлкен 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Кіші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=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Үлкен немесе тең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=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Кіші немесе тең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=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 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!=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 емес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03291" y="566010"/>
            <a:ext cx="9714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	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 </a:t>
            </a: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нұсқаулығы шарттың </a:t>
            </a:r>
            <a:r>
              <a:rPr lang="kk-K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ақиқат</a:t>
            </a: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немесе </a:t>
            </a:r>
            <a:r>
              <a:rPr lang="kk-K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жалған</a:t>
            </a: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екенін анықтау үшін өрнекті тексереді.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нұсқаулығымен тексерілген өрнектер ағылшын математигі Джордж Бульдың құрметіне логикалық өрнектер деп атады. </a:t>
            </a:r>
          </a:p>
          <a:p>
            <a:endParaRPr lang="kk-KZ" dirty="0" smtClean="0"/>
          </a:p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92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7113" t="33043" r="41373" b="41968"/>
          <a:stretch/>
        </p:blipFill>
        <p:spPr>
          <a:xfrm>
            <a:off x="1455312" y="2021982"/>
            <a:ext cx="9015212" cy="30509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3194" y="991673"/>
            <a:ext cx="8139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нұсқаулығын қолдану үшін мысал қарастырайық: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15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4792" y="959764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Бағдарламасы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" t="28545" r="68113" b="40298"/>
          <a:stretch/>
        </p:blipFill>
        <p:spPr bwMode="auto">
          <a:xfrm>
            <a:off x="1378424" y="1359874"/>
            <a:ext cx="9485194" cy="437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54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4747" y="122830"/>
            <a:ext cx="9286993" cy="120248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kk-KZ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r>
              <a:rPr lang="kk-KZ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нұсқаулығы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5620" y="1028343"/>
            <a:ext cx="1036661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kk-KZ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r>
              <a:rPr lang="kk-KZ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нұсқаулары оның шарты ақиқат болса, </a:t>
            </a:r>
            <a:r>
              <a:rPr lang="kk-K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БІРІНШІ НҰСҚАУЛЫҚ БЛОКТЫ </a:t>
            </a:r>
            <a:r>
              <a:rPr lang="kk-KZ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немесе егер оның жағдайы жалған болса, </a:t>
            </a:r>
            <a:r>
              <a:rPr lang="kk-K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 БЛОКТЫ </a:t>
            </a:r>
            <a:r>
              <a:rPr lang="kk-KZ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орындайды. 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kk-KZ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r>
              <a:rPr lang="kk-KZ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нұсқаулығының жалпы форматы:</a:t>
            </a:r>
          </a:p>
          <a:p>
            <a:r>
              <a:rPr lang="kk-KZ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kk-KZ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шарты:</a:t>
            </a:r>
          </a:p>
          <a:p>
            <a:r>
              <a:rPr lang="kk-KZ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Нұсқаулық 1</a:t>
            </a:r>
          </a:p>
          <a:p>
            <a:r>
              <a:rPr lang="kk-KZ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Нұсқаулық 2</a:t>
            </a:r>
          </a:p>
          <a:p>
            <a:r>
              <a:rPr lang="kk-KZ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kk-KZ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r>
              <a:rPr lang="kk-KZ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kk-KZ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Нұсқаулық 1</a:t>
            </a:r>
          </a:p>
          <a:p>
            <a:r>
              <a:rPr lang="kk-KZ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Нұсқаулық 2</a:t>
            </a:r>
          </a:p>
          <a:p>
            <a:endParaRPr lang="kk-KZ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 нұсқаулық орындалған кезде </a:t>
            </a:r>
            <a:r>
              <a:rPr lang="kk-K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шарт</a:t>
            </a:r>
            <a:r>
              <a:rPr lang="kk-KZ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тексеріледі. Егер ол ақиқат болса, онда шартты өрнектен кейін орналаласқан НҰСҚАУЛЫҚ БЛОГЫ орындадалады, содан кейін бағдарламаны басқару ағыны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kk-KZ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r>
              <a:rPr lang="kk-KZ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нұсқаулығынан кейінгі нұсқаулыққа ауысады. </a:t>
            </a:r>
          </a:p>
          <a:p>
            <a:endParaRPr lang="kk-KZ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Егер </a:t>
            </a:r>
            <a:r>
              <a:rPr lang="kk-K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шарт</a:t>
            </a:r>
            <a:r>
              <a:rPr lang="kk-KZ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жалған болса, онда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r>
              <a:rPr lang="kk-KZ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өрнегінен кейін орналасқан НҰСҚАУЛЫҚ БЛОГЫ орындадалды, содан кейін бағдарламаны басқару ағыны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kk-KZ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r>
              <a:rPr lang="kk-KZ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нұсқаулығынан кейінгі нұсқаулыққа ауысады.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08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384</TotalTime>
  <Words>118</Words>
  <Application>Microsoft Office PowerPoint</Application>
  <PresentationFormat>Широкоэкранный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Batang</vt:lpstr>
      <vt:lpstr>Brush Script MT</vt:lpstr>
      <vt:lpstr>Calibri</vt:lpstr>
      <vt:lpstr>Constantia</vt:lpstr>
      <vt:lpstr>Franklin Gothic Book</vt:lpstr>
      <vt:lpstr>Rage Italic</vt:lpstr>
      <vt:lpstr>Times New Roman</vt:lpstr>
      <vt:lpstr>Кнопка</vt:lpstr>
      <vt:lpstr>Презентация PowerPoint</vt:lpstr>
      <vt:lpstr>Шартты операторлар  If, else </vt:lpstr>
      <vt:lpstr>Презентация PowerPoint</vt:lpstr>
      <vt:lpstr>  Teрминология  Шартты оператор - Условный оператор - Conditional operator   ЕГЕР – ЕСЛИ -  IF   Әйтпесе- Иначе- Else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If - else нұсқаулығы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ww</dc:creator>
  <cp:lastModifiedBy>Данагул</cp:lastModifiedBy>
  <cp:revision>17</cp:revision>
  <dcterms:created xsi:type="dcterms:W3CDTF">2020-12-08T14:04:32Z</dcterms:created>
  <dcterms:modified xsi:type="dcterms:W3CDTF">2025-03-02T13:37:09Z</dcterms:modified>
</cp:coreProperties>
</file>