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F5C12-2223-4415-8348-5EAAB5116B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54DE1B67-C979-412B-BD1D-817B2DCB301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C000"/>
              </a:solidFill>
            </a:rPr>
            <a:t>Ж</a:t>
          </a:r>
          <a:r>
            <a:rPr lang="kk-KZ" sz="1800" b="1" dirty="0" smtClean="0">
              <a:solidFill>
                <a:srgbClr val="FFC000"/>
              </a:solidFill>
            </a:rPr>
            <a:t>үйелік ПҚ </a:t>
          </a:r>
          <a:r>
            <a:rPr lang="kk-KZ" sz="1800" b="1" dirty="0" smtClean="0"/>
            <a:t>– ақпаратты өңдеу процессін ұйымдастырады.</a:t>
          </a:r>
          <a:endParaRPr lang="ru-RU" sz="1800" b="1" dirty="0"/>
        </a:p>
      </dgm:t>
    </dgm:pt>
    <dgm:pt modelId="{B68F54C4-2457-4BF4-9FAF-096DE981EC9C}" type="parTrans" cxnId="{964C9859-49EB-4FD5-ACE0-D6D70B6592C9}">
      <dgm:prSet/>
      <dgm:spPr/>
      <dgm:t>
        <a:bodyPr/>
        <a:lstStyle/>
        <a:p>
          <a:endParaRPr lang="ru-RU"/>
        </a:p>
      </dgm:t>
    </dgm:pt>
    <dgm:pt modelId="{F7C162DA-EBBA-4BE7-B530-6AE3AD61F8E6}" type="sibTrans" cxnId="{964C9859-49EB-4FD5-ACE0-D6D70B6592C9}">
      <dgm:prSet/>
      <dgm:spPr/>
      <dgm:t>
        <a:bodyPr/>
        <a:lstStyle/>
        <a:p>
          <a:endParaRPr lang="ru-RU"/>
        </a:p>
      </dgm:t>
    </dgm:pt>
    <dgm:pt modelId="{AEB48E36-F41D-4111-A9AE-6214F7C1DE09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b="1" dirty="0" smtClean="0">
              <a:solidFill>
                <a:srgbClr val="FFC000"/>
              </a:solidFill>
            </a:rPr>
            <a:t>Қолданбалы ПҚ </a:t>
          </a:r>
          <a:r>
            <a:rPr lang="kk-KZ" b="1" dirty="0" smtClean="0"/>
            <a:t>– Пайдаланушылардың белгілі бір мәселелерін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b="1" dirty="0" smtClean="0"/>
            <a:t>шешеді.</a:t>
          </a:r>
          <a:endParaRPr lang="ru-RU" b="1" dirty="0"/>
        </a:p>
      </dgm:t>
    </dgm:pt>
    <dgm:pt modelId="{60761801-0D7E-4F10-9C60-76508D107770}" type="parTrans" cxnId="{31B5611A-A8F8-4B41-8FA2-28F47E14E1ED}">
      <dgm:prSet/>
      <dgm:spPr/>
      <dgm:t>
        <a:bodyPr/>
        <a:lstStyle/>
        <a:p>
          <a:endParaRPr lang="ru-RU"/>
        </a:p>
      </dgm:t>
    </dgm:pt>
    <dgm:pt modelId="{D1D2B704-580A-40E7-B799-3FC2FB850ED1}" type="sibTrans" cxnId="{31B5611A-A8F8-4B41-8FA2-28F47E14E1ED}">
      <dgm:prSet/>
      <dgm:spPr/>
      <dgm:t>
        <a:bodyPr/>
        <a:lstStyle/>
        <a:p>
          <a:endParaRPr lang="ru-RU"/>
        </a:p>
      </dgm:t>
    </dgm:pt>
    <dgm:pt modelId="{4DDDC3C0-02E7-429C-991C-FA1E502F4F6B}">
      <dgm:prSet phldrT="[Текст]"/>
      <dgm:spPr/>
      <dgm:t>
        <a:bodyPr/>
        <a:lstStyle/>
        <a:p>
          <a:r>
            <a:rPr lang="kk-KZ" b="1" dirty="0" smtClean="0">
              <a:solidFill>
                <a:srgbClr val="FFC000"/>
              </a:solidFill>
            </a:rPr>
            <a:t>Программалау жүйесі </a:t>
          </a:r>
          <a:r>
            <a:rPr lang="kk-KZ" b="1" dirty="0" smtClean="0"/>
            <a:t>– инструменттік жүйелер.</a:t>
          </a:r>
          <a:endParaRPr lang="ru-RU" b="1" dirty="0"/>
        </a:p>
      </dgm:t>
    </dgm:pt>
    <dgm:pt modelId="{1F4789F1-CDE5-4B2D-BDFC-35723E1CB4BD}" type="parTrans" cxnId="{EB68DF6C-92A1-4F40-B845-7F5124D91DAF}">
      <dgm:prSet/>
      <dgm:spPr/>
      <dgm:t>
        <a:bodyPr/>
        <a:lstStyle/>
        <a:p>
          <a:endParaRPr lang="ru-RU"/>
        </a:p>
      </dgm:t>
    </dgm:pt>
    <dgm:pt modelId="{DB1BE34F-7AF9-442C-A9DC-A42B6DBD18E7}" type="sibTrans" cxnId="{EB68DF6C-92A1-4F40-B845-7F5124D91DAF}">
      <dgm:prSet/>
      <dgm:spPr/>
      <dgm:t>
        <a:bodyPr/>
        <a:lstStyle/>
        <a:p>
          <a:endParaRPr lang="ru-RU"/>
        </a:p>
      </dgm:t>
    </dgm:pt>
    <dgm:pt modelId="{6172201A-BAEB-4675-B1D3-F6C20724A723}">
      <dgm:prSet/>
      <dgm:spPr/>
      <dgm:t>
        <a:bodyPr/>
        <a:lstStyle/>
        <a:p>
          <a:pPr algn="just"/>
          <a:r>
            <a:rPr lang="kk-KZ" dirty="0" smtClean="0"/>
            <a:t>Негізгі бөлігі – </a:t>
          </a:r>
          <a:r>
            <a:rPr lang="kk-KZ" b="1" dirty="0" smtClean="0"/>
            <a:t>операциялық жүйе (ОЖ). </a:t>
          </a:r>
          <a:r>
            <a:rPr lang="kk-KZ" b="0" dirty="0" smtClean="0"/>
            <a:t>Сонымен қатар компьютердің жұмысын бақылайтын және диогностика жасайтын программалар, архиваторлар, антивирустар, </a:t>
          </a:r>
          <a:r>
            <a:rPr lang="kk-KZ" b="1" dirty="0" smtClean="0"/>
            <a:t> </a:t>
          </a:r>
          <a:r>
            <a:rPr lang="kk-KZ" b="0" i="0" dirty="0" smtClean="0"/>
            <a:t>дискілерге қызмет көрсететін программалар, программалық қабықшалар, сыртқы құрылғылардың драйверлері, желілік ПҚ және телекоммуникациялық программалар жатады. </a:t>
          </a:r>
          <a:endParaRPr lang="ru-RU" b="0" i="0" dirty="0"/>
        </a:p>
      </dgm:t>
    </dgm:pt>
    <dgm:pt modelId="{B8F4A43E-B8E3-46E7-BF74-F4BE300D0836}" type="parTrans" cxnId="{F4B9AA9B-C4A4-4F11-A16F-4FD9A9F551A3}">
      <dgm:prSet/>
      <dgm:spPr/>
      <dgm:t>
        <a:bodyPr/>
        <a:lstStyle/>
        <a:p>
          <a:endParaRPr lang="ru-RU"/>
        </a:p>
      </dgm:t>
    </dgm:pt>
    <dgm:pt modelId="{915AC0DF-3C13-4729-9278-2CC6DB044E58}" type="sibTrans" cxnId="{F4B9AA9B-C4A4-4F11-A16F-4FD9A9F551A3}">
      <dgm:prSet/>
      <dgm:spPr/>
      <dgm:t>
        <a:bodyPr/>
        <a:lstStyle/>
        <a:p>
          <a:endParaRPr lang="ru-RU"/>
        </a:p>
      </dgm:t>
    </dgm:pt>
    <dgm:pt modelId="{BF09ADD9-9C0F-41AA-B50F-21D29AB37E16}">
      <dgm:prSet/>
      <dgm:spPr/>
      <dgm:t>
        <a:bodyPr/>
        <a:lstStyle/>
        <a:p>
          <a:r>
            <a:rPr lang="kk-KZ" dirty="0" smtClean="0"/>
            <a:t>Қолданбалы программалардың пакеттері (</a:t>
          </a:r>
          <a:r>
            <a:rPr lang="en-US" dirty="0" smtClean="0"/>
            <a:t>MS Office) </a:t>
          </a:r>
          <a:r>
            <a:rPr lang="kk-KZ" dirty="0" smtClean="0"/>
            <a:t>және стандартты программалардың кітапханалары (</a:t>
          </a:r>
          <a:r>
            <a:rPr lang="en-US" dirty="0" err="1" smtClean="0"/>
            <a:t>MathCad</a:t>
          </a:r>
          <a:r>
            <a:rPr lang="en-US" dirty="0" smtClean="0"/>
            <a:t> </a:t>
          </a:r>
          <a:r>
            <a:rPr lang="kk-KZ" dirty="0" smtClean="0"/>
            <a:t>функциялардың графиктерін және теңдеулер шешімін есептеу үшін)</a:t>
          </a:r>
          <a:endParaRPr lang="ru-RU" dirty="0"/>
        </a:p>
      </dgm:t>
    </dgm:pt>
    <dgm:pt modelId="{724C2B58-E6A0-4BDA-BE6A-F58F282677C5}" type="parTrans" cxnId="{F51D4A09-57B7-4109-BD2F-11B0F13C15DF}">
      <dgm:prSet/>
      <dgm:spPr/>
      <dgm:t>
        <a:bodyPr/>
        <a:lstStyle/>
        <a:p>
          <a:endParaRPr lang="ru-RU"/>
        </a:p>
      </dgm:t>
    </dgm:pt>
    <dgm:pt modelId="{18351734-8D25-4F53-A520-EC61BA4254C1}" type="sibTrans" cxnId="{F51D4A09-57B7-4109-BD2F-11B0F13C15DF}">
      <dgm:prSet/>
      <dgm:spPr/>
      <dgm:t>
        <a:bodyPr/>
        <a:lstStyle/>
        <a:p>
          <a:endParaRPr lang="ru-RU"/>
        </a:p>
      </dgm:t>
    </dgm:pt>
    <dgm:pt modelId="{0AACAAC7-7047-4557-8813-4E3924837256}">
      <dgm:prSet custT="1"/>
      <dgm:spPr/>
      <dgm:t>
        <a:bodyPr/>
        <a:lstStyle/>
        <a:p>
          <a:r>
            <a:rPr lang="kk-KZ" sz="1600" dirty="0" smtClean="0"/>
            <a:t>Программалау тілдерінде жаңа  программа даярлауға мүмкіндік береді. Мысалы: </a:t>
          </a:r>
          <a:r>
            <a:rPr lang="en-US" sz="1600" dirty="0" smtClean="0"/>
            <a:t>Turbo Pascal, </a:t>
          </a:r>
          <a:r>
            <a:rPr lang="en-US" sz="1600" dirty="0" err="1" smtClean="0"/>
            <a:t>Qbasic</a:t>
          </a:r>
          <a:r>
            <a:rPr lang="en-US" sz="1600" dirty="0" smtClean="0"/>
            <a:t>, Borland C++, Visual Basic</a:t>
          </a:r>
          <a:endParaRPr lang="ru-RU" sz="1600" dirty="0"/>
        </a:p>
      </dgm:t>
    </dgm:pt>
    <dgm:pt modelId="{D264E6F2-F85F-4B89-9180-32D89E9AF8B5}" type="parTrans" cxnId="{1ED5637B-0995-4C5D-9E5A-6DA13C49A395}">
      <dgm:prSet/>
      <dgm:spPr/>
      <dgm:t>
        <a:bodyPr/>
        <a:lstStyle/>
        <a:p>
          <a:endParaRPr lang="ru-RU"/>
        </a:p>
      </dgm:t>
    </dgm:pt>
    <dgm:pt modelId="{ECEE3196-EE35-4031-AF89-320C555B16F4}" type="sibTrans" cxnId="{1ED5637B-0995-4C5D-9E5A-6DA13C49A395}">
      <dgm:prSet/>
      <dgm:spPr/>
      <dgm:t>
        <a:bodyPr/>
        <a:lstStyle/>
        <a:p>
          <a:endParaRPr lang="ru-RU"/>
        </a:p>
      </dgm:t>
    </dgm:pt>
    <dgm:pt modelId="{5C7B0200-E265-41F2-8607-46C15C5FE240}" type="pres">
      <dgm:prSet presAssocID="{B58F5C12-2223-4415-8348-5EAAB5116BB8}" presName="linear" presStyleCnt="0">
        <dgm:presLayoutVars>
          <dgm:dir/>
          <dgm:animLvl val="lvl"/>
          <dgm:resizeHandles val="exact"/>
        </dgm:presLayoutVars>
      </dgm:prSet>
      <dgm:spPr/>
    </dgm:pt>
    <dgm:pt modelId="{C67D5ACC-D1EC-4922-832A-A8E5DD7EF392}" type="pres">
      <dgm:prSet presAssocID="{54DE1B67-C979-412B-BD1D-817B2DCB301C}" presName="parentLin" presStyleCnt="0"/>
      <dgm:spPr/>
    </dgm:pt>
    <dgm:pt modelId="{4396DFFA-4929-4ED1-AD6C-76C2C21C89F4}" type="pres">
      <dgm:prSet presAssocID="{54DE1B67-C979-412B-BD1D-817B2DCB301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90FFB6D-1FCD-446C-9013-8ABA78F44081}" type="pres">
      <dgm:prSet presAssocID="{54DE1B67-C979-412B-BD1D-817B2DCB301C}" presName="parentText" presStyleLbl="node1" presStyleIdx="0" presStyleCnt="3" custScaleX="130987" custScaleY="71656" custLinFactNeighborX="-11440" custLinFactNeighborY="-657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EF27E-FDFA-4DBA-AE59-1AB2D3A442B8}" type="pres">
      <dgm:prSet presAssocID="{54DE1B67-C979-412B-BD1D-817B2DCB301C}" presName="negativeSpace" presStyleCnt="0"/>
      <dgm:spPr/>
    </dgm:pt>
    <dgm:pt modelId="{716BB01A-B61F-4A0C-9930-A1B18E9CD11F}" type="pres">
      <dgm:prSet presAssocID="{54DE1B67-C979-412B-BD1D-817B2DCB301C}" presName="childText" presStyleLbl="conFgAcc1" presStyleIdx="0" presStyleCnt="3" custScaleY="77964" custLinFactNeighborY="-88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3B07D-3F82-4978-9A78-ED22EE3F4AD9}" type="pres">
      <dgm:prSet presAssocID="{F7C162DA-EBBA-4BE7-B530-6AE3AD61F8E6}" presName="spaceBetweenRectangles" presStyleCnt="0"/>
      <dgm:spPr/>
    </dgm:pt>
    <dgm:pt modelId="{2C7A296D-D6C4-4963-AD59-682B33BA23B2}" type="pres">
      <dgm:prSet presAssocID="{AEB48E36-F41D-4111-A9AE-6214F7C1DE09}" presName="parentLin" presStyleCnt="0"/>
      <dgm:spPr/>
    </dgm:pt>
    <dgm:pt modelId="{F3B3A433-D511-40B0-81BA-ED31E964233B}" type="pres">
      <dgm:prSet presAssocID="{AEB48E36-F41D-4111-A9AE-6214F7C1DE0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35D6DA7-7C51-4F84-A690-48077D2F7BE0}" type="pres">
      <dgm:prSet presAssocID="{AEB48E36-F41D-4111-A9AE-6214F7C1DE09}" presName="parentText" presStyleLbl="node1" presStyleIdx="1" presStyleCnt="3" custScaleX="140244" custScaleY="99703" custLinFactNeighborX="-28883" custLinFactNeighborY="-25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8E2ED-6EAC-4DE2-9AE6-90DA5853EE11}" type="pres">
      <dgm:prSet presAssocID="{AEB48E36-F41D-4111-A9AE-6214F7C1DE09}" presName="negativeSpace" presStyleCnt="0"/>
      <dgm:spPr/>
    </dgm:pt>
    <dgm:pt modelId="{6A50C7EB-756F-4327-96CF-989D2D83A0CF}" type="pres">
      <dgm:prSet presAssocID="{AEB48E36-F41D-4111-A9AE-6214F7C1DE09}" presName="childText" presStyleLbl="conFgAcc1" presStyleIdx="1" presStyleCnt="3" custScaleY="85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9E0FE-4613-456E-A706-A3B0DCA6E8AE}" type="pres">
      <dgm:prSet presAssocID="{D1D2B704-580A-40E7-B799-3FC2FB850ED1}" presName="spaceBetweenRectangles" presStyleCnt="0"/>
      <dgm:spPr/>
    </dgm:pt>
    <dgm:pt modelId="{F62DA9D3-6DE0-4D1C-98CA-B92BEE1DDF1C}" type="pres">
      <dgm:prSet presAssocID="{4DDDC3C0-02E7-429C-991C-FA1E502F4F6B}" presName="parentLin" presStyleCnt="0"/>
      <dgm:spPr/>
    </dgm:pt>
    <dgm:pt modelId="{C1226DE9-847B-42F3-B646-6153591896D8}" type="pres">
      <dgm:prSet presAssocID="{4DDDC3C0-02E7-429C-991C-FA1E502F4F6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EAE8DC0-70B7-4AE0-9E80-1D0A6666340E}" type="pres">
      <dgm:prSet presAssocID="{4DDDC3C0-02E7-429C-991C-FA1E502F4F6B}" presName="parentText" presStyleLbl="node1" presStyleIdx="2" presStyleCnt="3" custScaleX="130287" custScaleY="74346" custLinFactNeighborX="5131" custLinFactNeighborY="210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E2A69-E1CA-4024-91F7-27D1A3367CE3}" type="pres">
      <dgm:prSet presAssocID="{4DDDC3C0-02E7-429C-991C-FA1E502F4F6B}" presName="negativeSpace" presStyleCnt="0"/>
      <dgm:spPr/>
    </dgm:pt>
    <dgm:pt modelId="{F3554F7A-7992-423B-AE19-DE5F8F984AB1}" type="pres">
      <dgm:prSet presAssocID="{4DDDC3C0-02E7-429C-991C-FA1E502F4F6B}" presName="childText" presStyleLbl="conFgAcc1" presStyleIdx="2" presStyleCnt="3" custScaleY="99766" custLinFactY="372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68DF6C-92A1-4F40-B845-7F5124D91DAF}" srcId="{B58F5C12-2223-4415-8348-5EAAB5116BB8}" destId="{4DDDC3C0-02E7-429C-991C-FA1E502F4F6B}" srcOrd="2" destOrd="0" parTransId="{1F4789F1-CDE5-4B2D-BDFC-35723E1CB4BD}" sibTransId="{DB1BE34F-7AF9-442C-A9DC-A42B6DBD18E7}"/>
    <dgm:cxn modelId="{74F5DD33-98A6-4B76-A3C4-63BEF267872C}" type="presOf" srcId="{54DE1B67-C979-412B-BD1D-817B2DCB301C}" destId="{F90FFB6D-1FCD-446C-9013-8ABA78F44081}" srcOrd="1" destOrd="0" presId="urn:microsoft.com/office/officeart/2005/8/layout/list1"/>
    <dgm:cxn modelId="{964C9859-49EB-4FD5-ACE0-D6D70B6592C9}" srcId="{B58F5C12-2223-4415-8348-5EAAB5116BB8}" destId="{54DE1B67-C979-412B-BD1D-817B2DCB301C}" srcOrd="0" destOrd="0" parTransId="{B68F54C4-2457-4BF4-9FAF-096DE981EC9C}" sibTransId="{F7C162DA-EBBA-4BE7-B530-6AE3AD61F8E6}"/>
    <dgm:cxn modelId="{265C2D4D-1B37-4698-90CD-54098D018C1D}" type="presOf" srcId="{4DDDC3C0-02E7-429C-991C-FA1E502F4F6B}" destId="{C1226DE9-847B-42F3-B646-6153591896D8}" srcOrd="0" destOrd="0" presId="urn:microsoft.com/office/officeart/2005/8/layout/list1"/>
    <dgm:cxn modelId="{5B2FAC76-5E67-4940-88AB-3652A9D18301}" type="presOf" srcId="{4DDDC3C0-02E7-429C-991C-FA1E502F4F6B}" destId="{2EAE8DC0-70B7-4AE0-9E80-1D0A6666340E}" srcOrd="1" destOrd="0" presId="urn:microsoft.com/office/officeart/2005/8/layout/list1"/>
    <dgm:cxn modelId="{4F5E00B3-BBA0-49CA-B551-9AD1520C7814}" type="presOf" srcId="{0AACAAC7-7047-4557-8813-4E3924837256}" destId="{F3554F7A-7992-423B-AE19-DE5F8F984AB1}" srcOrd="0" destOrd="0" presId="urn:microsoft.com/office/officeart/2005/8/layout/list1"/>
    <dgm:cxn modelId="{1FE576E6-ABCD-4553-A521-0D5213C4B42D}" type="presOf" srcId="{6172201A-BAEB-4675-B1D3-F6C20724A723}" destId="{716BB01A-B61F-4A0C-9930-A1B18E9CD11F}" srcOrd="0" destOrd="0" presId="urn:microsoft.com/office/officeart/2005/8/layout/list1"/>
    <dgm:cxn modelId="{4DF24FA7-2001-4F79-A0C4-EB8AFEC4F481}" type="presOf" srcId="{BF09ADD9-9C0F-41AA-B50F-21D29AB37E16}" destId="{6A50C7EB-756F-4327-96CF-989D2D83A0CF}" srcOrd="0" destOrd="0" presId="urn:microsoft.com/office/officeart/2005/8/layout/list1"/>
    <dgm:cxn modelId="{1ED5637B-0995-4C5D-9E5A-6DA13C49A395}" srcId="{4DDDC3C0-02E7-429C-991C-FA1E502F4F6B}" destId="{0AACAAC7-7047-4557-8813-4E3924837256}" srcOrd="0" destOrd="0" parTransId="{D264E6F2-F85F-4B89-9180-32D89E9AF8B5}" sibTransId="{ECEE3196-EE35-4031-AF89-320C555B16F4}"/>
    <dgm:cxn modelId="{0019155D-37C9-4D92-A860-ED6AD729B0A0}" type="presOf" srcId="{AEB48E36-F41D-4111-A9AE-6214F7C1DE09}" destId="{435D6DA7-7C51-4F84-A690-48077D2F7BE0}" srcOrd="1" destOrd="0" presId="urn:microsoft.com/office/officeart/2005/8/layout/list1"/>
    <dgm:cxn modelId="{F4B9AA9B-C4A4-4F11-A16F-4FD9A9F551A3}" srcId="{54DE1B67-C979-412B-BD1D-817B2DCB301C}" destId="{6172201A-BAEB-4675-B1D3-F6C20724A723}" srcOrd="0" destOrd="0" parTransId="{B8F4A43E-B8E3-46E7-BF74-F4BE300D0836}" sibTransId="{915AC0DF-3C13-4729-9278-2CC6DB044E58}"/>
    <dgm:cxn modelId="{31553E4B-F35D-4EB4-99AF-34CB495F8A47}" type="presOf" srcId="{B58F5C12-2223-4415-8348-5EAAB5116BB8}" destId="{5C7B0200-E265-41F2-8607-46C15C5FE240}" srcOrd="0" destOrd="0" presId="urn:microsoft.com/office/officeart/2005/8/layout/list1"/>
    <dgm:cxn modelId="{1C008C40-A470-487E-BBA4-6902C92CEC58}" type="presOf" srcId="{54DE1B67-C979-412B-BD1D-817B2DCB301C}" destId="{4396DFFA-4929-4ED1-AD6C-76C2C21C89F4}" srcOrd="0" destOrd="0" presId="urn:microsoft.com/office/officeart/2005/8/layout/list1"/>
    <dgm:cxn modelId="{31B5611A-A8F8-4B41-8FA2-28F47E14E1ED}" srcId="{B58F5C12-2223-4415-8348-5EAAB5116BB8}" destId="{AEB48E36-F41D-4111-A9AE-6214F7C1DE09}" srcOrd="1" destOrd="0" parTransId="{60761801-0D7E-4F10-9C60-76508D107770}" sibTransId="{D1D2B704-580A-40E7-B799-3FC2FB850ED1}"/>
    <dgm:cxn modelId="{F51D4A09-57B7-4109-BD2F-11B0F13C15DF}" srcId="{AEB48E36-F41D-4111-A9AE-6214F7C1DE09}" destId="{BF09ADD9-9C0F-41AA-B50F-21D29AB37E16}" srcOrd="0" destOrd="0" parTransId="{724C2B58-E6A0-4BDA-BE6A-F58F282677C5}" sibTransId="{18351734-8D25-4F53-A520-EC61BA4254C1}"/>
    <dgm:cxn modelId="{794D7270-4F83-4ADE-918F-157B754965D0}" type="presOf" srcId="{AEB48E36-F41D-4111-A9AE-6214F7C1DE09}" destId="{F3B3A433-D511-40B0-81BA-ED31E964233B}" srcOrd="0" destOrd="0" presId="urn:microsoft.com/office/officeart/2005/8/layout/list1"/>
    <dgm:cxn modelId="{A068C2CC-184A-4EE8-944A-9E05CB7FB94E}" type="presParOf" srcId="{5C7B0200-E265-41F2-8607-46C15C5FE240}" destId="{C67D5ACC-D1EC-4922-832A-A8E5DD7EF392}" srcOrd="0" destOrd="0" presId="urn:microsoft.com/office/officeart/2005/8/layout/list1"/>
    <dgm:cxn modelId="{6E34B5EB-0C04-4F2F-BB1E-704916144D5A}" type="presParOf" srcId="{C67D5ACC-D1EC-4922-832A-A8E5DD7EF392}" destId="{4396DFFA-4929-4ED1-AD6C-76C2C21C89F4}" srcOrd="0" destOrd="0" presId="urn:microsoft.com/office/officeart/2005/8/layout/list1"/>
    <dgm:cxn modelId="{A4950C5B-73C3-4F21-902D-D47ADC1EAEF9}" type="presParOf" srcId="{C67D5ACC-D1EC-4922-832A-A8E5DD7EF392}" destId="{F90FFB6D-1FCD-446C-9013-8ABA78F44081}" srcOrd="1" destOrd="0" presId="urn:microsoft.com/office/officeart/2005/8/layout/list1"/>
    <dgm:cxn modelId="{AD5DBF37-C4C4-44C3-9361-C2D2101FFCFF}" type="presParOf" srcId="{5C7B0200-E265-41F2-8607-46C15C5FE240}" destId="{A9EEF27E-FDFA-4DBA-AE59-1AB2D3A442B8}" srcOrd="1" destOrd="0" presId="urn:microsoft.com/office/officeart/2005/8/layout/list1"/>
    <dgm:cxn modelId="{F8E1AC06-142B-4405-9497-038B9CE514AC}" type="presParOf" srcId="{5C7B0200-E265-41F2-8607-46C15C5FE240}" destId="{716BB01A-B61F-4A0C-9930-A1B18E9CD11F}" srcOrd="2" destOrd="0" presId="urn:microsoft.com/office/officeart/2005/8/layout/list1"/>
    <dgm:cxn modelId="{E2D8C370-6959-4313-8CF7-57A0AF71D2F8}" type="presParOf" srcId="{5C7B0200-E265-41F2-8607-46C15C5FE240}" destId="{3073B07D-3F82-4978-9A78-ED22EE3F4AD9}" srcOrd="3" destOrd="0" presId="urn:microsoft.com/office/officeart/2005/8/layout/list1"/>
    <dgm:cxn modelId="{525AEC5A-E520-4217-8C2B-84D9A238DA00}" type="presParOf" srcId="{5C7B0200-E265-41F2-8607-46C15C5FE240}" destId="{2C7A296D-D6C4-4963-AD59-682B33BA23B2}" srcOrd="4" destOrd="0" presId="urn:microsoft.com/office/officeart/2005/8/layout/list1"/>
    <dgm:cxn modelId="{B8AEDAD1-A792-4E34-BA53-B23A776BB378}" type="presParOf" srcId="{2C7A296D-D6C4-4963-AD59-682B33BA23B2}" destId="{F3B3A433-D511-40B0-81BA-ED31E964233B}" srcOrd="0" destOrd="0" presId="urn:microsoft.com/office/officeart/2005/8/layout/list1"/>
    <dgm:cxn modelId="{76AFD01D-AFC4-44D0-94AD-23130EB76810}" type="presParOf" srcId="{2C7A296D-D6C4-4963-AD59-682B33BA23B2}" destId="{435D6DA7-7C51-4F84-A690-48077D2F7BE0}" srcOrd="1" destOrd="0" presId="urn:microsoft.com/office/officeart/2005/8/layout/list1"/>
    <dgm:cxn modelId="{68350530-1229-4FB6-94DB-9E7D8B46FCF9}" type="presParOf" srcId="{5C7B0200-E265-41F2-8607-46C15C5FE240}" destId="{57E8E2ED-6EAC-4DE2-9AE6-90DA5853EE11}" srcOrd="5" destOrd="0" presId="urn:microsoft.com/office/officeart/2005/8/layout/list1"/>
    <dgm:cxn modelId="{4CC0BB2A-80C5-4E2C-8531-BE6C9CC442FF}" type="presParOf" srcId="{5C7B0200-E265-41F2-8607-46C15C5FE240}" destId="{6A50C7EB-756F-4327-96CF-989D2D83A0CF}" srcOrd="6" destOrd="0" presId="urn:microsoft.com/office/officeart/2005/8/layout/list1"/>
    <dgm:cxn modelId="{13F2F7A6-5DF7-4D86-AC03-BB4BA60A38C8}" type="presParOf" srcId="{5C7B0200-E265-41F2-8607-46C15C5FE240}" destId="{DD39E0FE-4613-456E-A706-A3B0DCA6E8AE}" srcOrd="7" destOrd="0" presId="urn:microsoft.com/office/officeart/2005/8/layout/list1"/>
    <dgm:cxn modelId="{E57EC9F4-A0FB-4F0C-8508-990D475A7E77}" type="presParOf" srcId="{5C7B0200-E265-41F2-8607-46C15C5FE240}" destId="{F62DA9D3-6DE0-4D1C-98CA-B92BEE1DDF1C}" srcOrd="8" destOrd="0" presId="urn:microsoft.com/office/officeart/2005/8/layout/list1"/>
    <dgm:cxn modelId="{5A67C4FC-A2C2-4F62-8682-6E54008345D1}" type="presParOf" srcId="{F62DA9D3-6DE0-4D1C-98CA-B92BEE1DDF1C}" destId="{C1226DE9-847B-42F3-B646-6153591896D8}" srcOrd="0" destOrd="0" presId="urn:microsoft.com/office/officeart/2005/8/layout/list1"/>
    <dgm:cxn modelId="{F2B628A7-D375-4251-BCA9-13B763438CF8}" type="presParOf" srcId="{F62DA9D3-6DE0-4D1C-98CA-B92BEE1DDF1C}" destId="{2EAE8DC0-70B7-4AE0-9E80-1D0A6666340E}" srcOrd="1" destOrd="0" presId="urn:microsoft.com/office/officeart/2005/8/layout/list1"/>
    <dgm:cxn modelId="{C7FA51EB-59BC-441B-89EE-B607222EFB84}" type="presParOf" srcId="{5C7B0200-E265-41F2-8607-46C15C5FE240}" destId="{652E2A69-E1CA-4024-91F7-27D1A3367CE3}" srcOrd="9" destOrd="0" presId="urn:microsoft.com/office/officeart/2005/8/layout/list1"/>
    <dgm:cxn modelId="{F098258C-0F7C-4AE6-A73D-F784147A7B0B}" type="presParOf" srcId="{5C7B0200-E265-41F2-8607-46C15C5FE240}" destId="{F3554F7A-7992-423B-AE19-DE5F8F984AB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6162B3-033D-4BD1-BB49-2D17A3E3BC47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8D8D291-2863-45D4-BDD8-4975A94A9A58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kk-KZ" sz="2400" b="1" dirty="0" smtClean="0"/>
            <a:t>ОПЕРАЦИЯЛЫҚ ЖҮЙЕНІҢ ҚҰРАМДАС БӨЛІКТЕРІ  </a:t>
          </a:r>
          <a:endParaRPr lang="ru-RU" sz="2400" b="1" dirty="0"/>
        </a:p>
      </dgm:t>
    </dgm:pt>
    <dgm:pt modelId="{00FAA7C8-6D6C-4BE9-BFD8-8AB259008DD6}" type="parTrans" cxnId="{C9328663-451E-486A-B7F6-875BE97406AA}">
      <dgm:prSet/>
      <dgm:spPr/>
      <dgm:t>
        <a:bodyPr/>
        <a:lstStyle/>
        <a:p>
          <a:endParaRPr lang="ru-RU"/>
        </a:p>
      </dgm:t>
    </dgm:pt>
    <dgm:pt modelId="{A3643998-C76E-4343-9166-E145A95ED697}" type="sibTrans" cxnId="{C9328663-451E-486A-B7F6-875BE97406AA}">
      <dgm:prSet/>
      <dgm:spPr/>
      <dgm:t>
        <a:bodyPr/>
        <a:lstStyle/>
        <a:p>
          <a:endParaRPr lang="ru-RU"/>
        </a:p>
      </dgm:t>
    </dgm:pt>
    <dgm:pt modelId="{797126DA-DFB0-4DA6-AD24-FB4174FD3E04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kk-KZ" sz="2400" b="1" dirty="0" smtClean="0"/>
            <a:t>ҚОЛДАНБАЛЫ ҚҰРАМДАС БӨЛІГІ</a:t>
          </a:r>
        </a:p>
        <a:p>
          <a:pPr algn="ctr">
            <a:spcAft>
              <a:spcPct val="35000"/>
            </a:spcAft>
          </a:pPr>
          <a:endParaRPr lang="kk-KZ" sz="1600" b="1" dirty="0" smtClean="0"/>
        </a:p>
        <a:p>
          <a:pPr algn="just">
            <a:spcAft>
              <a:spcPts val="0"/>
            </a:spcAft>
          </a:pPr>
          <a:r>
            <a:rPr lang="kk-KZ" sz="2400" b="1" dirty="0" smtClean="0"/>
            <a:t>Мәтіндік редактор, </a:t>
          </a:r>
        </a:p>
        <a:p>
          <a:pPr algn="just">
            <a:spcAft>
              <a:spcPts val="0"/>
            </a:spcAft>
          </a:pPr>
          <a:r>
            <a:rPr lang="kk-KZ" sz="2400" b="1" dirty="0" smtClean="0"/>
            <a:t>Компиляторлар,</a:t>
          </a:r>
        </a:p>
        <a:p>
          <a:pPr algn="just">
            <a:spcAft>
              <a:spcPts val="0"/>
            </a:spcAft>
          </a:pPr>
          <a:r>
            <a:rPr lang="kk-KZ" sz="2400" b="1" dirty="0" smtClean="0"/>
            <a:t>Баптаулар,</a:t>
          </a:r>
        </a:p>
        <a:p>
          <a:pPr algn="l">
            <a:spcAft>
              <a:spcPts val="0"/>
            </a:spcAft>
          </a:pPr>
          <a:r>
            <a:rPr lang="kk-KZ" sz="2400" b="1" dirty="0" smtClean="0"/>
            <a:t>Программалау жүйелері,</a:t>
          </a:r>
        </a:p>
        <a:p>
          <a:pPr algn="l">
            <a:spcAft>
              <a:spcPts val="0"/>
            </a:spcAft>
          </a:pPr>
          <a:r>
            <a:rPr lang="kk-KZ" sz="2400" b="1" dirty="0" smtClean="0"/>
            <a:t>Ақпаратты графикалық түрде шығаратын программалар және т.б. </a:t>
          </a:r>
          <a:endParaRPr lang="ru-RU" sz="2400" b="1" dirty="0"/>
        </a:p>
      </dgm:t>
    </dgm:pt>
    <dgm:pt modelId="{640D1400-34D1-4414-83FF-03D91F29CB95}" type="parTrans" cxnId="{B495525E-7398-4211-AE3D-6F57566C6A81}">
      <dgm:prSet/>
      <dgm:spPr/>
      <dgm:t>
        <a:bodyPr/>
        <a:lstStyle/>
        <a:p>
          <a:endParaRPr lang="ru-RU"/>
        </a:p>
      </dgm:t>
    </dgm:pt>
    <dgm:pt modelId="{807EAF44-56EF-42EC-8ABF-88F4AC902060}" type="sibTrans" cxnId="{B495525E-7398-4211-AE3D-6F57566C6A81}">
      <dgm:prSet/>
      <dgm:spPr/>
      <dgm:t>
        <a:bodyPr/>
        <a:lstStyle/>
        <a:p>
          <a:endParaRPr lang="ru-RU"/>
        </a:p>
      </dgm:t>
    </dgm:pt>
    <dgm:pt modelId="{6E5ABF3E-60B4-4BCA-B00B-B910684001E9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kk-KZ" sz="2400" b="1" dirty="0" smtClean="0"/>
            <a:t>ЖҮЙЕЛІК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kk-KZ" sz="2400" b="1" dirty="0" smtClean="0"/>
            <a:t>ҚҰРАМДАС БӨЛІГІ</a:t>
          </a:r>
        </a:p>
        <a:p>
          <a:pPr algn="ctr">
            <a:lnSpc>
              <a:spcPct val="90000"/>
            </a:lnSpc>
            <a:spcAft>
              <a:spcPts val="0"/>
            </a:spcAft>
          </a:pPr>
          <a:endParaRPr lang="kk-KZ" sz="2400" b="1" dirty="0" smtClean="0"/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kk-KZ" sz="2400" b="1" dirty="0" smtClean="0"/>
            <a:t>Жүйенің ядросы,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kk-KZ" sz="2400" b="1" dirty="0" smtClean="0"/>
            <a:t>Программагны жіктеуші,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kk-KZ" sz="2400" b="1" dirty="0" smtClean="0"/>
            <a:t>ішкі жүйелер, терезелік жүйе, командалық интерпретатор және файлдық жүйе.</a:t>
          </a:r>
        </a:p>
        <a:p>
          <a:pPr algn="l">
            <a:lnSpc>
              <a:spcPct val="90000"/>
            </a:lnSpc>
            <a:spcAft>
              <a:spcPts val="0"/>
            </a:spcAft>
          </a:pPr>
          <a:endParaRPr lang="ru-RU" sz="2400" dirty="0"/>
        </a:p>
      </dgm:t>
    </dgm:pt>
    <dgm:pt modelId="{670C6B9E-C87F-414B-9A22-ADF16C49B1B3}" type="parTrans" cxnId="{600F02A6-6C6D-4B9C-B3C3-AA3B9056A971}">
      <dgm:prSet/>
      <dgm:spPr/>
      <dgm:t>
        <a:bodyPr/>
        <a:lstStyle/>
        <a:p>
          <a:endParaRPr lang="ru-RU"/>
        </a:p>
      </dgm:t>
    </dgm:pt>
    <dgm:pt modelId="{43B48701-F5AA-45CF-B8BE-82006AA51171}" type="sibTrans" cxnId="{600F02A6-6C6D-4B9C-B3C3-AA3B9056A971}">
      <dgm:prSet/>
      <dgm:spPr/>
      <dgm:t>
        <a:bodyPr/>
        <a:lstStyle/>
        <a:p>
          <a:endParaRPr lang="ru-RU"/>
        </a:p>
      </dgm:t>
    </dgm:pt>
    <dgm:pt modelId="{C1B0017A-EBE2-428B-80AB-BC461F442165}" type="pres">
      <dgm:prSet presAssocID="{3B6162B3-033D-4BD1-BB49-2D17A3E3BC4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D6A59A-89C1-44A6-B2F4-2887AE68AE9F}" type="pres">
      <dgm:prSet presAssocID="{48D8D291-2863-45D4-BDD8-4975A94A9A58}" presName="centerShape" presStyleLbl="node0" presStyleIdx="0" presStyleCnt="1" custScaleX="251680" custScaleY="66922" custLinFactNeighborX="-323" custLinFactNeighborY="-5447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1821E3D-946F-4F7D-939C-9013788F2A7A}" type="pres">
      <dgm:prSet presAssocID="{640D1400-34D1-4414-83FF-03D91F29CB95}" presName="parTrans" presStyleLbl="sibTrans2D1" presStyleIdx="0" presStyleCnt="2" custAng="969475" custLinFactNeighborX="48127" custLinFactNeighborY="-18934"/>
      <dgm:spPr/>
      <dgm:t>
        <a:bodyPr/>
        <a:lstStyle/>
        <a:p>
          <a:endParaRPr lang="ru-RU"/>
        </a:p>
      </dgm:t>
    </dgm:pt>
    <dgm:pt modelId="{475B8C7E-9621-4F99-9EC6-98F135E31A1E}" type="pres">
      <dgm:prSet presAssocID="{640D1400-34D1-4414-83FF-03D91F29CB9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69F4F43-5748-47A2-AA58-0E6F152E9334}" type="pres">
      <dgm:prSet presAssocID="{797126DA-DFB0-4DA6-AD24-FB4174FD3E04}" presName="node" presStyleLbl="node1" presStyleIdx="0" presStyleCnt="2" custScaleX="216465" custScaleY="279668" custRadScaleRad="112541" custRadScaleInc="-1201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A4D4683-0526-4801-B8CD-17608F2F615E}" type="pres">
      <dgm:prSet presAssocID="{670C6B9E-C87F-414B-9A22-ADF16C49B1B3}" presName="parTrans" presStyleLbl="sibTrans2D1" presStyleIdx="1" presStyleCnt="2" custAng="20821905" custScaleX="100666" custScaleY="102215" custLinFactNeighborX="-24885" custLinFactNeighborY="-22182"/>
      <dgm:spPr/>
      <dgm:t>
        <a:bodyPr/>
        <a:lstStyle/>
        <a:p>
          <a:endParaRPr lang="ru-RU"/>
        </a:p>
      </dgm:t>
    </dgm:pt>
    <dgm:pt modelId="{4B9C3CBE-7F78-42AC-9D91-03BD29631FEA}" type="pres">
      <dgm:prSet presAssocID="{670C6B9E-C87F-414B-9A22-ADF16C49B1B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8949454-3A0C-41B8-B68B-713ACCF7D16A}" type="pres">
      <dgm:prSet presAssocID="{6E5ABF3E-60B4-4BCA-B00B-B910684001E9}" presName="node" presStyleLbl="node1" presStyleIdx="1" presStyleCnt="2" custScaleX="205682" custScaleY="274917" custRadScaleRad="113164" custRadScaleInc="-8036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3B494009-BC55-468B-826B-44CC7D7CC75C}" type="presOf" srcId="{670C6B9E-C87F-414B-9A22-ADF16C49B1B3}" destId="{BA4D4683-0526-4801-B8CD-17608F2F615E}" srcOrd="0" destOrd="0" presId="urn:microsoft.com/office/officeart/2005/8/layout/radial5"/>
    <dgm:cxn modelId="{05B30519-3B74-41EA-917B-24C5FDA6C547}" type="presOf" srcId="{640D1400-34D1-4414-83FF-03D91F29CB95}" destId="{475B8C7E-9621-4F99-9EC6-98F135E31A1E}" srcOrd="1" destOrd="0" presId="urn:microsoft.com/office/officeart/2005/8/layout/radial5"/>
    <dgm:cxn modelId="{875FC574-A0B1-49DC-A270-0343567075CC}" type="presOf" srcId="{48D8D291-2863-45D4-BDD8-4975A94A9A58}" destId="{8AD6A59A-89C1-44A6-B2F4-2887AE68AE9F}" srcOrd="0" destOrd="0" presId="urn:microsoft.com/office/officeart/2005/8/layout/radial5"/>
    <dgm:cxn modelId="{600F02A6-6C6D-4B9C-B3C3-AA3B9056A971}" srcId="{48D8D291-2863-45D4-BDD8-4975A94A9A58}" destId="{6E5ABF3E-60B4-4BCA-B00B-B910684001E9}" srcOrd="1" destOrd="0" parTransId="{670C6B9E-C87F-414B-9A22-ADF16C49B1B3}" sibTransId="{43B48701-F5AA-45CF-B8BE-82006AA51171}"/>
    <dgm:cxn modelId="{C9328663-451E-486A-B7F6-875BE97406AA}" srcId="{3B6162B3-033D-4BD1-BB49-2D17A3E3BC47}" destId="{48D8D291-2863-45D4-BDD8-4975A94A9A58}" srcOrd="0" destOrd="0" parTransId="{00FAA7C8-6D6C-4BE9-BFD8-8AB259008DD6}" sibTransId="{A3643998-C76E-4343-9166-E145A95ED697}"/>
    <dgm:cxn modelId="{2DD5592F-DB1E-4802-8DF2-147B2CA0AD20}" type="presOf" srcId="{797126DA-DFB0-4DA6-AD24-FB4174FD3E04}" destId="{469F4F43-5748-47A2-AA58-0E6F152E9334}" srcOrd="0" destOrd="0" presId="urn:microsoft.com/office/officeart/2005/8/layout/radial5"/>
    <dgm:cxn modelId="{A134D973-6D22-44B1-A8E7-31D440344ABA}" type="presOf" srcId="{3B6162B3-033D-4BD1-BB49-2D17A3E3BC47}" destId="{C1B0017A-EBE2-428B-80AB-BC461F442165}" srcOrd="0" destOrd="0" presId="urn:microsoft.com/office/officeart/2005/8/layout/radial5"/>
    <dgm:cxn modelId="{327F2CD7-B0E3-4F10-A053-D119497DD669}" type="presOf" srcId="{6E5ABF3E-60B4-4BCA-B00B-B910684001E9}" destId="{48949454-3A0C-41B8-B68B-713ACCF7D16A}" srcOrd="0" destOrd="0" presId="urn:microsoft.com/office/officeart/2005/8/layout/radial5"/>
    <dgm:cxn modelId="{B495525E-7398-4211-AE3D-6F57566C6A81}" srcId="{48D8D291-2863-45D4-BDD8-4975A94A9A58}" destId="{797126DA-DFB0-4DA6-AD24-FB4174FD3E04}" srcOrd="0" destOrd="0" parTransId="{640D1400-34D1-4414-83FF-03D91F29CB95}" sibTransId="{807EAF44-56EF-42EC-8ABF-88F4AC902060}"/>
    <dgm:cxn modelId="{0F573FE9-37E1-4D05-A5AB-8D29A7DDBBF5}" type="presOf" srcId="{670C6B9E-C87F-414B-9A22-ADF16C49B1B3}" destId="{4B9C3CBE-7F78-42AC-9D91-03BD29631FEA}" srcOrd="1" destOrd="0" presId="urn:microsoft.com/office/officeart/2005/8/layout/radial5"/>
    <dgm:cxn modelId="{1D39C17C-C77E-4300-AD20-5E354F0FC0CC}" type="presOf" srcId="{640D1400-34D1-4414-83FF-03D91F29CB95}" destId="{11821E3D-946F-4F7D-939C-9013788F2A7A}" srcOrd="0" destOrd="0" presId="urn:microsoft.com/office/officeart/2005/8/layout/radial5"/>
    <dgm:cxn modelId="{24AAF94D-5A95-4F11-B7C3-F332C7E5F649}" type="presParOf" srcId="{C1B0017A-EBE2-428B-80AB-BC461F442165}" destId="{8AD6A59A-89C1-44A6-B2F4-2887AE68AE9F}" srcOrd="0" destOrd="0" presId="urn:microsoft.com/office/officeart/2005/8/layout/radial5"/>
    <dgm:cxn modelId="{7FB18AC1-E1A6-42D9-B951-0C95FFA455DD}" type="presParOf" srcId="{C1B0017A-EBE2-428B-80AB-BC461F442165}" destId="{11821E3D-946F-4F7D-939C-9013788F2A7A}" srcOrd="1" destOrd="0" presId="urn:microsoft.com/office/officeart/2005/8/layout/radial5"/>
    <dgm:cxn modelId="{87BD6E34-8874-4A72-83C3-E14F7841CAC8}" type="presParOf" srcId="{11821E3D-946F-4F7D-939C-9013788F2A7A}" destId="{475B8C7E-9621-4F99-9EC6-98F135E31A1E}" srcOrd="0" destOrd="0" presId="urn:microsoft.com/office/officeart/2005/8/layout/radial5"/>
    <dgm:cxn modelId="{AFBF204E-4706-4A1B-BCD7-5D619EF4DDC7}" type="presParOf" srcId="{C1B0017A-EBE2-428B-80AB-BC461F442165}" destId="{469F4F43-5748-47A2-AA58-0E6F152E9334}" srcOrd="2" destOrd="0" presId="urn:microsoft.com/office/officeart/2005/8/layout/radial5"/>
    <dgm:cxn modelId="{5255EA9A-88CC-4E5E-9B72-A5FDD03E0516}" type="presParOf" srcId="{C1B0017A-EBE2-428B-80AB-BC461F442165}" destId="{BA4D4683-0526-4801-B8CD-17608F2F615E}" srcOrd="3" destOrd="0" presId="urn:microsoft.com/office/officeart/2005/8/layout/radial5"/>
    <dgm:cxn modelId="{D30155A8-DD9F-4207-A1CD-231193FB95FD}" type="presParOf" srcId="{BA4D4683-0526-4801-B8CD-17608F2F615E}" destId="{4B9C3CBE-7F78-42AC-9D91-03BD29631FEA}" srcOrd="0" destOrd="0" presId="urn:microsoft.com/office/officeart/2005/8/layout/radial5"/>
    <dgm:cxn modelId="{7E1BDE3C-EF68-4308-A92B-F88D219703ED}" type="presParOf" srcId="{C1B0017A-EBE2-428B-80AB-BC461F442165}" destId="{48949454-3A0C-41B8-B68B-713ACCF7D16A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1E0D79-FAF7-4CE3-AC77-D6B34B4CE627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C54BB5-7F18-4ED7-9F22-5C0CAF51C8C7}">
      <dgm:prSet phldrT="[Текст]"/>
      <dgm:spPr/>
      <dgm:t>
        <a:bodyPr/>
        <a:lstStyle/>
        <a:p>
          <a:r>
            <a:rPr lang="kk-KZ" b="1" dirty="0" smtClean="0"/>
            <a:t>Қолданбалы прогамма міндеттері</a:t>
          </a:r>
          <a:endParaRPr lang="ru-RU" b="1" dirty="0"/>
        </a:p>
      </dgm:t>
    </dgm:pt>
    <dgm:pt modelId="{749121F1-99F3-46AF-94C8-617B56D8709B}" type="parTrans" cxnId="{9083776D-D805-459B-9594-3D26C80E9EF6}">
      <dgm:prSet/>
      <dgm:spPr/>
      <dgm:t>
        <a:bodyPr/>
        <a:lstStyle/>
        <a:p>
          <a:endParaRPr lang="ru-RU"/>
        </a:p>
      </dgm:t>
    </dgm:pt>
    <dgm:pt modelId="{7B6CB4B1-1EB1-4B37-AAEB-07DAFDB9F05B}" type="sibTrans" cxnId="{9083776D-D805-459B-9594-3D26C80E9EF6}">
      <dgm:prSet/>
      <dgm:spPr/>
      <dgm:t>
        <a:bodyPr/>
        <a:lstStyle/>
        <a:p>
          <a:endParaRPr lang="ru-RU"/>
        </a:p>
      </dgm:t>
    </dgm:pt>
    <dgm:pt modelId="{0255C505-2BFF-4745-988D-CF30A901CDB9}">
      <dgm:prSet phldrT="[Текст]" custT="1"/>
      <dgm:spPr/>
      <dgm:t>
        <a:bodyPr/>
        <a:lstStyle/>
        <a:p>
          <a:pPr marL="176213" indent="0"/>
          <a:r>
            <a:rPr lang="kk-KZ" sz="2400" b="1" dirty="0" smtClean="0"/>
            <a:t>Жеке сипаттағы қолданбалы программалар. Олар, мысалы: қаржылық қызметін бақылау, төлем жинақтарын дайындау</a:t>
          </a:r>
          <a:endParaRPr lang="ru-RU" sz="2400" b="1" dirty="0"/>
        </a:p>
      </dgm:t>
    </dgm:pt>
    <dgm:pt modelId="{BD76DFA1-DB59-426E-B5BC-C822DD0F4562}" type="parTrans" cxnId="{44DDCD44-02C5-4419-9143-28BDACD4AE73}">
      <dgm:prSet/>
      <dgm:spPr/>
      <dgm:t>
        <a:bodyPr/>
        <a:lstStyle/>
        <a:p>
          <a:endParaRPr lang="ru-RU"/>
        </a:p>
      </dgm:t>
    </dgm:pt>
    <dgm:pt modelId="{E786A695-F95C-4FC9-B748-F713A4544355}" type="sibTrans" cxnId="{44DDCD44-02C5-4419-9143-28BDACD4AE73}">
      <dgm:prSet/>
      <dgm:spPr/>
      <dgm:t>
        <a:bodyPr/>
        <a:lstStyle/>
        <a:p>
          <a:endParaRPr lang="ru-RU"/>
        </a:p>
      </dgm:t>
    </dgm:pt>
    <dgm:pt modelId="{B1584561-CBDA-4570-8DDE-25B81F8C66B6}">
      <dgm:prSet phldrT="[Текст]"/>
      <dgm:spPr/>
      <dgm:t>
        <a:bodyPr/>
        <a:lstStyle/>
        <a:p>
          <a:r>
            <a:rPr lang="kk-KZ" b="1" dirty="0" smtClean="0"/>
            <a:t>Ортақ сипаттағы қолданбалы программалар. Олар, мысалы: құжаттарды дайындау, басып шығару</a:t>
          </a:r>
          <a:endParaRPr lang="ru-RU" b="1" dirty="0"/>
        </a:p>
      </dgm:t>
    </dgm:pt>
    <dgm:pt modelId="{8FD7A9BB-8A81-4E30-B0DE-0EBA49CE5187}" type="parTrans" cxnId="{6469DB9D-9739-41A0-AB99-9DAE313F98F0}">
      <dgm:prSet/>
      <dgm:spPr/>
      <dgm:t>
        <a:bodyPr/>
        <a:lstStyle/>
        <a:p>
          <a:endParaRPr lang="ru-RU"/>
        </a:p>
      </dgm:t>
    </dgm:pt>
    <dgm:pt modelId="{B9091B49-0B3E-473C-815E-AA2559A56A49}" type="sibTrans" cxnId="{6469DB9D-9739-41A0-AB99-9DAE313F98F0}">
      <dgm:prSet/>
      <dgm:spPr/>
      <dgm:t>
        <a:bodyPr/>
        <a:lstStyle/>
        <a:p>
          <a:endParaRPr lang="ru-RU"/>
        </a:p>
      </dgm:t>
    </dgm:pt>
    <dgm:pt modelId="{DC9012F4-FD26-429F-8D39-DE8D76A59080}" type="pres">
      <dgm:prSet presAssocID="{421E0D79-FAF7-4CE3-AC77-D6B34B4CE62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A390C8-29C8-43F6-9D25-1AA9E27C3213}" type="pres">
      <dgm:prSet presAssocID="{23C54BB5-7F18-4ED7-9F22-5C0CAF51C8C7}" presName="root1" presStyleCnt="0"/>
      <dgm:spPr/>
    </dgm:pt>
    <dgm:pt modelId="{1301987E-7A1B-4304-AC42-B75C0FB71C89}" type="pres">
      <dgm:prSet presAssocID="{23C54BB5-7F18-4ED7-9F22-5C0CAF51C8C7}" presName="LevelOneTextNode" presStyleLbl="node0" presStyleIdx="0" presStyleCnt="1" custScaleY="93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0BA69F-AFF3-4EEF-AEC9-C91614D7035E}" type="pres">
      <dgm:prSet presAssocID="{23C54BB5-7F18-4ED7-9F22-5C0CAF51C8C7}" presName="level2hierChild" presStyleCnt="0"/>
      <dgm:spPr/>
    </dgm:pt>
    <dgm:pt modelId="{86E9E343-87F8-42A2-B5CA-688B35FEA1C0}" type="pres">
      <dgm:prSet presAssocID="{BD76DFA1-DB59-426E-B5BC-C822DD0F4562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3CDFAB51-1DFE-4859-8CAD-32813EC53483}" type="pres">
      <dgm:prSet presAssocID="{BD76DFA1-DB59-426E-B5BC-C822DD0F4562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5A57920-13B9-4F37-8DB8-2B276A482B95}" type="pres">
      <dgm:prSet presAssocID="{0255C505-2BFF-4745-988D-CF30A901CDB9}" presName="root2" presStyleCnt="0"/>
      <dgm:spPr/>
    </dgm:pt>
    <dgm:pt modelId="{985B794D-1F6F-49C9-A0AC-1516623DB9DB}" type="pres">
      <dgm:prSet presAssocID="{0255C505-2BFF-4745-988D-CF30A901CDB9}" presName="LevelTwoTextNode" presStyleLbl="node2" presStyleIdx="0" presStyleCnt="2" custScaleX="250768" custScaleY="185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D65D39-BA98-4A30-AEE0-36BB524E77D8}" type="pres">
      <dgm:prSet presAssocID="{0255C505-2BFF-4745-988D-CF30A901CDB9}" presName="level3hierChild" presStyleCnt="0"/>
      <dgm:spPr/>
    </dgm:pt>
    <dgm:pt modelId="{3DEE8710-3ECE-42B4-ABE4-7F2806CCC2BA}" type="pres">
      <dgm:prSet presAssocID="{8FD7A9BB-8A81-4E30-B0DE-0EBA49CE518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97958838-2B2E-490D-B29D-CA2DAC02E093}" type="pres">
      <dgm:prSet presAssocID="{8FD7A9BB-8A81-4E30-B0DE-0EBA49CE518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1BEAB50-7F3E-4075-9644-A5561F09DE24}" type="pres">
      <dgm:prSet presAssocID="{B1584561-CBDA-4570-8DDE-25B81F8C66B6}" presName="root2" presStyleCnt="0"/>
      <dgm:spPr/>
    </dgm:pt>
    <dgm:pt modelId="{7AC50FD2-0657-44CC-A981-10ADBAC72733}" type="pres">
      <dgm:prSet presAssocID="{B1584561-CBDA-4570-8DDE-25B81F8C66B6}" presName="LevelTwoTextNode" presStyleLbl="node2" presStyleIdx="1" presStyleCnt="2" custScaleX="250768" custScaleY="1661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8663EA-4B4F-4C0A-B32C-130275D58E7A}" type="pres">
      <dgm:prSet presAssocID="{B1584561-CBDA-4570-8DDE-25B81F8C66B6}" presName="level3hierChild" presStyleCnt="0"/>
      <dgm:spPr/>
    </dgm:pt>
  </dgm:ptLst>
  <dgm:cxnLst>
    <dgm:cxn modelId="{ACBD3A8F-AECB-45A5-A494-A49499D0D147}" type="presOf" srcId="{23C54BB5-7F18-4ED7-9F22-5C0CAF51C8C7}" destId="{1301987E-7A1B-4304-AC42-B75C0FB71C89}" srcOrd="0" destOrd="0" presId="urn:microsoft.com/office/officeart/2008/layout/HorizontalMultiLevelHierarchy"/>
    <dgm:cxn modelId="{42A9340A-7372-4B6A-9AA2-CC6DCEE45877}" type="presOf" srcId="{8FD7A9BB-8A81-4E30-B0DE-0EBA49CE5187}" destId="{97958838-2B2E-490D-B29D-CA2DAC02E093}" srcOrd="1" destOrd="0" presId="urn:microsoft.com/office/officeart/2008/layout/HorizontalMultiLevelHierarchy"/>
    <dgm:cxn modelId="{A73EC044-B479-4820-9518-9C12D764DB3F}" type="presOf" srcId="{8FD7A9BB-8A81-4E30-B0DE-0EBA49CE5187}" destId="{3DEE8710-3ECE-42B4-ABE4-7F2806CCC2BA}" srcOrd="0" destOrd="0" presId="urn:microsoft.com/office/officeart/2008/layout/HorizontalMultiLevelHierarchy"/>
    <dgm:cxn modelId="{9083776D-D805-459B-9594-3D26C80E9EF6}" srcId="{421E0D79-FAF7-4CE3-AC77-D6B34B4CE627}" destId="{23C54BB5-7F18-4ED7-9F22-5C0CAF51C8C7}" srcOrd="0" destOrd="0" parTransId="{749121F1-99F3-46AF-94C8-617B56D8709B}" sibTransId="{7B6CB4B1-1EB1-4B37-AAEB-07DAFDB9F05B}"/>
    <dgm:cxn modelId="{B3C6B6F8-DB9A-4AED-BDEB-22911B2C2ECE}" type="presOf" srcId="{BD76DFA1-DB59-426E-B5BC-C822DD0F4562}" destId="{86E9E343-87F8-42A2-B5CA-688B35FEA1C0}" srcOrd="0" destOrd="0" presId="urn:microsoft.com/office/officeart/2008/layout/HorizontalMultiLevelHierarchy"/>
    <dgm:cxn modelId="{6469DB9D-9739-41A0-AB99-9DAE313F98F0}" srcId="{23C54BB5-7F18-4ED7-9F22-5C0CAF51C8C7}" destId="{B1584561-CBDA-4570-8DDE-25B81F8C66B6}" srcOrd="1" destOrd="0" parTransId="{8FD7A9BB-8A81-4E30-B0DE-0EBA49CE5187}" sibTransId="{B9091B49-0B3E-473C-815E-AA2559A56A49}"/>
    <dgm:cxn modelId="{234413FE-42D9-45A3-9D81-5CE919237DD0}" type="presOf" srcId="{0255C505-2BFF-4745-988D-CF30A901CDB9}" destId="{985B794D-1F6F-49C9-A0AC-1516623DB9DB}" srcOrd="0" destOrd="0" presId="urn:microsoft.com/office/officeart/2008/layout/HorizontalMultiLevelHierarchy"/>
    <dgm:cxn modelId="{4A46AB85-1395-4667-A860-A4A3BD90BFE5}" type="presOf" srcId="{B1584561-CBDA-4570-8DDE-25B81F8C66B6}" destId="{7AC50FD2-0657-44CC-A981-10ADBAC72733}" srcOrd="0" destOrd="0" presId="urn:microsoft.com/office/officeart/2008/layout/HorizontalMultiLevelHierarchy"/>
    <dgm:cxn modelId="{484E4D48-F85C-4C95-A03C-5B7873D9D46B}" type="presOf" srcId="{421E0D79-FAF7-4CE3-AC77-D6B34B4CE627}" destId="{DC9012F4-FD26-429F-8D39-DE8D76A59080}" srcOrd="0" destOrd="0" presId="urn:microsoft.com/office/officeart/2008/layout/HorizontalMultiLevelHierarchy"/>
    <dgm:cxn modelId="{2E8FA44F-65AD-4BF7-B545-1A860626B4F1}" type="presOf" srcId="{BD76DFA1-DB59-426E-B5BC-C822DD0F4562}" destId="{3CDFAB51-1DFE-4859-8CAD-32813EC53483}" srcOrd="1" destOrd="0" presId="urn:microsoft.com/office/officeart/2008/layout/HorizontalMultiLevelHierarchy"/>
    <dgm:cxn modelId="{44DDCD44-02C5-4419-9143-28BDACD4AE73}" srcId="{23C54BB5-7F18-4ED7-9F22-5C0CAF51C8C7}" destId="{0255C505-2BFF-4745-988D-CF30A901CDB9}" srcOrd="0" destOrd="0" parTransId="{BD76DFA1-DB59-426E-B5BC-C822DD0F4562}" sibTransId="{E786A695-F95C-4FC9-B748-F713A4544355}"/>
    <dgm:cxn modelId="{A22B7A8E-5CA7-4C84-B0E6-6B4C83737F22}" type="presParOf" srcId="{DC9012F4-FD26-429F-8D39-DE8D76A59080}" destId="{8EA390C8-29C8-43F6-9D25-1AA9E27C3213}" srcOrd="0" destOrd="0" presId="urn:microsoft.com/office/officeart/2008/layout/HorizontalMultiLevelHierarchy"/>
    <dgm:cxn modelId="{06D3D4B9-EBD6-4956-B8D9-69A280A7B971}" type="presParOf" srcId="{8EA390C8-29C8-43F6-9D25-1AA9E27C3213}" destId="{1301987E-7A1B-4304-AC42-B75C0FB71C89}" srcOrd="0" destOrd="0" presId="urn:microsoft.com/office/officeart/2008/layout/HorizontalMultiLevelHierarchy"/>
    <dgm:cxn modelId="{A353370B-B1A2-493F-8B8A-F5DA821AC545}" type="presParOf" srcId="{8EA390C8-29C8-43F6-9D25-1AA9E27C3213}" destId="{580BA69F-AFF3-4EEF-AEC9-C91614D7035E}" srcOrd="1" destOrd="0" presId="urn:microsoft.com/office/officeart/2008/layout/HorizontalMultiLevelHierarchy"/>
    <dgm:cxn modelId="{C4FD4D82-537E-4FA8-8A69-E83A70FCD8E9}" type="presParOf" srcId="{580BA69F-AFF3-4EEF-AEC9-C91614D7035E}" destId="{86E9E343-87F8-42A2-B5CA-688B35FEA1C0}" srcOrd="0" destOrd="0" presId="urn:microsoft.com/office/officeart/2008/layout/HorizontalMultiLevelHierarchy"/>
    <dgm:cxn modelId="{E124CE2E-18FC-4BF4-BB90-8B189169C025}" type="presParOf" srcId="{86E9E343-87F8-42A2-B5CA-688B35FEA1C0}" destId="{3CDFAB51-1DFE-4859-8CAD-32813EC53483}" srcOrd="0" destOrd="0" presId="urn:microsoft.com/office/officeart/2008/layout/HorizontalMultiLevelHierarchy"/>
    <dgm:cxn modelId="{8A512DDD-AADF-4CAB-931A-99E9ECF31818}" type="presParOf" srcId="{580BA69F-AFF3-4EEF-AEC9-C91614D7035E}" destId="{C5A57920-13B9-4F37-8DB8-2B276A482B95}" srcOrd="1" destOrd="0" presId="urn:microsoft.com/office/officeart/2008/layout/HorizontalMultiLevelHierarchy"/>
    <dgm:cxn modelId="{702049F1-8801-48AF-922A-C3CA3C7EAABC}" type="presParOf" srcId="{C5A57920-13B9-4F37-8DB8-2B276A482B95}" destId="{985B794D-1F6F-49C9-A0AC-1516623DB9DB}" srcOrd="0" destOrd="0" presId="urn:microsoft.com/office/officeart/2008/layout/HorizontalMultiLevelHierarchy"/>
    <dgm:cxn modelId="{4E203CA9-D391-4EA7-B442-1570E1776536}" type="presParOf" srcId="{C5A57920-13B9-4F37-8DB8-2B276A482B95}" destId="{83D65D39-BA98-4A30-AEE0-36BB524E77D8}" srcOrd="1" destOrd="0" presId="urn:microsoft.com/office/officeart/2008/layout/HorizontalMultiLevelHierarchy"/>
    <dgm:cxn modelId="{F61966FE-F8B5-43EF-BA44-757FE47C712C}" type="presParOf" srcId="{580BA69F-AFF3-4EEF-AEC9-C91614D7035E}" destId="{3DEE8710-3ECE-42B4-ABE4-7F2806CCC2BA}" srcOrd="2" destOrd="0" presId="urn:microsoft.com/office/officeart/2008/layout/HorizontalMultiLevelHierarchy"/>
    <dgm:cxn modelId="{001D0CBB-CF57-4EA4-BCA9-7361CB581199}" type="presParOf" srcId="{3DEE8710-3ECE-42B4-ABE4-7F2806CCC2BA}" destId="{97958838-2B2E-490D-B29D-CA2DAC02E093}" srcOrd="0" destOrd="0" presId="urn:microsoft.com/office/officeart/2008/layout/HorizontalMultiLevelHierarchy"/>
    <dgm:cxn modelId="{C0EFEF04-1092-49DB-899F-0132BAE66FD7}" type="presParOf" srcId="{580BA69F-AFF3-4EEF-AEC9-C91614D7035E}" destId="{71BEAB50-7F3E-4075-9644-A5561F09DE24}" srcOrd="3" destOrd="0" presId="urn:microsoft.com/office/officeart/2008/layout/HorizontalMultiLevelHierarchy"/>
    <dgm:cxn modelId="{DF56674E-54C8-4BE1-86C1-111904919ADE}" type="presParOf" srcId="{71BEAB50-7F3E-4075-9644-A5561F09DE24}" destId="{7AC50FD2-0657-44CC-A981-10ADBAC72733}" srcOrd="0" destOrd="0" presId="urn:microsoft.com/office/officeart/2008/layout/HorizontalMultiLevelHierarchy"/>
    <dgm:cxn modelId="{68B7FFD7-6464-48F4-BB16-5B3A5AB5D4CE}" type="presParOf" srcId="{71BEAB50-7F3E-4075-9644-A5561F09DE24}" destId="{C48663EA-4B4F-4C0A-B32C-130275D58E7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BB01A-B61F-4A0C-9930-A1B18E9CD11F}">
      <dsp:nvSpPr>
        <dsp:cNvPr id="0" name=""/>
        <dsp:cNvSpPr/>
      </dsp:nvSpPr>
      <dsp:spPr>
        <a:xfrm>
          <a:off x="0" y="456501"/>
          <a:ext cx="8219256" cy="16798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06" tIns="333248" rIns="637906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kern="1200" dirty="0" smtClean="0"/>
            <a:t>Негізгі бөлігі – </a:t>
          </a:r>
          <a:r>
            <a:rPr lang="kk-KZ" sz="1600" b="1" kern="1200" dirty="0" smtClean="0"/>
            <a:t>операциялық жүйе (ОЖ). </a:t>
          </a:r>
          <a:r>
            <a:rPr lang="kk-KZ" sz="1600" b="0" kern="1200" dirty="0" smtClean="0"/>
            <a:t>Сонымен қатар компьютердің жұмысын бақылайтын және диогностика жасайтын программалар, архиваторлар, антивирустар, </a:t>
          </a:r>
          <a:r>
            <a:rPr lang="kk-KZ" sz="1600" b="1" kern="1200" dirty="0" smtClean="0"/>
            <a:t> </a:t>
          </a:r>
          <a:r>
            <a:rPr lang="kk-KZ" sz="1600" b="0" i="0" kern="1200" dirty="0" smtClean="0"/>
            <a:t>дискілерге қызмет көрсететін программалар, программалық қабықшалар, сыртқы құрылғылардың драйверлері, желілік ПҚ және телекоммуникациялық программалар жатады. </a:t>
          </a:r>
          <a:endParaRPr lang="ru-RU" sz="1600" b="0" i="0" kern="1200" dirty="0"/>
        </a:p>
      </dsp:txBody>
      <dsp:txXfrm>
        <a:off x="0" y="456501"/>
        <a:ext cx="8219256" cy="1679812"/>
      </dsp:txXfrm>
    </dsp:sp>
    <dsp:sp modelId="{F90FFB6D-1FCD-446C-9013-8ABA78F44081}">
      <dsp:nvSpPr>
        <dsp:cNvPr id="0" name=""/>
        <dsp:cNvSpPr/>
      </dsp:nvSpPr>
      <dsp:spPr>
        <a:xfrm>
          <a:off x="363948" y="57665"/>
          <a:ext cx="7536309" cy="401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C000"/>
              </a:solidFill>
            </a:rPr>
            <a:t>Ж</a:t>
          </a:r>
          <a:r>
            <a:rPr lang="kk-KZ" sz="1800" b="1" kern="1200" dirty="0" smtClean="0">
              <a:solidFill>
                <a:srgbClr val="FFC000"/>
              </a:solidFill>
            </a:rPr>
            <a:t>үйелік ПҚ </a:t>
          </a:r>
          <a:r>
            <a:rPr lang="kk-KZ" sz="1800" b="1" kern="1200" dirty="0" smtClean="0"/>
            <a:t>– ақпаратты өңдеу процессін ұйымдастырады.</a:t>
          </a:r>
          <a:endParaRPr lang="ru-RU" sz="1800" b="1" kern="1200" dirty="0"/>
        </a:p>
      </dsp:txBody>
      <dsp:txXfrm>
        <a:off x="383567" y="77284"/>
        <a:ext cx="7497071" cy="362666"/>
      </dsp:txXfrm>
    </dsp:sp>
    <dsp:sp modelId="{6A50C7EB-756F-4327-96CF-989D2D83A0CF}">
      <dsp:nvSpPr>
        <dsp:cNvPr id="0" name=""/>
        <dsp:cNvSpPr/>
      </dsp:nvSpPr>
      <dsp:spPr>
        <a:xfrm>
          <a:off x="0" y="2608937"/>
          <a:ext cx="8219256" cy="13868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06" tIns="333248" rIns="63790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kern="1200" dirty="0" smtClean="0"/>
            <a:t>Қолданбалы программалардың пакеттері (</a:t>
          </a:r>
          <a:r>
            <a:rPr lang="en-US" sz="1600" kern="1200" dirty="0" smtClean="0"/>
            <a:t>MS Office) </a:t>
          </a:r>
          <a:r>
            <a:rPr lang="kk-KZ" sz="1600" kern="1200" dirty="0" smtClean="0"/>
            <a:t>және стандартты программалардың кітапханалары (</a:t>
          </a:r>
          <a:r>
            <a:rPr lang="en-US" sz="1600" kern="1200" dirty="0" err="1" smtClean="0"/>
            <a:t>MathCad</a:t>
          </a:r>
          <a:r>
            <a:rPr lang="en-US" sz="1600" kern="1200" dirty="0" smtClean="0"/>
            <a:t> </a:t>
          </a:r>
          <a:r>
            <a:rPr lang="kk-KZ" sz="1600" kern="1200" dirty="0" smtClean="0"/>
            <a:t>функциялардың графиктерін және теңдеулер шешімін есептеу үшін)</a:t>
          </a:r>
          <a:endParaRPr lang="ru-RU" sz="1600" kern="1200" dirty="0"/>
        </a:p>
      </dsp:txBody>
      <dsp:txXfrm>
        <a:off x="0" y="2608937"/>
        <a:ext cx="8219256" cy="1386889"/>
      </dsp:txXfrm>
    </dsp:sp>
    <dsp:sp modelId="{435D6DA7-7C51-4F84-A690-48077D2F7BE0}">
      <dsp:nvSpPr>
        <dsp:cNvPr id="0" name=""/>
        <dsp:cNvSpPr/>
      </dsp:nvSpPr>
      <dsp:spPr>
        <a:xfrm>
          <a:off x="283131" y="2189365"/>
          <a:ext cx="7816755" cy="5592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1600" b="1" kern="1200" dirty="0" smtClean="0">
              <a:solidFill>
                <a:srgbClr val="FFC000"/>
              </a:solidFill>
            </a:rPr>
            <a:t>Қолданбалы ПҚ </a:t>
          </a:r>
          <a:r>
            <a:rPr lang="kk-KZ" sz="1600" b="1" kern="1200" dirty="0" smtClean="0"/>
            <a:t>– Пайдаланушылардың белгілі бір мәселелерін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1600" b="1" kern="1200" dirty="0" smtClean="0"/>
            <a:t>шешеді.</a:t>
          </a:r>
          <a:endParaRPr lang="ru-RU" sz="1600" b="1" kern="1200" dirty="0"/>
        </a:p>
      </dsp:txBody>
      <dsp:txXfrm>
        <a:off x="310430" y="2216664"/>
        <a:ext cx="7762157" cy="504616"/>
      </dsp:txXfrm>
    </dsp:sp>
    <dsp:sp modelId="{F3554F7A-7992-423B-AE19-DE5F8F984AB1}">
      <dsp:nvSpPr>
        <dsp:cNvPr id="0" name=""/>
        <dsp:cNvSpPr/>
      </dsp:nvSpPr>
      <dsp:spPr>
        <a:xfrm>
          <a:off x="0" y="4661264"/>
          <a:ext cx="8219256" cy="9553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06" tIns="333248" rIns="63790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600" kern="1200" dirty="0" smtClean="0"/>
            <a:t>Программалау тілдерінде жаңа  программа даярлауға мүмкіндік береді. Мысалы: </a:t>
          </a:r>
          <a:r>
            <a:rPr lang="en-US" sz="1600" kern="1200" dirty="0" smtClean="0"/>
            <a:t>Turbo Pascal, </a:t>
          </a:r>
          <a:r>
            <a:rPr lang="en-US" sz="1600" kern="1200" dirty="0" err="1" smtClean="0"/>
            <a:t>Qbasic</a:t>
          </a:r>
          <a:r>
            <a:rPr lang="en-US" sz="1600" kern="1200" dirty="0" smtClean="0"/>
            <a:t>, Borland C++, Visual Basic</a:t>
          </a:r>
          <a:endParaRPr lang="ru-RU" sz="1600" kern="1200" dirty="0"/>
        </a:p>
      </dsp:txBody>
      <dsp:txXfrm>
        <a:off x="0" y="4661264"/>
        <a:ext cx="8219256" cy="955359"/>
      </dsp:txXfrm>
    </dsp:sp>
    <dsp:sp modelId="{2EAE8DC0-70B7-4AE0-9E80-1D0A6666340E}">
      <dsp:nvSpPr>
        <dsp:cNvPr id="0" name=""/>
        <dsp:cNvSpPr/>
      </dsp:nvSpPr>
      <dsp:spPr>
        <a:xfrm>
          <a:off x="432049" y="4216312"/>
          <a:ext cx="7496035" cy="416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solidFill>
                <a:srgbClr val="FFC000"/>
              </a:solidFill>
            </a:rPr>
            <a:t>Программалау жүйесі </a:t>
          </a:r>
          <a:r>
            <a:rPr lang="kk-KZ" sz="1600" b="1" kern="1200" dirty="0" smtClean="0"/>
            <a:t>– инструменттік жүйелер.</a:t>
          </a:r>
          <a:endParaRPr lang="ru-RU" sz="1600" b="1" kern="1200" dirty="0"/>
        </a:p>
      </dsp:txBody>
      <dsp:txXfrm>
        <a:off x="452405" y="4236668"/>
        <a:ext cx="7455323" cy="376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6A59A-89C1-44A6-B2F4-2887AE68AE9F}">
      <dsp:nvSpPr>
        <dsp:cNvPr id="0" name=""/>
        <dsp:cNvSpPr/>
      </dsp:nvSpPr>
      <dsp:spPr>
        <a:xfrm>
          <a:off x="2232247" y="89952"/>
          <a:ext cx="4146692" cy="1102610"/>
        </a:xfrm>
        <a:prstGeom prst="roundRect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/>
            <a:t>ОПЕРАЦИЯЛЫҚ ЖҮЙЕНІҢ ҚҰРАМДАС БӨЛІКТЕРІ  </a:t>
          </a:r>
          <a:endParaRPr lang="ru-RU" sz="2400" b="1" kern="1200" dirty="0"/>
        </a:p>
      </dsp:txBody>
      <dsp:txXfrm>
        <a:off x="2286072" y="143777"/>
        <a:ext cx="4039042" cy="994960"/>
      </dsp:txXfrm>
    </dsp:sp>
    <dsp:sp modelId="{11821E3D-946F-4F7D-939C-9013788F2A7A}">
      <dsp:nvSpPr>
        <dsp:cNvPr id="0" name=""/>
        <dsp:cNvSpPr/>
      </dsp:nvSpPr>
      <dsp:spPr>
        <a:xfrm rot="8557179">
          <a:off x="3494850" y="1333768"/>
          <a:ext cx="730611" cy="560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645648" y="1394792"/>
        <a:ext cx="562556" cy="336111"/>
      </dsp:txXfrm>
    </dsp:sp>
    <dsp:sp modelId="{469F4F43-5748-47A2-AA58-0E6F152E9334}">
      <dsp:nvSpPr>
        <dsp:cNvPr id="0" name=""/>
        <dsp:cNvSpPr/>
      </dsp:nvSpPr>
      <dsp:spPr>
        <a:xfrm>
          <a:off x="72009" y="1653418"/>
          <a:ext cx="3566487" cy="460782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/>
            <a:t>ҚОЛДАНБАЛЫ ҚҰРАМДАС БӨЛІГІ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600" b="1" kern="1200" dirty="0" smtClean="0"/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kk-KZ" sz="2400" b="1" kern="1200" dirty="0" smtClean="0"/>
            <a:t>Мәтіндік редактор,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kk-KZ" sz="2400" b="1" kern="1200" dirty="0" smtClean="0"/>
            <a:t>Компиляторлар,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kk-KZ" sz="2400" b="1" kern="1200" dirty="0" smtClean="0"/>
            <a:t>Баптаулар,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kk-KZ" sz="2400" b="1" kern="1200" dirty="0" smtClean="0"/>
            <a:t>Программалау жүйелері,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kk-KZ" sz="2400" b="1" kern="1200" dirty="0" smtClean="0"/>
            <a:t>Ақпаратты графикалық түрде шығаратын программалар және т.б. </a:t>
          </a:r>
          <a:endParaRPr lang="ru-RU" sz="2400" b="1" kern="1200" dirty="0"/>
        </a:p>
      </dsp:txBody>
      <dsp:txXfrm>
        <a:off x="246111" y="1827520"/>
        <a:ext cx="3218283" cy="4259619"/>
      </dsp:txXfrm>
    </dsp:sp>
    <dsp:sp modelId="{BA4D4683-0526-4801-B8CD-17608F2F615E}">
      <dsp:nvSpPr>
        <dsp:cNvPr id="0" name=""/>
        <dsp:cNvSpPr/>
      </dsp:nvSpPr>
      <dsp:spPr>
        <a:xfrm rot="2394567">
          <a:off x="4559233" y="1338536"/>
          <a:ext cx="782769" cy="5725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579240" y="1397951"/>
        <a:ext cx="610991" cy="343555"/>
      </dsp:txXfrm>
    </dsp:sp>
    <dsp:sp modelId="{48949454-3A0C-41B8-B68B-713ACCF7D16A}">
      <dsp:nvSpPr>
        <dsp:cNvPr id="0" name=""/>
        <dsp:cNvSpPr/>
      </dsp:nvSpPr>
      <dsp:spPr>
        <a:xfrm>
          <a:off x="5110788" y="1678887"/>
          <a:ext cx="3388826" cy="45295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2400" b="1" kern="1200" dirty="0" smtClean="0"/>
            <a:t>ЖҮЙЕЛІК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kk-KZ" sz="2400" b="1" kern="1200" dirty="0" smtClean="0"/>
            <a:t>ҚҰРАМДАС БӨЛІГІ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kk-KZ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kk-KZ" sz="2400" b="1" kern="1200" dirty="0" smtClean="0"/>
            <a:t>Жүйенің ядросы,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kk-KZ" sz="2400" b="1" kern="1200" dirty="0" smtClean="0"/>
            <a:t>Программагны жіктеуші,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kk-KZ" sz="2400" b="1" kern="1200" dirty="0" smtClean="0"/>
            <a:t>ішкі жүйелер, терезелік жүйе, командалық интерпретатор және файлдық жүйе.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kern="1200" dirty="0"/>
        </a:p>
      </dsp:txBody>
      <dsp:txXfrm>
        <a:off x="5276217" y="1844316"/>
        <a:ext cx="3057968" cy="4198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E8710-3ECE-42B4-ABE4-7F2806CCC2BA}">
      <dsp:nvSpPr>
        <dsp:cNvPr id="0" name=""/>
        <dsp:cNvSpPr/>
      </dsp:nvSpPr>
      <dsp:spPr>
        <a:xfrm>
          <a:off x="1076783" y="2032794"/>
          <a:ext cx="505745" cy="813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872" y="0"/>
              </a:lnTo>
              <a:lnTo>
                <a:pt x="252872" y="813194"/>
              </a:lnTo>
              <a:lnTo>
                <a:pt x="505745" y="8131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05715" y="2415450"/>
        <a:ext cx="47881" cy="47881"/>
      </dsp:txXfrm>
    </dsp:sp>
    <dsp:sp modelId="{86E9E343-87F8-42A2-B5CA-688B35FEA1C0}">
      <dsp:nvSpPr>
        <dsp:cNvPr id="0" name=""/>
        <dsp:cNvSpPr/>
      </dsp:nvSpPr>
      <dsp:spPr>
        <a:xfrm>
          <a:off x="1076783" y="1296005"/>
          <a:ext cx="505745" cy="736788"/>
        </a:xfrm>
        <a:custGeom>
          <a:avLst/>
          <a:gdLst/>
          <a:ahLst/>
          <a:cxnLst/>
          <a:rect l="0" t="0" r="0" b="0"/>
          <a:pathLst>
            <a:path>
              <a:moveTo>
                <a:pt x="0" y="736788"/>
              </a:moveTo>
              <a:lnTo>
                <a:pt x="252872" y="736788"/>
              </a:lnTo>
              <a:lnTo>
                <a:pt x="252872" y="0"/>
              </a:lnTo>
              <a:lnTo>
                <a:pt x="50574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07314" y="1642057"/>
        <a:ext cx="44683" cy="44683"/>
      </dsp:txXfrm>
    </dsp:sp>
    <dsp:sp modelId="{1301987E-7A1B-4304-AC42-B75C0FB71C89}">
      <dsp:nvSpPr>
        <dsp:cNvPr id="0" name=""/>
        <dsp:cNvSpPr/>
      </dsp:nvSpPr>
      <dsp:spPr>
        <a:xfrm rot="16200000">
          <a:off x="-1197205" y="1647317"/>
          <a:ext cx="3777024" cy="7709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b="1" kern="1200" dirty="0" smtClean="0"/>
            <a:t>Қолданбалы прогамма міндеттері</a:t>
          </a:r>
          <a:endParaRPr lang="ru-RU" sz="2600" b="1" kern="1200" dirty="0"/>
        </a:p>
      </dsp:txBody>
      <dsp:txXfrm>
        <a:off x="-1197205" y="1647317"/>
        <a:ext cx="3777024" cy="770953"/>
      </dsp:txXfrm>
    </dsp:sp>
    <dsp:sp modelId="{985B794D-1F6F-49C9-A0AC-1516623DB9DB}">
      <dsp:nvSpPr>
        <dsp:cNvPr id="0" name=""/>
        <dsp:cNvSpPr/>
      </dsp:nvSpPr>
      <dsp:spPr>
        <a:xfrm>
          <a:off x="1582529" y="579179"/>
          <a:ext cx="6341241" cy="1433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176213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/>
            <a:t>Жеке сипаттағы қолданбалы программалар. Олар, мысалы: қаржылық қызметін бақылау, төлем жинақтарын дайындау</a:t>
          </a:r>
          <a:endParaRPr lang="ru-RU" sz="2400" b="1" kern="1200" dirty="0"/>
        </a:p>
      </dsp:txBody>
      <dsp:txXfrm>
        <a:off x="1582529" y="579179"/>
        <a:ext cx="6341241" cy="1433650"/>
      </dsp:txXfrm>
    </dsp:sp>
    <dsp:sp modelId="{7AC50FD2-0657-44CC-A981-10ADBAC72733}">
      <dsp:nvSpPr>
        <dsp:cNvPr id="0" name=""/>
        <dsp:cNvSpPr/>
      </dsp:nvSpPr>
      <dsp:spPr>
        <a:xfrm>
          <a:off x="1582529" y="2205568"/>
          <a:ext cx="6341241" cy="12808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/>
            <a:t>Ортақ сипаттағы қолданбалы программалар. Олар, мысалы: құжаттарды дайындау, басып шығару</a:t>
          </a:r>
          <a:endParaRPr lang="ru-RU" sz="2400" b="1" kern="1200" dirty="0"/>
        </a:p>
      </dsp:txBody>
      <dsp:txXfrm>
        <a:off x="1582529" y="2205568"/>
        <a:ext cx="6341241" cy="1280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466DF-1FD2-454F-8C99-CB6232A9E952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32466DF-1FD2-454F-8C99-CB6232A9E952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734B058-F870-4E51-9712-4CD56AE29FB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3987552" cy="1944216"/>
          </a:xfrm>
        </p:spPr>
        <p:txBody>
          <a:bodyPr>
            <a:noAutofit/>
          </a:bodyPr>
          <a:lstStyle/>
          <a:p>
            <a:pPr algn="r"/>
            <a:r>
              <a:rPr lang="kk-KZ" b="1" dirty="0" smtClean="0">
                <a:ln w="13335" cmpd="sng">
                  <a:solidFill>
                    <a:schemeClr val="accent3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Программалық қаматамасыз етудің жіктелуі</a:t>
            </a:r>
            <a:endParaRPr lang="ru-RU" b="1" dirty="0">
              <a:ln w="13335" cmpd="sng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293096"/>
            <a:ext cx="2160240" cy="432048"/>
          </a:xfrm>
        </p:spPr>
        <p:txBody>
          <a:bodyPr>
            <a:noAutofit/>
          </a:bodyPr>
          <a:lstStyle/>
          <a:p>
            <a:pPr algn="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8-сынып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61048"/>
            <a:ext cx="3031342" cy="2444304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660232" y="332656"/>
            <a:ext cx="216024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3-тоқсан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23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215008"/>
          </a:xfrm>
        </p:spPr>
        <p:txBody>
          <a:bodyPr>
            <a:noAutofit/>
          </a:bodyPr>
          <a:lstStyle/>
          <a:p>
            <a:r>
              <a:rPr lang="kk-KZ" sz="3200" dirty="0" smtClean="0">
                <a:ln w="1333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Қолданбалы программа </a:t>
            </a:r>
            <a:r>
              <a:rPr lang="kk-KZ" sz="3200" dirty="0" smtClean="0"/>
              <a:t>– бұл белгілі бір программалау саласындығы мәселелерді шешуге арналған кез келген программа.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702196"/>
              </p:ext>
            </p:extLst>
          </p:nvPr>
        </p:nvGraphicFramePr>
        <p:xfrm>
          <a:off x="457200" y="2060575"/>
          <a:ext cx="8229600" cy="406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047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kk-KZ" sz="4800" dirty="0" smtClean="0">
                <a:ln w="1333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Программалау жүйесі</a:t>
            </a:r>
            <a:endParaRPr lang="ru-RU" sz="4800" dirty="0">
              <a:ln w="1333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2304256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kk-KZ" sz="3600" b="1" dirty="0" smtClean="0"/>
              <a:t>Белгілі бір программалау тілінде жаңа программаларды даярлайтын жүйе.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5832648" cy="328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02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>
                <a:ln w="1333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Программалау</a:t>
            </a:r>
            <a:r>
              <a:rPr lang="ru-RU" sz="4400" dirty="0" smtClean="0">
                <a:ln w="1333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 ж</a:t>
            </a:r>
            <a:r>
              <a:rPr lang="kk-KZ" sz="4400" dirty="0" smtClean="0">
                <a:ln w="1333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үйесі</a:t>
            </a:r>
            <a:endParaRPr lang="ru-RU" sz="4400" dirty="0">
              <a:ln w="1333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kk-KZ" b="1" i="1" dirty="0" smtClean="0"/>
              <a:t>Компилятор немесе интерпретатор;</a:t>
            </a:r>
          </a:p>
          <a:p>
            <a:pPr>
              <a:spcBef>
                <a:spcPts val="0"/>
              </a:spcBef>
            </a:pPr>
            <a:r>
              <a:rPr lang="kk-KZ" b="1" i="1" dirty="0" smtClean="0"/>
              <a:t>Кіріктірілген жетілдіру ортасы;</a:t>
            </a:r>
          </a:p>
          <a:p>
            <a:pPr>
              <a:spcBef>
                <a:spcPts val="0"/>
              </a:spcBef>
            </a:pPr>
            <a:r>
              <a:rPr lang="kk-KZ" b="1" i="1" dirty="0" smtClean="0"/>
              <a:t>Программалардың мәтінін құру және редакциялау құралдары;</a:t>
            </a:r>
          </a:p>
          <a:p>
            <a:pPr>
              <a:spcBef>
                <a:spcPts val="0"/>
              </a:spcBef>
            </a:pPr>
            <a:r>
              <a:rPr lang="kk-KZ" b="1" i="1" dirty="0" smtClean="0"/>
              <a:t>Стандартты программалардың кітапханалары мен функциялары;</a:t>
            </a:r>
          </a:p>
          <a:p>
            <a:pPr>
              <a:spcBef>
                <a:spcPts val="0"/>
              </a:spcBef>
            </a:pPr>
            <a:r>
              <a:rPr lang="kk-KZ" b="1" i="1" dirty="0" smtClean="0"/>
              <a:t>Баптау программалары программадағы қателерді іздеп және түзетуге арналған;</a:t>
            </a:r>
          </a:p>
          <a:p>
            <a:pPr>
              <a:spcBef>
                <a:spcPts val="0"/>
              </a:spcBef>
            </a:pPr>
            <a:r>
              <a:rPr lang="kk-KZ" b="1" i="1" dirty="0" smtClean="0"/>
              <a:t>Пайдаланушыға «достық» сұхбаттық орта;</a:t>
            </a:r>
          </a:p>
          <a:p>
            <a:pPr>
              <a:spcBef>
                <a:spcPts val="0"/>
              </a:spcBef>
            </a:pPr>
            <a:r>
              <a:rPr lang="kk-KZ" b="1" i="1" dirty="0" smtClean="0"/>
              <a:t>Көптерезелі жұмыс режимі;</a:t>
            </a:r>
          </a:p>
          <a:p>
            <a:pPr>
              <a:spcBef>
                <a:spcPts val="0"/>
              </a:spcBef>
            </a:pPr>
            <a:r>
              <a:rPr lang="kk-KZ" b="1" i="1" dirty="0" smtClean="0"/>
              <a:t>Графикалық кітапханалар;</a:t>
            </a:r>
          </a:p>
          <a:p>
            <a:pPr>
              <a:spcBef>
                <a:spcPts val="0"/>
              </a:spcBef>
            </a:pPr>
            <a:r>
              <a:rPr lang="kk-KZ" b="1" i="1" dirty="0" smtClean="0"/>
              <a:t>Кітапханалармен жұмыс істеуге арналған утилиталар;</a:t>
            </a:r>
          </a:p>
          <a:p>
            <a:pPr>
              <a:spcBef>
                <a:spcPts val="0"/>
              </a:spcBef>
            </a:pPr>
            <a:r>
              <a:rPr lang="kk-KZ" b="1" i="1" dirty="0" smtClean="0"/>
              <a:t>Кіріктірілген анықтама қызметі;</a:t>
            </a:r>
          </a:p>
          <a:p>
            <a:pPr>
              <a:spcBef>
                <a:spcPts val="0"/>
              </a:spcBef>
            </a:pPr>
            <a:r>
              <a:rPr lang="kk-KZ" b="1" i="1" dirty="0" smtClean="0"/>
              <a:t>Басқа да өзіндік ерекшеліктері.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95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kk-KZ" sz="3200" dirty="0" smtClean="0"/>
              <a:t>Тапсырма 1. </a:t>
            </a:r>
            <a:r>
              <a:rPr lang="kk-KZ" sz="3200" b="0" dirty="0" smtClean="0"/>
              <a:t>Сұрақ белгісінің орнына тиісті сөздерді табыңдар.</a:t>
            </a:r>
            <a:endParaRPr lang="ru-RU" sz="3200" b="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776" y="1412776"/>
            <a:ext cx="3888432" cy="43204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70C0"/>
                </a:solidFill>
              </a:rPr>
              <a:t>Программалық қамтамасыз ету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140868"/>
            <a:ext cx="2088232" cy="71206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70C0"/>
                </a:solidFill>
              </a:rPr>
              <a:t>Жүйелік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62227" y="2205633"/>
            <a:ext cx="2088232" cy="647303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70C0"/>
                </a:solidFill>
              </a:rPr>
              <a:t>Программалау жүйелері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8224" y="2176872"/>
            <a:ext cx="2088232" cy="640060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70C0"/>
                </a:solidFill>
              </a:rPr>
              <a:t>Қолданбалы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13" name="Соединительная линия уступом 12"/>
          <p:cNvCxnSpPr>
            <a:stCxn id="8" idx="2"/>
            <a:endCxn id="10" idx="0"/>
          </p:cNvCxnSpPr>
          <p:nvPr/>
        </p:nvCxnSpPr>
        <p:spPr>
          <a:xfrm rot="16200000" flipH="1">
            <a:off x="4322763" y="2022052"/>
            <a:ext cx="360809" cy="635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8" idx="2"/>
            <a:endCxn id="9" idx="0"/>
          </p:cNvCxnSpPr>
          <p:nvPr/>
        </p:nvCxnSpPr>
        <p:spPr>
          <a:xfrm flipH="1">
            <a:off x="1367644" y="1844824"/>
            <a:ext cx="3132348" cy="2960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8" idx="2"/>
            <a:endCxn id="11" idx="0"/>
          </p:cNvCxnSpPr>
          <p:nvPr/>
        </p:nvCxnSpPr>
        <p:spPr>
          <a:xfrm>
            <a:off x="4499992" y="1844824"/>
            <a:ext cx="3132348" cy="3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971600" y="2996952"/>
            <a:ext cx="1756531" cy="57606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70C0"/>
                </a:solidFill>
              </a:rPr>
              <a:t>Операциялық жүйе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02110" y="3681028"/>
            <a:ext cx="1756531" cy="57606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15728" y="4436636"/>
            <a:ext cx="1756531" cy="57606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37" name="Соединительная линия уступом 36"/>
          <p:cNvCxnSpPr>
            <a:endCxn id="33" idx="1"/>
          </p:cNvCxnSpPr>
          <p:nvPr/>
        </p:nvCxnSpPr>
        <p:spPr>
          <a:xfrm>
            <a:off x="467544" y="2852937"/>
            <a:ext cx="504056" cy="401180"/>
          </a:xfrm>
          <a:prstGeom prst="bentConnector3">
            <a:avLst>
              <a:gd name="adj1" fmla="val 120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/>
        </p:nvCxnSpPr>
        <p:spPr>
          <a:xfrm rot="16200000" flipH="1">
            <a:off x="403083" y="3358698"/>
            <a:ext cx="735497" cy="462558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 rot="16200000" flipH="1">
            <a:off x="369652" y="4092211"/>
            <a:ext cx="802360" cy="462558"/>
          </a:xfrm>
          <a:prstGeom prst="bentConnector3">
            <a:avLst>
              <a:gd name="adj1" fmla="val 10045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4139952" y="3053527"/>
            <a:ext cx="1756531" cy="57606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70C0"/>
                </a:solidFill>
              </a:rPr>
              <a:t>Инструменттік орта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197697" y="4284127"/>
            <a:ext cx="1454423" cy="306983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70C0"/>
                </a:solidFill>
              </a:rPr>
              <a:t>Сервистік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218709" y="5681501"/>
            <a:ext cx="857253" cy="411795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70C0"/>
                </a:solidFill>
              </a:rPr>
              <a:t>Желілік</a:t>
            </a: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52" name="Соединительная линия уступом 51"/>
          <p:cNvCxnSpPr/>
          <p:nvPr/>
        </p:nvCxnSpPr>
        <p:spPr>
          <a:xfrm rot="16200000" flipH="1">
            <a:off x="3383212" y="3660548"/>
            <a:ext cx="1085474" cy="476174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/>
          <p:nvPr/>
        </p:nvCxnSpPr>
        <p:spPr>
          <a:xfrm rot="16200000" flipH="1">
            <a:off x="3294038" y="4843974"/>
            <a:ext cx="1296288" cy="497186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>
          <a:xfrm>
            <a:off x="3656728" y="2917701"/>
            <a:ext cx="504056" cy="434443"/>
          </a:xfrm>
          <a:prstGeom prst="bentConnector3">
            <a:avLst>
              <a:gd name="adj1" fmla="val 633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/>
          <p:cNvSpPr/>
          <p:nvPr/>
        </p:nvSpPr>
        <p:spPr>
          <a:xfrm>
            <a:off x="4701933" y="3706420"/>
            <a:ext cx="950187" cy="370652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59" name="Соединительная линия уступом 58"/>
          <p:cNvCxnSpPr/>
          <p:nvPr/>
        </p:nvCxnSpPr>
        <p:spPr>
          <a:xfrm>
            <a:off x="4218709" y="3653214"/>
            <a:ext cx="483224" cy="279842"/>
          </a:xfrm>
          <a:prstGeom prst="bentConnector3">
            <a:avLst>
              <a:gd name="adj1" fmla="val 44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4701933" y="4752629"/>
            <a:ext cx="825002" cy="260071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65" name="Соединительная линия уступом 64"/>
          <p:cNvCxnSpPr>
            <a:endCxn id="64" idx="1"/>
          </p:cNvCxnSpPr>
          <p:nvPr/>
        </p:nvCxnSpPr>
        <p:spPr>
          <a:xfrm>
            <a:off x="4259950" y="4591112"/>
            <a:ext cx="441983" cy="291553"/>
          </a:xfrm>
          <a:prstGeom prst="bentConnector3">
            <a:avLst>
              <a:gd name="adj1" fmla="val 195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Скругленный прямоугольник 81"/>
          <p:cNvSpPr/>
          <p:nvPr/>
        </p:nvSpPr>
        <p:spPr>
          <a:xfrm>
            <a:off x="4703136" y="5096755"/>
            <a:ext cx="825002" cy="306276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83" name="Соединительная линия уступом 82"/>
          <p:cNvCxnSpPr>
            <a:endCxn id="82" idx="1"/>
          </p:cNvCxnSpPr>
          <p:nvPr/>
        </p:nvCxnSpPr>
        <p:spPr>
          <a:xfrm>
            <a:off x="4259950" y="4882665"/>
            <a:ext cx="443186" cy="36722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Скругленный прямоугольник 86"/>
          <p:cNvSpPr/>
          <p:nvPr/>
        </p:nvSpPr>
        <p:spPr>
          <a:xfrm>
            <a:off x="4726435" y="6330343"/>
            <a:ext cx="825002" cy="306276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88" name="Соединительная линия уступом 87"/>
          <p:cNvCxnSpPr>
            <a:endCxn id="87" idx="1"/>
          </p:cNvCxnSpPr>
          <p:nvPr/>
        </p:nvCxnSpPr>
        <p:spPr>
          <a:xfrm>
            <a:off x="4283249" y="6116253"/>
            <a:ext cx="443186" cy="36722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Скругленный прямоугольник 92"/>
          <p:cNvSpPr/>
          <p:nvPr/>
        </p:nvSpPr>
        <p:spPr>
          <a:xfrm>
            <a:off x="7215464" y="2952758"/>
            <a:ext cx="1756531" cy="576064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70C0"/>
                </a:solidFill>
              </a:rPr>
              <a:t>Редакторлар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7092281" y="4077072"/>
            <a:ext cx="1800200" cy="514038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70C0"/>
                </a:solidFill>
              </a:rPr>
              <a:t>Сандық ақпаратты өңдеу жүйесі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289231" y="5434044"/>
            <a:ext cx="1603250" cy="411795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70C0"/>
                </a:solidFill>
              </a:rPr>
              <a:t>Пайдаланушы программасы</a:t>
            </a: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96" name="Соединительная линия уступом 95"/>
          <p:cNvCxnSpPr>
            <a:endCxn id="94" idx="1"/>
          </p:cNvCxnSpPr>
          <p:nvPr/>
        </p:nvCxnSpPr>
        <p:spPr>
          <a:xfrm rot="16200000" flipH="1">
            <a:off x="6388346" y="3630156"/>
            <a:ext cx="1078962" cy="328907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Соединительная линия уступом 96"/>
          <p:cNvCxnSpPr/>
          <p:nvPr/>
        </p:nvCxnSpPr>
        <p:spPr>
          <a:xfrm rot="16200000" flipH="1">
            <a:off x="6369550" y="4743205"/>
            <a:ext cx="1296288" cy="497186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Соединительная линия уступом 97"/>
          <p:cNvCxnSpPr/>
          <p:nvPr/>
        </p:nvCxnSpPr>
        <p:spPr>
          <a:xfrm>
            <a:off x="6732240" y="2816932"/>
            <a:ext cx="504056" cy="434443"/>
          </a:xfrm>
          <a:prstGeom prst="bentConnector3">
            <a:avLst>
              <a:gd name="adj1" fmla="val 633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Скругленный прямоугольник 98"/>
          <p:cNvSpPr/>
          <p:nvPr/>
        </p:nvSpPr>
        <p:spPr>
          <a:xfrm>
            <a:off x="7777445" y="3605651"/>
            <a:ext cx="950187" cy="370652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00" name="Соединительная линия уступом 99"/>
          <p:cNvCxnSpPr/>
          <p:nvPr/>
        </p:nvCxnSpPr>
        <p:spPr>
          <a:xfrm>
            <a:off x="7294221" y="3552445"/>
            <a:ext cx="483224" cy="279842"/>
          </a:xfrm>
          <a:prstGeom prst="bentConnector3">
            <a:avLst>
              <a:gd name="adj1" fmla="val 44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Скругленный прямоугольник 100"/>
          <p:cNvSpPr/>
          <p:nvPr/>
        </p:nvSpPr>
        <p:spPr>
          <a:xfrm>
            <a:off x="7777445" y="4651860"/>
            <a:ext cx="825002" cy="260071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02" name="Соединительная линия уступом 101"/>
          <p:cNvCxnSpPr>
            <a:endCxn id="101" idx="1"/>
          </p:cNvCxnSpPr>
          <p:nvPr/>
        </p:nvCxnSpPr>
        <p:spPr>
          <a:xfrm>
            <a:off x="7236296" y="4591112"/>
            <a:ext cx="541149" cy="190784"/>
          </a:xfrm>
          <a:prstGeom prst="bentConnector3">
            <a:avLst>
              <a:gd name="adj1" fmla="val 1856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Скругленный прямоугольник 102"/>
          <p:cNvSpPr/>
          <p:nvPr/>
        </p:nvSpPr>
        <p:spPr>
          <a:xfrm>
            <a:off x="7778648" y="4995986"/>
            <a:ext cx="825002" cy="306276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04" name="Соединительная линия уступом 103"/>
          <p:cNvCxnSpPr>
            <a:endCxn id="103" idx="1"/>
          </p:cNvCxnSpPr>
          <p:nvPr/>
        </p:nvCxnSpPr>
        <p:spPr>
          <a:xfrm>
            <a:off x="7335462" y="4781896"/>
            <a:ext cx="443186" cy="36722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7309207" y="5887397"/>
            <a:ext cx="1583274" cy="442945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70C0"/>
                </a:solidFill>
              </a:rPr>
              <a:t>Жаттықтырушы программа</a:t>
            </a: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110" name="Соединительная линия уступом 109"/>
          <p:cNvCxnSpPr/>
          <p:nvPr/>
        </p:nvCxnSpPr>
        <p:spPr>
          <a:xfrm>
            <a:off x="6769100" y="5681501"/>
            <a:ext cx="525121" cy="416480"/>
          </a:xfrm>
          <a:prstGeom prst="bentConnector3">
            <a:avLst>
              <a:gd name="adj1" fmla="val 343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Скругленный прямоугольник 112"/>
          <p:cNvSpPr/>
          <p:nvPr/>
        </p:nvSpPr>
        <p:spPr>
          <a:xfrm>
            <a:off x="7347397" y="6379394"/>
            <a:ext cx="1545083" cy="306276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14" name="Соединительная линия уступом 113"/>
          <p:cNvCxnSpPr>
            <a:endCxn id="113" idx="1"/>
          </p:cNvCxnSpPr>
          <p:nvPr/>
        </p:nvCxnSpPr>
        <p:spPr>
          <a:xfrm>
            <a:off x="6769100" y="6093296"/>
            <a:ext cx="578297" cy="43923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4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Autofit/>
          </a:bodyPr>
          <a:lstStyle/>
          <a:p>
            <a:r>
              <a:rPr lang="kk-KZ" sz="3200" dirty="0" smtClean="0"/>
              <a:t>Тапсырма 2. </a:t>
            </a:r>
            <a:r>
              <a:rPr lang="kk-KZ" sz="3200" b="0" dirty="0"/>
              <a:t>Т</a:t>
            </a:r>
            <a:r>
              <a:rPr lang="kk-KZ" sz="3200" b="0" dirty="0" smtClean="0"/>
              <a:t>өмендегі кестені толтыр.</a:t>
            </a:r>
            <a:endParaRPr lang="ru-RU" sz="3200" b="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335807"/>
              </p:ext>
            </p:extLst>
          </p:nvPr>
        </p:nvGraphicFramePr>
        <p:xfrm>
          <a:off x="457200" y="836711"/>
          <a:ext cx="8229600" cy="572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780">
                <a:tc>
                  <a:txBody>
                    <a:bodyPr/>
                    <a:lstStyle/>
                    <a:p>
                      <a:pPr algn="ctr"/>
                      <a:r>
                        <a:rPr lang="kk-KZ" sz="1600" dirty="0" smtClean="0"/>
                        <a:t>Жағдаят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chemeClr val="tx1"/>
                          </a:solidFill>
                        </a:rPr>
                        <a:t>Жүйелік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ПҚ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chemeClr val="tx1"/>
                          </a:solidFill>
                        </a:rPr>
                        <a:t>Қолданбалы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ПҚ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b="1" dirty="0" smtClean="0">
                          <a:solidFill>
                            <a:schemeClr val="tx1"/>
                          </a:solidFill>
                        </a:rPr>
                        <a:t>Программалау жүйелері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621"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Ландшафтық  дизайнерлер қалалық ландшафтың жаңа</a:t>
                      </a:r>
                      <a:r>
                        <a:rPr lang="kk-KZ" sz="1400" baseline="0" dirty="0" smtClean="0"/>
                        <a:t> жобасын жасауда  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621"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Кәсіби программалаушы ірі фирманың тапсыры бойынша компьютерлік программаны</a:t>
                      </a:r>
                      <a:r>
                        <a:rPr lang="kk-KZ" sz="1400" baseline="0" dirty="0" smtClean="0"/>
                        <a:t> жазуда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287"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Ғылыми-зерттеу</a:t>
                      </a:r>
                      <a:r>
                        <a:rPr lang="kk-KZ" sz="1400" baseline="0" dirty="0" smtClean="0"/>
                        <a:t> институтының ғалымдары «марсоходтың» берген жазуларының мағынасын ашуда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143"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8-сынып оқушылары өздерінің мектептегі</a:t>
                      </a:r>
                      <a:r>
                        <a:rPr lang="kk-KZ" sz="1400" baseline="0" dirty="0" smtClean="0"/>
                        <a:t> өмірі жайлы естеліктерді жинап, фотоальбом дайындауда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6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Web</a:t>
                      </a:r>
                      <a:r>
                        <a:rPr lang="en-US" sz="1400" baseline="0" dirty="0" smtClean="0"/>
                        <a:t> – </a:t>
                      </a:r>
                      <a:r>
                        <a:rPr lang="kk-KZ" sz="1400" baseline="0" dirty="0" smtClean="0"/>
                        <a:t>дизайнер белгілі фирманың сайтыыһн жасауда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659"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Мектеп оқушысы компьютерлік ойын ойнауда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621"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Жаға ұялы телефон жасаушылары</a:t>
                      </a:r>
                      <a:r>
                        <a:rPr lang="kk-KZ" sz="1400" baseline="0" dirty="0" smtClean="0"/>
                        <a:t> әртүрлі дизайн нұсқаларын жасап көруде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659"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Мұғалім пән  бойынша компьютерлік тест жазуда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2621">
                <a:tc>
                  <a:txBody>
                    <a:bodyPr/>
                    <a:lstStyle/>
                    <a:p>
                      <a:r>
                        <a:rPr lang="kk-KZ" sz="1400" dirty="0" smtClean="0"/>
                        <a:t>Конструкторлар жаңа суасты қайықтарының</a:t>
                      </a:r>
                      <a:r>
                        <a:rPr lang="kk-KZ" sz="1400" baseline="0" dirty="0" smtClean="0"/>
                        <a:t> моделін зерттеуде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46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kk-KZ" sz="4400" dirty="0" smtClean="0">
                <a:solidFill>
                  <a:srgbClr val="FFC000"/>
                </a:solidFill>
              </a:rPr>
              <a:t>Үй тапсырмасы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8926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k-KZ" sz="2800" dirty="0" smtClean="0"/>
              <a:t>       «Программалық қамтамасыз етуі» тақырыбында 100 сөзден тұратын эссе жазу.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904656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400" dirty="0" smtClean="0">
                <a:ln w="13335" cmpd="sng">
                  <a:solidFill>
                    <a:srgbClr val="FF0000"/>
                  </a:solidFill>
                  <a:prstDash val="solid"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 сабақта: </a:t>
            </a:r>
            <a:endParaRPr lang="ru-RU" sz="4400" dirty="0">
              <a:ln w="13335" cmpd="sng">
                <a:solidFill>
                  <a:srgbClr val="FF0000"/>
                </a:solidFill>
                <a:prstDash val="solid"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7776864" cy="4525963"/>
          </a:xfrm>
        </p:spPr>
        <p:txBody>
          <a:bodyPr/>
          <a:lstStyle/>
          <a:p>
            <a:pPr marL="528638" indent="-614363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kk-K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Жүйелік, қолданбалы программалық қамтамасыз ету және программалау жүйесін қалай ажырату керек екендігін үйренесіңдер;</a:t>
            </a:r>
          </a:p>
          <a:p>
            <a:pPr marL="528638" indent="-614363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kk-K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 де программалық қамтамасыз етудің ақпараттық ортадағы міндеттерімен таныс боласыңдар.</a:t>
            </a:r>
            <a:endParaRPr lang="ru-RU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81128"/>
            <a:ext cx="1872208" cy="17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82999"/>
            <a:ext cx="6707088" cy="922114"/>
          </a:xfrm>
        </p:spPr>
        <p:txBody>
          <a:bodyPr>
            <a:normAutofit/>
          </a:bodyPr>
          <a:lstStyle/>
          <a:p>
            <a:r>
              <a:rPr lang="kk-KZ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Түйін сөздер</a:t>
            </a:r>
            <a:endParaRPr lang="ru-RU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552524"/>
              </p:ext>
            </p:extLst>
          </p:nvPr>
        </p:nvGraphicFramePr>
        <p:xfrm>
          <a:off x="899592" y="1844824"/>
          <a:ext cx="7560840" cy="4248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288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Қазақша 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Орысша 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Ағылшынша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646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Программалық</a:t>
                      </a:r>
                      <a:r>
                        <a:rPr lang="kk-KZ" sz="1800" b="1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қамтамасыз ету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Программное</a:t>
                      </a:r>
                      <a:r>
                        <a:rPr lang="kk-KZ" sz="1800" b="1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обеспечение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Software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85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Техникалық</a:t>
                      </a:r>
                      <a:r>
                        <a:rPr lang="kk-KZ" sz="1800" b="1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қамтамасыз ету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Технические обеспечение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Hardware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85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Жүйелік программа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Системная программа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System program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85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Қолданбалы</a:t>
                      </a:r>
                      <a:r>
                        <a:rPr lang="kk-KZ" sz="1800" b="1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программа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Прикладная программа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Application program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85">
                <a:tc>
                  <a:txBody>
                    <a:bodyPr/>
                    <a:lstStyle/>
                    <a:p>
                      <a:r>
                        <a:rPr lang="kk-KZ" sz="1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Программалау</a:t>
                      </a:r>
                      <a:r>
                        <a:rPr lang="kk-KZ" sz="1800" b="1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жүйесі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Система программирования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Programming system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416" y="620688"/>
            <a:ext cx="4635896" cy="1143000"/>
          </a:xfrm>
        </p:spPr>
        <p:txBody>
          <a:bodyPr>
            <a:noAutofit/>
          </a:bodyPr>
          <a:lstStyle/>
          <a:p>
            <a:pPr algn="ctr"/>
            <a:r>
              <a:rPr lang="kk-KZ" sz="4400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Алғаш қандай ой келді?</a:t>
            </a:r>
            <a:endParaRPr lang="ru-RU" sz="44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3"/>
            <a:ext cx="8424936" cy="3024336"/>
          </a:xfrm>
        </p:spPr>
        <p:txBody>
          <a:bodyPr>
            <a:normAutofit/>
          </a:bodyPr>
          <a:lstStyle/>
          <a:p>
            <a:r>
              <a:rPr lang="kk-KZ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ЭЕМ программасыз жұмыс жасай ма?</a:t>
            </a:r>
          </a:p>
          <a:p>
            <a:r>
              <a:rPr lang="kk-KZ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Программалардың қандай түрін білесіңдер?</a:t>
            </a:r>
          </a:p>
          <a:p>
            <a:r>
              <a:rPr lang="kk-KZ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Программаны өзіміз жасап алуға бола ма?</a:t>
            </a:r>
          </a:p>
          <a:p>
            <a:r>
              <a:rPr lang="kk-KZ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Қандай программа құрастырғың келеді?</a:t>
            </a:r>
          </a:p>
          <a:p>
            <a:r>
              <a:rPr lang="kk-KZ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Компьютерлік ойын құрастыруды қалайсың ба?</a:t>
            </a:r>
          </a:p>
          <a:p>
            <a:endParaRPr lang="kk-KZ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1916832" cy="1916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57192"/>
            <a:ext cx="2366218" cy="14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620688"/>
            <a:ext cx="8229600" cy="1012974"/>
          </a:xfrm>
        </p:spPr>
        <p:txBody>
          <a:bodyPr>
            <a:noAutofit/>
          </a:bodyPr>
          <a:lstStyle/>
          <a:p>
            <a:pPr algn="ctr"/>
            <a:r>
              <a:rPr lang="kk-KZ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Компьютер қалай жұмыс істейді?</a:t>
            </a:r>
            <a:endParaRPr lang="ru-RU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88840"/>
            <a:ext cx="7848872" cy="1224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9049" y="2319263"/>
            <a:ext cx="1619791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Компьютер 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183598"/>
            <a:ext cx="2304256" cy="885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Техникалық қамтамасыз ету </a:t>
            </a:r>
          </a:p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(Hardware)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2158227"/>
            <a:ext cx="2304256" cy="8853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Программалық қамтамасыз ету </a:t>
            </a:r>
          </a:p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(Software)</a:t>
            </a: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8557" y="237007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234224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43" y="3982269"/>
            <a:ext cx="2651869" cy="1978834"/>
          </a:xfrm>
        </p:spPr>
      </p:pic>
      <p:pic>
        <p:nvPicPr>
          <p:cNvPr id="14" name="Объект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13" y="3570005"/>
            <a:ext cx="2221475" cy="2388087"/>
          </a:xfrm>
          <a:prstGeom prst="rect">
            <a:avLst/>
          </a:prstGeom>
        </p:spPr>
      </p:pic>
      <p:pic>
        <p:nvPicPr>
          <p:cNvPr id="15" name="Объект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96" y="3928827"/>
            <a:ext cx="2698660" cy="202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000" dirty="0" smtClean="0">
                <a:solidFill>
                  <a:srgbClr val="FFC000"/>
                </a:solidFill>
              </a:rPr>
              <a:t>ПРОГРАММАЛЫҚ ҚАМТАМАСЫЗ ЕТУ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3"/>
            <a:ext cx="7992888" cy="2808313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kk-K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Аппараттық құралдардың жұмыс істеуін, өңдеуін, баптауын қамтамасыз ететін және пайдаланушының міндеттерін орындайтын барлық программалардың жиынтығы.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17032"/>
            <a:ext cx="6660232" cy="28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1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kk-KZ" sz="3200" dirty="0" smtClean="0">
                <a:solidFill>
                  <a:srgbClr val="FFC000"/>
                </a:solidFill>
              </a:rPr>
              <a:t>Программалық қамтамасыз етудің жіктелуі</a:t>
            </a:r>
            <a:endParaRPr lang="ru-RU" sz="3200" dirty="0">
              <a:solidFill>
                <a:srgbClr val="FFC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526507"/>
              </p:ext>
            </p:extLst>
          </p:nvPr>
        </p:nvGraphicFramePr>
        <p:xfrm>
          <a:off x="467544" y="836712"/>
          <a:ext cx="82192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39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kk-KZ" sz="4000" dirty="0" smtClean="0"/>
              <a:t>Жүйелік программа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016225"/>
          </a:xfrm>
        </p:spPr>
        <p:txBody>
          <a:bodyPr/>
          <a:lstStyle/>
          <a:p>
            <a:pPr marL="0" indent="354013" algn="just"/>
            <a:r>
              <a:rPr lang="kk-KZ" b="1" dirty="0" smtClean="0">
                <a:latin typeface="Century Schoolbook" panose="02040604050505020304" pitchFamily="18" charset="0"/>
              </a:rPr>
              <a:t>Операциялық жүйенің мүмкіндіктерін арттыратын және ақпараттық жұмыстардың қандай түрін болса да басқаруды атқаратын программа. </a:t>
            </a:r>
            <a:endParaRPr lang="ru-RU" b="1" dirty="0">
              <a:latin typeface="Century Schoolbook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1"/>
          <a:stretch/>
        </p:blipFill>
        <p:spPr>
          <a:xfrm>
            <a:off x="1259632" y="2949677"/>
            <a:ext cx="7096596" cy="35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134718"/>
              </p:ext>
            </p:extLst>
          </p:nvPr>
        </p:nvGraphicFramePr>
        <p:xfrm>
          <a:off x="251520" y="260648"/>
          <a:ext cx="864096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7847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3106</TotalTime>
  <Words>580</Words>
  <Application>Microsoft Office PowerPoint</Application>
  <PresentationFormat>Экран (4:3)</PresentationFormat>
  <Paragraphs>123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Schoolbook</vt:lpstr>
      <vt:lpstr>Tahoma</vt:lpstr>
      <vt:lpstr>Times New Roman</vt:lpstr>
      <vt:lpstr>Tw Cen MT</vt:lpstr>
      <vt:lpstr>Wingdings</vt:lpstr>
      <vt:lpstr>Паркет</vt:lpstr>
      <vt:lpstr>Программалық қаматамасыз етудің жіктелуі</vt:lpstr>
      <vt:lpstr>Бүгінгі сабақта: </vt:lpstr>
      <vt:lpstr>Түйін сөздер</vt:lpstr>
      <vt:lpstr>Алғаш қандай ой келді?</vt:lpstr>
      <vt:lpstr>Компьютер қалай жұмыс істейді?</vt:lpstr>
      <vt:lpstr>ПРОГРАММАЛЫҚ ҚАМТАМАСЫЗ ЕТУ</vt:lpstr>
      <vt:lpstr>Программалық қамтамасыз етудің жіктелуі</vt:lpstr>
      <vt:lpstr>Жүйелік программа</vt:lpstr>
      <vt:lpstr>Презентация PowerPoint</vt:lpstr>
      <vt:lpstr>Қолданбалы программа – бұл белгілі бір программалау саласындығы мәселелерді шешуге арналған кез келген программа. </vt:lpstr>
      <vt:lpstr>Программалау жүйесі</vt:lpstr>
      <vt:lpstr>Программалау жүйесі</vt:lpstr>
      <vt:lpstr>Тапсырма 1. Сұрақ белгісінің орнына тиісті сөздерді табыңдар.</vt:lpstr>
      <vt:lpstr>Тапсырма 2. Төмендегі кестені толтыр.</vt:lpstr>
      <vt:lpstr>Үй тапсырмасы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Программалық қаматамасыз етудің жіктелуі</dc:title>
  <dc:creator>HP</dc:creator>
  <cp:lastModifiedBy>Данагул</cp:lastModifiedBy>
  <cp:revision>54</cp:revision>
  <dcterms:created xsi:type="dcterms:W3CDTF">2021-01-08T09:24:09Z</dcterms:created>
  <dcterms:modified xsi:type="dcterms:W3CDTF">2025-03-02T13:36:35Z</dcterms:modified>
</cp:coreProperties>
</file>