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9" r:id="rId1"/>
  </p:sldMasterIdLst>
  <p:sldIdLst>
    <p:sldId id="256" r:id="rId2"/>
    <p:sldId id="257" r:id="rId3"/>
    <p:sldId id="258" r:id="rId4"/>
    <p:sldId id="259" r:id="rId5"/>
    <p:sldId id="276" r:id="rId6"/>
    <p:sldId id="277" r:id="rId7"/>
    <p:sldId id="278" r:id="rId8"/>
    <p:sldId id="279" r:id="rId9"/>
    <p:sldId id="280" r:id="rId10"/>
    <p:sldId id="28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93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102F-8407-4685-BD62-A91413C5D00B}" type="datetimeFigureOut">
              <a:rPr lang="x-none" smtClean="0"/>
              <a:pPr/>
              <a:t>19.11.2020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6EC3-745B-44A7-A429-3D7FC6581CE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95741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102F-8407-4685-BD62-A91413C5D00B}" type="datetimeFigureOut">
              <a:rPr lang="x-none" smtClean="0"/>
              <a:pPr/>
              <a:t>19.11.2020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6EC3-745B-44A7-A429-3D7FC6581CE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4759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102F-8407-4685-BD62-A91413C5D00B}" type="datetimeFigureOut">
              <a:rPr lang="x-none" smtClean="0"/>
              <a:pPr/>
              <a:t>19.11.2020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6EC3-745B-44A7-A429-3D7FC6581CE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3568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102F-8407-4685-BD62-A91413C5D00B}" type="datetimeFigureOut">
              <a:rPr lang="x-none" smtClean="0"/>
              <a:pPr/>
              <a:t>19.11.2020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6EC3-745B-44A7-A429-3D7FC6581CE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748453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102F-8407-4685-BD62-A91413C5D00B}" type="datetimeFigureOut">
              <a:rPr lang="x-none" smtClean="0"/>
              <a:pPr/>
              <a:t>19.11.2020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6EC3-745B-44A7-A429-3D7FC6581CE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44057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102F-8407-4685-BD62-A91413C5D00B}" type="datetimeFigureOut">
              <a:rPr lang="x-none" smtClean="0"/>
              <a:pPr/>
              <a:t>19.11.2020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6EC3-745B-44A7-A429-3D7FC6581CE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72947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102F-8407-4685-BD62-A91413C5D00B}" type="datetimeFigureOut">
              <a:rPr lang="x-none" smtClean="0"/>
              <a:pPr/>
              <a:t>19.11.2020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6EC3-745B-44A7-A429-3D7FC6581CE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46425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102F-8407-4685-BD62-A91413C5D00B}" type="datetimeFigureOut">
              <a:rPr lang="x-none" smtClean="0"/>
              <a:pPr/>
              <a:t>19.11.2020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6EC3-745B-44A7-A429-3D7FC6581CE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490378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102F-8407-4685-BD62-A91413C5D00B}" type="datetimeFigureOut">
              <a:rPr lang="x-none" smtClean="0"/>
              <a:pPr/>
              <a:t>19.11.2020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6EC3-745B-44A7-A429-3D7FC6581CE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86571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102F-8407-4685-BD62-A91413C5D00B}" type="datetimeFigureOut">
              <a:rPr lang="x-none" smtClean="0"/>
              <a:pPr/>
              <a:t>19.11.2020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B716EC3-745B-44A7-A429-3D7FC6581CE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52227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102F-8407-4685-BD62-A91413C5D00B}" type="datetimeFigureOut">
              <a:rPr lang="x-none" smtClean="0"/>
              <a:pPr/>
              <a:t>19.11.2020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6EC3-745B-44A7-A429-3D7FC6581CE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746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102F-8407-4685-BD62-A91413C5D00B}" type="datetimeFigureOut">
              <a:rPr lang="x-none" smtClean="0"/>
              <a:pPr/>
              <a:t>19.11.2020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6EC3-745B-44A7-A429-3D7FC6581CE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6894017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102F-8407-4685-BD62-A91413C5D00B}" type="datetimeFigureOut">
              <a:rPr lang="x-none" smtClean="0"/>
              <a:pPr/>
              <a:t>19.11.2020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6EC3-745B-44A7-A429-3D7FC6581CE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46908337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102F-8407-4685-BD62-A91413C5D00B}" type="datetimeFigureOut">
              <a:rPr lang="x-none" smtClean="0"/>
              <a:pPr/>
              <a:t>19.11.2020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6EC3-745B-44A7-A429-3D7FC6581CE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72885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102F-8407-4685-BD62-A91413C5D00B}" type="datetimeFigureOut">
              <a:rPr lang="x-none" smtClean="0"/>
              <a:pPr/>
              <a:t>19.11.2020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6EC3-745B-44A7-A429-3D7FC6581CE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65437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102F-8407-4685-BD62-A91413C5D00B}" type="datetimeFigureOut">
              <a:rPr lang="x-none" smtClean="0"/>
              <a:pPr/>
              <a:t>19.11.2020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6EC3-745B-44A7-A429-3D7FC6581CE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62898672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102F-8407-4685-BD62-A91413C5D00B}" type="datetimeFigureOut">
              <a:rPr lang="x-none" smtClean="0"/>
              <a:pPr/>
              <a:t>19.11.2020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6EC3-745B-44A7-A429-3D7FC6581CE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51909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81102F-8407-4685-BD62-A91413C5D00B}" type="datetimeFigureOut">
              <a:rPr lang="x-none" smtClean="0"/>
              <a:pPr/>
              <a:t>19.11.2020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716EC3-745B-44A7-A429-3D7FC6581CE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86703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  <p:sldLayoutId id="2147483934" r:id="rId15"/>
    <p:sldLayoutId id="2147483935" r:id="rId16"/>
    <p:sldLayoutId id="21474839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&#1090;&#1072;&#1087;&#1089;&#1099;&#1088;&#1084;&#1072;.xls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FD85D9-EF04-4CA3-B2AB-64A513E1F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4084942"/>
            <a:ext cx="6815669" cy="1515533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Қолжетімді ақпарат негізінде мәліметтерді талдау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kk-KZ" sz="5400" dirty="0">
                <a:solidFill>
                  <a:schemeClr val="tx1"/>
                </a:solidFill>
                <a:effectLst/>
              </a:rPr>
              <a:t/>
            </a:r>
            <a:br>
              <a:rPr lang="kk-KZ" sz="5400" dirty="0">
                <a:solidFill>
                  <a:schemeClr val="tx1"/>
                </a:solidFill>
                <a:effectLst/>
              </a:rPr>
            </a:b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172924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ері байланыс: Рефлексия – тиімді тәсіл - Білімді Ел - Образованная стран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1150" y="381000"/>
            <a:ext cx="8362950" cy="53911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943100" y="1104900"/>
            <a:ext cx="2133600" cy="781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қиын болды?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38650" y="1333500"/>
            <a:ext cx="2133600" cy="781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Нені үйрендім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96150" y="1333500"/>
            <a:ext cx="2266950" cy="781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 ұсынысым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2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0E9D74-3CE0-4512-B3C9-486C6DE5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endParaRPr lang="x-none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0DF380ED-EA8D-4929-A4F2-0B63A314E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8.2.2.3 Электронды кестені қолдана отырып есептерді шешуде кірістірілген функцияларды қолдану</a:t>
            </a:r>
            <a:r>
              <a:rPr lang="kk-KZ" dirty="0"/>
              <a:t>;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89848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D3F795-A3EA-4C89-8159-95D7AEF5E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критерийі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4D51679-C9EE-483E-BA59-10339CC56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Электрондық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кестесінде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кіріктірілген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функцияларды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пайдаланады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Электрондық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кестесінде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шығарылған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есептерге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диаграмма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болжау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жасайды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1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езентация на тему: &quot;Миға шабуыл 3,5713,53,569,10,320,42,56 трноепц ГЕНА!  Мен Шапокляк кемпірдің бізге қанша жамандық жасағанын есептеп шығардым.  Ақпан айында -19, наурызда.&quot;. Скачать бесплатно и без регистрации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686" y="-478302"/>
            <a:ext cx="3649785" cy="2737339"/>
          </a:xfrm>
          <a:prstGeom prst="ellipse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21636" t="25240" r="31872" b="21298"/>
          <a:stretch/>
        </p:blipFill>
        <p:spPr>
          <a:xfrm>
            <a:off x="3484099" y="300217"/>
            <a:ext cx="6751722" cy="43650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10176" t="19531" r="53513" b="62500"/>
          <a:stretch/>
        </p:blipFill>
        <p:spPr>
          <a:xfrm>
            <a:off x="4903466" y="5278817"/>
            <a:ext cx="4724400" cy="1314450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6794179" y="5636005"/>
            <a:ext cx="1872149" cy="53278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6243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езентация на тему: &quot;Миға шабуыл 3,5713,53,569,10,320,42,56 трноепц ГЕНА!  Мен Шапокляк кемпірдің бізге қанша жамандық жасағанын есептеп шығардым.  Ақпан айында -19, наурызда.&quot;. Скачать бесплатно и без регистрации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686" y="-478302"/>
            <a:ext cx="3649785" cy="2737339"/>
          </a:xfrm>
          <a:prstGeom prst="ellipse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26285" t="35625" r="35332" b="17452"/>
          <a:stretch/>
        </p:blipFill>
        <p:spPr>
          <a:xfrm>
            <a:off x="3729758" y="790100"/>
            <a:ext cx="7289428" cy="501019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8966579" y="3098040"/>
            <a:ext cx="1883391" cy="1951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</a:rPr>
              <a:t>Логикалық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23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0327" y="1015705"/>
            <a:ext cx="84434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Математикалық функцияларға </a:t>
            </a: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КОРЕНЬ(), ОКРУГЛ(), ОСТАТ(), ЦЕЛОЕ(), ЧАСТНОЕ ()</a:t>
            </a: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және т.б. фнкуиялар жатады.</a:t>
            </a:r>
            <a:endParaRPr lang="ru-RU" sz="2400" dirty="0"/>
          </a:p>
        </p:txBody>
      </p:sp>
      <p:pic>
        <p:nvPicPr>
          <p:cNvPr id="5" name="Рисунок 4">
            <a:hlinkClick r:id="rId2" action="ppaction://hlinkfile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38" r="49852" b="50053"/>
          <a:stretch/>
        </p:blipFill>
        <p:spPr bwMode="auto">
          <a:xfrm>
            <a:off x="3433122" y="2447778"/>
            <a:ext cx="7307663" cy="38467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5093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260" t="38559" r="41615" b="27966"/>
          <a:stretch>
            <a:fillRect/>
          </a:stretch>
        </p:blipFill>
        <p:spPr bwMode="auto">
          <a:xfrm>
            <a:off x="0" y="0"/>
            <a:ext cx="12383146" cy="729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2933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23646" t="26562" r="33162" b="17448"/>
          <a:stretch/>
        </p:blipFill>
        <p:spPr>
          <a:xfrm>
            <a:off x="0" y="0"/>
            <a:ext cx="756285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24378" t="34897" r="40923" b="32812"/>
          <a:stretch/>
        </p:blipFill>
        <p:spPr>
          <a:xfrm>
            <a:off x="7562850" y="1400175"/>
            <a:ext cx="46291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253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23938" t="21094" r="39898" b="36459"/>
          <a:stretch/>
        </p:blipFill>
        <p:spPr>
          <a:xfrm>
            <a:off x="304800" y="0"/>
            <a:ext cx="11753850" cy="691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289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121</TotalTime>
  <Words>61</Words>
  <Application>Microsoft Office PowerPoint</Application>
  <PresentationFormat>Произвольный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Параллакс</vt:lpstr>
      <vt:lpstr>Қолжетімді ақпарат негізінде мәліметтерді талдау  </vt:lpstr>
      <vt:lpstr>Мақсаты</vt:lpstr>
      <vt:lpstr>Бағалау критерийі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Аралас сандарды қосу.  Аралас сандарды азайту</dc:title>
  <dc:creator>49Шк</dc:creator>
  <cp:lastModifiedBy>Sony</cp:lastModifiedBy>
  <cp:revision>13</cp:revision>
  <dcterms:created xsi:type="dcterms:W3CDTF">2020-11-18T23:43:23Z</dcterms:created>
  <dcterms:modified xsi:type="dcterms:W3CDTF">2020-11-20T01:30:24Z</dcterms:modified>
</cp:coreProperties>
</file>