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85" r:id="rId6"/>
    <p:sldId id="278" r:id="rId7"/>
    <p:sldId id="286" r:id="rId8"/>
    <p:sldId id="260" r:id="rId9"/>
    <p:sldId id="283" r:id="rId10"/>
    <p:sldId id="284" r:id="rId11"/>
    <p:sldId id="282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83" autoAdjust="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23FD4-D373-4F96-A3D1-B0E762A93E0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51A1D3-48C5-4D01-A2A1-092723056155}">
      <dgm:prSet phldrT="[Текст]" custT="1"/>
      <dgm:spPr/>
      <dgm:t>
        <a:bodyPr/>
        <a:lstStyle/>
        <a:p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Ерекше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қорғалатын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аумақтардың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санаттары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endParaRPr lang="ru-RU" sz="2400" i="1" dirty="0"/>
        </a:p>
      </dgm:t>
    </dgm:pt>
    <dgm:pt modelId="{BABE99DC-7F26-4715-AF3B-B39972F0F737}" type="parTrans" cxnId="{ADF3AA15-5256-47C3-BDFF-6A4E5ED1F06B}">
      <dgm:prSet/>
      <dgm:spPr/>
      <dgm:t>
        <a:bodyPr/>
        <a:lstStyle/>
        <a:p>
          <a:endParaRPr lang="ru-RU"/>
        </a:p>
      </dgm:t>
    </dgm:pt>
    <dgm:pt modelId="{A4B5889D-D32B-4C04-8646-64D3F49BC672}" type="sibTrans" cxnId="{ADF3AA15-5256-47C3-BDFF-6A4E5ED1F06B}">
      <dgm:prSet/>
      <dgm:spPr/>
      <dgm:t>
        <a:bodyPr/>
        <a:lstStyle/>
        <a:p>
          <a:endParaRPr lang="ru-RU"/>
        </a:p>
      </dgm:t>
    </dgm:pt>
    <dgm:pt modelId="{F0FEE220-29EB-47F2-BF25-6090A177B1AC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қорық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C9A30-D817-4A8D-8F1C-61A5F2FC2993}" type="parTrans" cxnId="{66688602-E50C-43D2-818E-377B132D9643}">
      <dgm:prSet/>
      <dgm:spPr/>
      <dgm:t>
        <a:bodyPr/>
        <a:lstStyle/>
        <a:p>
          <a:endParaRPr lang="ru-RU"/>
        </a:p>
      </dgm:t>
    </dgm:pt>
    <dgm:pt modelId="{D33A92F5-22EB-41AB-8252-1147CC4CAE9F}" type="sibTrans" cxnId="{66688602-E50C-43D2-818E-377B132D9643}">
      <dgm:prSet/>
      <dgm:spPr/>
      <dgm:t>
        <a:bodyPr/>
        <a:lstStyle/>
        <a:p>
          <a:endParaRPr lang="ru-RU"/>
        </a:p>
      </dgm:t>
    </dgm:pt>
    <dgm:pt modelId="{0D6A0A32-956C-4E1B-B8B7-CA02805CA737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саябақ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6B0D9-731C-4741-90A2-2F6220EDBDC5}" type="parTrans" cxnId="{C64E8B7B-15B7-47C8-AE78-D3B53431E343}">
      <dgm:prSet/>
      <dgm:spPr/>
      <dgm:t>
        <a:bodyPr/>
        <a:lstStyle/>
        <a:p>
          <a:endParaRPr lang="ru-RU"/>
        </a:p>
      </dgm:t>
    </dgm:pt>
    <dgm:pt modelId="{D89382B0-F750-4FA1-9C99-86ECBACFAFB7}" type="sibTrans" cxnId="{C64E8B7B-15B7-47C8-AE78-D3B53431E343}">
      <dgm:prSet/>
      <dgm:spPr/>
      <dgm:t>
        <a:bodyPr/>
        <a:lstStyle/>
        <a:p>
          <a:endParaRPr lang="ru-RU"/>
        </a:p>
      </dgm:t>
    </dgm:pt>
    <dgm:pt modelId="{80E18733-4F43-47F6-9AC5-F19A5722B75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табиғат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ескерткіштері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2313B-E56D-4EC5-8AC4-E23A5E01F448}" type="parTrans" cxnId="{2B9875B0-32BD-4A38-948C-1BB045365804}">
      <dgm:prSet/>
      <dgm:spPr/>
      <dgm:t>
        <a:bodyPr/>
        <a:lstStyle/>
        <a:p>
          <a:endParaRPr lang="ru-RU"/>
        </a:p>
      </dgm:t>
    </dgm:pt>
    <dgm:pt modelId="{E542A33B-ECE6-4E36-B61E-0213D0413923}" type="sibTrans" cxnId="{2B9875B0-32BD-4A38-948C-1BB045365804}">
      <dgm:prSet/>
      <dgm:spPr/>
      <dgm:t>
        <a:bodyPr/>
        <a:lstStyle/>
        <a:p>
          <a:endParaRPr lang="ru-RU"/>
        </a:p>
      </dgm:t>
    </dgm:pt>
    <dgm:pt modelId="{62ACC956-716D-43F4-B37C-BE8D6FD91452}">
      <dgm:prSet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қорықша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8C7B0-C0FE-4E26-9FE5-D5BF7ED9A303}" type="parTrans" cxnId="{4CFF3D3E-267A-4F9A-9E13-8F38FCD0592C}">
      <dgm:prSet/>
      <dgm:spPr/>
      <dgm:t>
        <a:bodyPr/>
        <a:lstStyle/>
        <a:p>
          <a:endParaRPr lang="ru-RU"/>
        </a:p>
      </dgm:t>
    </dgm:pt>
    <dgm:pt modelId="{1F9AF7C9-CB1E-467D-B86D-0D3F4B4B4956}" type="sibTrans" cxnId="{4CFF3D3E-267A-4F9A-9E13-8F38FCD0592C}">
      <dgm:prSet/>
      <dgm:spPr/>
      <dgm:t>
        <a:bodyPr/>
        <a:lstStyle/>
        <a:p>
          <a:endParaRPr lang="ru-RU"/>
        </a:p>
      </dgm:t>
    </dgm:pt>
    <dgm:pt modelId="{C57C7DF5-3AF5-42F1-BFFE-086AF67988A7}" type="pres">
      <dgm:prSet presAssocID="{05823FD4-D373-4F96-A3D1-B0E762A93E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D28D5-E3EB-4632-B126-CF7F5C579B90}" type="pres">
      <dgm:prSet presAssocID="{1951A1D3-48C5-4D01-A2A1-092723056155}" presName="centerShape" presStyleLbl="node0" presStyleIdx="0" presStyleCnt="1" custScaleX="147214" custScaleY="137753"/>
      <dgm:spPr/>
      <dgm:t>
        <a:bodyPr/>
        <a:lstStyle/>
        <a:p>
          <a:endParaRPr lang="ru-RU"/>
        </a:p>
      </dgm:t>
    </dgm:pt>
    <dgm:pt modelId="{8EA75F84-A958-4D4D-9849-00834CA7357B}" type="pres">
      <dgm:prSet presAssocID="{F0FEE220-29EB-47F2-BF25-6090A177B1AC}" presName="node" presStyleLbl="node1" presStyleIdx="0" presStyleCnt="4" custScaleX="148987" custScaleY="112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9A12A-9241-47F4-8C5C-47A95BB85185}" type="pres">
      <dgm:prSet presAssocID="{F0FEE220-29EB-47F2-BF25-6090A177B1AC}" presName="dummy" presStyleCnt="0"/>
      <dgm:spPr/>
    </dgm:pt>
    <dgm:pt modelId="{A11480C3-7D62-4631-A538-E4D2D044697D}" type="pres">
      <dgm:prSet presAssocID="{D33A92F5-22EB-41AB-8252-1147CC4CAE9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F5A135B-3B55-4F66-A267-F2B8E43F6962}" type="pres">
      <dgm:prSet presAssocID="{0D6A0A32-956C-4E1B-B8B7-CA02805CA737}" presName="node" presStyleLbl="node1" presStyleIdx="1" presStyleCnt="4" custScaleX="154161" custScaleY="101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C4B0-D8AA-48A8-A2D6-B88C7A3E5D52}" type="pres">
      <dgm:prSet presAssocID="{0D6A0A32-956C-4E1B-B8B7-CA02805CA737}" presName="dummy" presStyleCnt="0"/>
      <dgm:spPr/>
    </dgm:pt>
    <dgm:pt modelId="{31424F0B-9E7F-4E05-8CE5-07125920241D}" type="pres">
      <dgm:prSet presAssocID="{D89382B0-F750-4FA1-9C99-86ECBACFAFB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E83E210-551D-46A7-9A75-EC3C3B478D98}" type="pres">
      <dgm:prSet presAssocID="{80E18733-4F43-47F6-9AC5-F19A5722B75B}" presName="node" presStyleLbl="node1" presStyleIdx="2" presStyleCnt="4" custScaleX="16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D08EA-167F-4197-9E0C-00A224AA1A84}" type="pres">
      <dgm:prSet presAssocID="{80E18733-4F43-47F6-9AC5-F19A5722B75B}" presName="dummy" presStyleCnt="0"/>
      <dgm:spPr/>
    </dgm:pt>
    <dgm:pt modelId="{90ADDF27-9D26-4739-A5DD-85169050F281}" type="pres">
      <dgm:prSet presAssocID="{E542A33B-ECE6-4E36-B61E-0213D041392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3315FC4-5AFC-45F6-9F6A-CA71D85310BB}" type="pres">
      <dgm:prSet presAssocID="{62ACC956-716D-43F4-B37C-BE8D6FD91452}" presName="node" presStyleLbl="node1" presStyleIdx="3" presStyleCnt="4" custScaleX="159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E95C-F45D-4C87-9C79-F03189C976D9}" type="pres">
      <dgm:prSet presAssocID="{62ACC956-716D-43F4-B37C-BE8D6FD91452}" presName="dummy" presStyleCnt="0"/>
      <dgm:spPr/>
    </dgm:pt>
    <dgm:pt modelId="{092D3B0E-AD86-4397-981D-4CADEE7F0BD3}" type="pres">
      <dgm:prSet presAssocID="{1F9AF7C9-CB1E-467D-B86D-0D3F4B4B495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DF3AA15-5256-47C3-BDFF-6A4E5ED1F06B}" srcId="{05823FD4-D373-4F96-A3D1-B0E762A93E06}" destId="{1951A1D3-48C5-4D01-A2A1-092723056155}" srcOrd="0" destOrd="0" parTransId="{BABE99DC-7F26-4715-AF3B-B39972F0F737}" sibTransId="{A4B5889D-D32B-4C04-8646-64D3F49BC672}"/>
    <dgm:cxn modelId="{EC17D9D2-0D28-4D0E-A8C7-FBED1F2134E9}" type="presOf" srcId="{1951A1D3-48C5-4D01-A2A1-092723056155}" destId="{F83D28D5-E3EB-4632-B126-CF7F5C579B90}" srcOrd="0" destOrd="0" presId="urn:microsoft.com/office/officeart/2005/8/layout/radial6"/>
    <dgm:cxn modelId="{31F138E5-BC9D-4F75-B011-1CCC0BEBF571}" type="presOf" srcId="{D89382B0-F750-4FA1-9C99-86ECBACFAFB7}" destId="{31424F0B-9E7F-4E05-8CE5-07125920241D}" srcOrd="0" destOrd="0" presId="urn:microsoft.com/office/officeart/2005/8/layout/radial6"/>
    <dgm:cxn modelId="{DCA7D691-DCA0-487C-9B0B-2F7719678104}" type="presOf" srcId="{80E18733-4F43-47F6-9AC5-F19A5722B75B}" destId="{2E83E210-551D-46A7-9A75-EC3C3B478D98}" srcOrd="0" destOrd="0" presId="urn:microsoft.com/office/officeart/2005/8/layout/radial6"/>
    <dgm:cxn modelId="{922EA3C6-D0D9-4292-9B4B-DCDB0881D65B}" type="presOf" srcId="{0D6A0A32-956C-4E1B-B8B7-CA02805CA737}" destId="{AF5A135B-3B55-4F66-A267-F2B8E43F6962}" srcOrd="0" destOrd="0" presId="urn:microsoft.com/office/officeart/2005/8/layout/radial6"/>
    <dgm:cxn modelId="{1BF9B76D-2DD3-46F3-8018-3E3DBA43955B}" type="presOf" srcId="{62ACC956-716D-43F4-B37C-BE8D6FD91452}" destId="{E3315FC4-5AFC-45F6-9F6A-CA71D85310BB}" srcOrd="0" destOrd="0" presId="urn:microsoft.com/office/officeart/2005/8/layout/radial6"/>
    <dgm:cxn modelId="{4CFF3D3E-267A-4F9A-9E13-8F38FCD0592C}" srcId="{1951A1D3-48C5-4D01-A2A1-092723056155}" destId="{62ACC956-716D-43F4-B37C-BE8D6FD91452}" srcOrd="3" destOrd="0" parTransId="{F218C7B0-C0FE-4E26-9FE5-D5BF7ED9A303}" sibTransId="{1F9AF7C9-CB1E-467D-B86D-0D3F4B4B4956}"/>
    <dgm:cxn modelId="{E64FC4CD-FC3D-4D9E-924B-6E196341670D}" type="presOf" srcId="{E542A33B-ECE6-4E36-B61E-0213D0413923}" destId="{90ADDF27-9D26-4739-A5DD-85169050F281}" srcOrd="0" destOrd="0" presId="urn:microsoft.com/office/officeart/2005/8/layout/radial6"/>
    <dgm:cxn modelId="{8B2FAF7B-4C9A-489C-8A4F-65AE5216673A}" type="presOf" srcId="{05823FD4-D373-4F96-A3D1-B0E762A93E06}" destId="{C57C7DF5-3AF5-42F1-BFFE-086AF67988A7}" srcOrd="0" destOrd="0" presId="urn:microsoft.com/office/officeart/2005/8/layout/radial6"/>
    <dgm:cxn modelId="{DCBF30A7-6B0F-41DC-B8D9-879380020A7D}" type="presOf" srcId="{F0FEE220-29EB-47F2-BF25-6090A177B1AC}" destId="{8EA75F84-A958-4D4D-9849-00834CA7357B}" srcOrd="0" destOrd="0" presId="urn:microsoft.com/office/officeart/2005/8/layout/radial6"/>
    <dgm:cxn modelId="{66688602-E50C-43D2-818E-377B132D9643}" srcId="{1951A1D3-48C5-4D01-A2A1-092723056155}" destId="{F0FEE220-29EB-47F2-BF25-6090A177B1AC}" srcOrd="0" destOrd="0" parTransId="{BBFC9A30-D817-4A8D-8F1C-61A5F2FC2993}" sibTransId="{D33A92F5-22EB-41AB-8252-1147CC4CAE9F}"/>
    <dgm:cxn modelId="{9D661537-0F0C-4494-8F2E-0B3A18FE7F87}" type="presOf" srcId="{D33A92F5-22EB-41AB-8252-1147CC4CAE9F}" destId="{A11480C3-7D62-4631-A538-E4D2D044697D}" srcOrd="0" destOrd="0" presId="urn:microsoft.com/office/officeart/2005/8/layout/radial6"/>
    <dgm:cxn modelId="{EDF5C5DF-A0B0-4778-B946-B1FB4354B9F2}" type="presOf" srcId="{1F9AF7C9-CB1E-467D-B86D-0D3F4B4B4956}" destId="{092D3B0E-AD86-4397-981D-4CADEE7F0BD3}" srcOrd="0" destOrd="0" presId="urn:microsoft.com/office/officeart/2005/8/layout/radial6"/>
    <dgm:cxn modelId="{2B9875B0-32BD-4A38-948C-1BB045365804}" srcId="{1951A1D3-48C5-4D01-A2A1-092723056155}" destId="{80E18733-4F43-47F6-9AC5-F19A5722B75B}" srcOrd="2" destOrd="0" parTransId="{62B2313B-E56D-4EC5-8AC4-E23A5E01F448}" sibTransId="{E542A33B-ECE6-4E36-B61E-0213D0413923}"/>
    <dgm:cxn modelId="{C64E8B7B-15B7-47C8-AE78-D3B53431E343}" srcId="{1951A1D3-48C5-4D01-A2A1-092723056155}" destId="{0D6A0A32-956C-4E1B-B8B7-CA02805CA737}" srcOrd="1" destOrd="0" parTransId="{EEB6B0D9-731C-4741-90A2-2F6220EDBDC5}" sibTransId="{D89382B0-F750-4FA1-9C99-86ECBACFAFB7}"/>
    <dgm:cxn modelId="{13DB7A7D-794E-4E74-9A2E-743F8FF2728D}" type="presParOf" srcId="{C57C7DF5-3AF5-42F1-BFFE-086AF67988A7}" destId="{F83D28D5-E3EB-4632-B126-CF7F5C579B90}" srcOrd="0" destOrd="0" presId="urn:microsoft.com/office/officeart/2005/8/layout/radial6"/>
    <dgm:cxn modelId="{92D81326-A3D9-4D70-9F71-BD8ACD516244}" type="presParOf" srcId="{C57C7DF5-3AF5-42F1-BFFE-086AF67988A7}" destId="{8EA75F84-A958-4D4D-9849-00834CA7357B}" srcOrd="1" destOrd="0" presId="urn:microsoft.com/office/officeart/2005/8/layout/radial6"/>
    <dgm:cxn modelId="{EAF5D1DF-77D8-4505-8902-28AAD9ED7CE5}" type="presParOf" srcId="{C57C7DF5-3AF5-42F1-BFFE-086AF67988A7}" destId="{DFA9A12A-9241-47F4-8C5C-47A95BB85185}" srcOrd="2" destOrd="0" presId="urn:microsoft.com/office/officeart/2005/8/layout/radial6"/>
    <dgm:cxn modelId="{11D367F9-B1F6-4714-B7D4-A1CE00F920EE}" type="presParOf" srcId="{C57C7DF5-3AF5-42F1-BFFE-086AF67988A7}" destId="{A11480C3-7D62-4631-A538-E4D2D044697D}" srcOrd="3" destOrd="0" presId="urn:microsoft.com/office/officeart/2005/8/layout/radial6"/>
    <dgm:cxn modelId="{911B7383-1563-4F9C-A0AE-2C9165394E7E}" type="presParOf" srcId="{C57C7DF5-3AF5-42F1-BFFE-086AF67988A7}" destId="{AF5A135B-3B55-4F66-A267-F2B8E43F6962}" srcOrd="4" destOrd="0" presId="urn:microsoft.com/office/officeart/2005/8/layout/radial6"/>
    <dgm:cxn modelId="{27B29517-08E9-4A5C-B07B-4B32D20F0682}" type="presParOf" srcId="{C57C7DF5-3AF5-42F1-BFFE-086AF67988A7}" destId="{0C71C4B0-D8AA-48A8-A2D6-B88C7A3E5D52}" srcOrd="5" destOrd="0" presId="urn:microsoft.com/office/officeart/2005/8/layout/radial6"/>
    <dgm:cxn modelId="{EAD020BF-8382-4ECF-8A43-2FA89A5FF645}" type="presParOf" srcId="{C57C7DF5-3AF5-42F1-BFFE-086AF67988A7}" destId="{31424F0B-9E7F-4E05-8CE5-07125920241D}" srcOrd="6" destOrd="0" presId="urn:microsoft.com/office/officeart/2005/8/layout/radial6"/>
    <dgm:cxn modelId="{56DEB817-32B9-4E4D-AD2E-BA05E6B0EEBA}" type="presParOf" srcId="{C57C7DF5-3AF5-42F1-BFFE-086AF67988A7}" destId="{2E83E210-551D-46A7-9A75-EC3C3B478D98}" srcOrd="7" destOrd="0" presId="urn:microsoft.com/office/officeart/2005/8/layout/radial6"/>
    <dgm:cxn modelId="{6AE34FCC-8A53-4A40-8BC8-76414575F287}" type="presParOf" srcId="{C57C7DF5-3AF5-42F1-BFFE-086AF67988A7}" destId="{258D08EA-167F-4197-9E0C-00A224AA1A84}" srcOrd="8" destOrd="0" presId="urn:microsoft.com/office/officeart/2005/8/layout/radial6"/>
    <dgm:cxn modelId="{09708F2C-34B3-4115-8C92-08525C17C658}" type="presParOf" srcId="{C57C7DF5-3AF5-42F1-BFFE-086AF67988A7}" destId="{90ADDF27-9D26-4739-A5DD-85169050F281}" srcOrd="9" destOrd="0" presId="urn:microsoft.com/office/officeart/2005/8/layout/radial6"/>
    <dgm:cxn modelId="{0EE5B640-80D1-4DFF-982E-C7F5A93D1EFB}" type="presParOf" srcId="{C57C7DF5-3AF5-42F1-BFFE-086AF67988A7}" destId="{E3315FC4-5AFC-45F6-9F6A-CA71D85310BB}" srcOrd="10" destOrd="0" presId="urn:microsoft.com/office/officeart/2005/8/layout/radial6"/>
    <dgm:cxn modelId="{416E893D-943A-489E-AB0D-586544587ADB}" type="presParOf" srcId="{C57C7DF5-3AF5-42F1-BFFE-086AF67988A7}" destId="{4FFBE95C-F45D-4C87-9C79-F03189C976D9}" srcOrd="11" destOrd="0" presId="urn:microsoft.com/office/officeart/2005/8/layout/radial6"/>
    <dgm:cxn modelId="{CE80B9B4-F6CD-4C1F-AE89-4C20DC74B874}" type="presParOf" srcId="{C57C7DF5-3AF5-42F1-BFFE-086AF67988A7}" destId="{092D3B0E-AD86-4397-981D-4CADEE7F0BD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D3B0E-AD86-4397-981D-4CADEE7F0BD3}">
      <dsp:nvSpPr>
        <dsp:cNvPr id="0" name=""/>
        <dsp:cNvSpPr/>
      </dsp:nvSpPr>
      <dsp:spPr>
        <a:xfrm>
          <a:off x="2488667" y="672416"/>
          <a:ext cx="4200923" cy="4200923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DF27-9D26-4739-A5DD-85169050F281}">
      <dsp:nvSpPr>
        <dsp:cNvPr id="0" name=""/>
        <dsp:cNvSpPr/>
      </dsp:nvSpPr>
      <dsp:spPr>
        <a:xfrm>
          <a:off x="2488667" y="672416"/>
          <a:ext cx="4200923" cy="4200923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24F0B-9E7F-4E05-8CE5-07125920241D}">
      <dsp:nvSpPr>
        <dsp:cNvPr id="0" name=""/>
        <dsp:cNvSpPr/>
      </dsp:nvSpPr>
      <dsp:spPr>
        <a:xfrm>
          <a:off x="2488667" y="672416"/>
          <a:ext cx="4200923" cy="420092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480C3-7D62-4631-A538-E4D2D044697D}">
      <dsp:nvSpPr>
        <dsp:cNvPr id="0" name=""/>
        <dsp:cNvSpPr/>
      </dsp:nvSpPr>
      <dsp:spPr>
        <a:xfrm>
          <a:off x="2488667" y="672416"/>
          <a:ext cx="4200923" cy="4200923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D28D5-E3EB-4632-B126-CF7F5C579B90}">
      <dsp:nvSpPr>
        <dsp:cNvPr id="0" name=""/>
        <dsp:cNvSpPr/>
      </dsp:nvSpPr>
      <dsp:spPr>
        <a:xfrm>
          <a:off x="3166101" y="1441304"/>
          <a:ext cx="2846054" cy="26631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Ерекше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қорғалатын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аумақтардың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санаттары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endParaRPr lang="ru-RU" sz="2400" i="1" kern="1200" dirty="0"/>
        </a:p>
      </dsp:txBody>
      <dsp:txXfrm>
        <a:off x="3582896" y="1831313"/>
        <a:ext cx="2012464" cy="1883129"/>
      </dsp:txXfrm>
    </dsp:sp>
    <dsp:sp modelId="{8EA75F84-A958-4D4D-9849-00834CA7357B}">
      <dsp:nvSpPr>
        <dsp:cNvPr id="0" name=""/>
        <dsp:cNvSpPr/>
      </dsp:nvSpPr>
      <dsp:spPr>
        <a:xfrm>
          <a:off x="3581013" y="-40268"/>
          <a:ext cx="2016232" cy="152280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қорық</a:t>
          </a: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6283" y="182742"/>
        <a:ext cx="1425692" cy="1076787"/>
      </dsp:txXfrm>
    </dsp:sp>
    <dsp:sp modelId="{AF5A135B-3B55-4F66-A267-F2B8E43F6962}">
      <dsp:nvSpPr>
        <dsp:cNvPr id="0" name=""/>
        <dsp:cNvSpPr/>
      </dsp:nvSpPr>
      <dsp:spPr>
        <a:xfrm>
          <a:off x="5597746" y="2089370"/>
          <a:ext cx="2086251" cy="1367016"/>
        </a:xfrm>
        <a:prstGeom prst="ellipse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саябақ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3270" y="2289565"/>
        <a:ext cx="1475203" cy="966626"/>
      </dsp:txXfrm>
    </dsp:sp>
    <dsp:sp modelId="{2E83E210-551D-46A7-9A75-EC3C3B478D98}">
      <dsp:nvSpPr>
        <dsp:cNvPr id="0" name=""/>
        <dsp:cNvSpPr/>
      </dsp:nvSpPr>
      <dsp:spPr>
        <a:xfrm>
          <a:off x="3454128" y="4147974"/>
          <a:ext cx="2270002" cy="135329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табиғат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ескерткіштері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6562" y="4346159"/>
        <a:ext cx="1605134" cy="956924"/>
      </dsp:txXfrm>
    </dsp:sp>
    <dsp:sp modelId="{E3315FC4-5AFC-45F6-9F6A-CA71D85310BB}">
      <dsp:nvSpPr>
        <dsp:cNvPr id="0" name=""/>
        <dsp:cNvSpPr/>
      </dsp:nvSpPr>
      <dsp:spPr>
        <a:xfrm>
          <a:off x="1460001" y="2096231"/>
          <a:ext cx="2154769" cy="135329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табиғи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қорықша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5560" y="2294416"/>
        <a:ext cx="1523651" cy="95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1880804/b6bf6c32-6cbf-4cf9-87ca-022bc229181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" y="0"/>
            <a:ext cx="9148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24936" cy="273630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География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бөлім. Биосфера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Мұхиттардың органикалық әлемі; Өсімдіктер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жануарлар дүниесін қорғау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2846" y="342900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8.3.4.4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-мұхиттағы тіршілік дүниесінің таралуын анықтайды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8.3.4.5- өсімдік әлемі мен жануарлар дүниесін қорғау қажеттілігін дәлелдейді, қорғау жолдарын ұсынады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876"/>
            <a:ext cx="8229600" cy="84358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 зоналылық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968551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Жағалаудағы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таяз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200–500 м-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ойпаңымен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(материк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бөктері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3–4 км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арнасына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https://opiqkz.blob.core.windows.net/kitcontent/c6569a34-34c1-4993-b45b-db4d1d497d61/09698cca-7159-47e5-ab16-6509e36e5543/420651c7-6c6b-4d0e-9de4-f238d83cc187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5798"/>
            <a:ext cx="5184576" cy="23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954853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Мұхиттағы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Теңіз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организмдері  тіршілік жағдайларына қалай бейімделген?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6732240" cy="5073427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тереңдіктердегі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2564903"/>
            <a:ext cx="3034189" cy="273630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3142129" cy="273630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C:\Users\013\Downloads\WhatsApp Image 2020-08-12 at 16.46.47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 r="21497"/>
          <a:stretch/>
        </p:blipFill>
        <p:spPr bwMode="auto">
          <a:xfrm>
            <a:off x="6660232" y="548680"/>
            <a:ext cx="2550498" cy="630932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№1, 2, 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11" y="764704"/>
            <a:ext cx="7200800" cy="1296145"/>
          </a:xfr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Қосымша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 көздерінің көмегімен мұхиттардағы тіршілік иелерінің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заңдылығын анықтаңыздар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05005" y="2183582"/>
            <a:ext cx="7200801" cy="12961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Теңіз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организмдерінің тіршілік жағдайына бейімделуіне мұхит суы қасиеттерінің ықпалы қандай? 15-кестені (246-247 бет)түсініп оқу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8744" y="4293096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1.Мұхиттардағы тіршілік иелері жайлы қосымша ақпарат көздерін пайдаланады;  таралу  заңдылығын анықтайды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Мұхит суы қасиеттерінің сапалық сипаттамасын ұғады, ықпалын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«Табиғаты қорғау қажеттілігі» постер жасайды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032" y="3613666"/>
            <a:ext cx="7186774" cy="4616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 қорғау қажеттілігі» постер жасау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87" y="764704"/>
            <a:ext cx="7295678" cy="10801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1.Физикалық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картаның көмегімен қараңғылық зонасы ең төмен болатын Дүниежүзілік мұхиттағы теңізді анықтаңыз, кескін картаға түсіріңіз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-243408"/>
            <a:ext cx="78466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k-K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4093" y="3284984"/>
            <a:ext cx="351013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критерийлерін ұсыну: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1.Дүниежүзілік мұхиттар картасынан қабатталған бояулар арқылы ең терең теңіздерді анықтайды;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 картаға түсіреді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Жаһандық экологиялық мәселелелерді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мәселенің қорғау жолын ұсынады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712" y="1953706"/>
            <a:ext cx="731869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Жаһандық экологиялық мәселелелерді  атаңыз және бір экологиялық мәселенің қорғау жолын ұсыныңыз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u-static.z-dn.net/files/df8/ce6f0acf19f4d8d0266475507b2e0f2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0325"/>
            <a:ext cx="527404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206599" cy="41764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Мұхиттағы тік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зоналылық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Мұхиттағы тіршілік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Мұхиттағы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ендік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зоналылық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Бентос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Нектон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484694"/>
            <a:ext cx="3622529" cy="38817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Биосфераны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саябақ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Қорық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Қорықша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 білімді еске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түсіре отырып, жаңа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игеру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344" y="1628800"/>
            <a:ext cx="7128792" cy="3960441"/>
          </a:xfrm>
        </p:spPr>
        <p:txBody>
          <a:bodyPr>
            <a:no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 қажеттілігі неде?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Биосфераны қалай қорғайды?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Мұхиттарда тірі тіршілік иелерінің таралу заңдылығы қандай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Теңіз организмдері  тіршілік жағдайларына қалай бейімделген?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" y="4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 қажеттілігі неде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4337"/>
            <a:ext cx="4464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толғандырып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ғаламшарын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құртып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Жер-анамызды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проблема.</a:t>
            </a:r>
          </a:p>
        </p:txBody>
      </p:sp>
      <p:pic>
        <p:nvPicPr>
          <p:cNvPr id="2050" name="Picture 2" descr="https://cf.ppt-online.org/files/slide/c/C4vmOpPyBHsJVFbAElgLXjzaR86NWtruGQS19o/slide-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25849" r="59379" b="37268"/>
          <a:stretch/>
        </p:blipFill>
        <p:spPr bwMode="auto">
          <a:xfrm>
            <a:off x="5071238" y="1700808"/>
            <a:ext cx="1593618" cy="1635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2.infourok.ru/uploads/ex/036b/0007a48a-726a4746/img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82" y="3565582"/>
            <a:ext cx="345638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get-pdb/1946731/e1d98f1f-938c-46a6-9a37-5ebb85389a32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74" y="1340768"/>
            <a:ext cx="2447545" cy="183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02" y="10993"/>
            <a:ext cx="6658965" cy="68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Биосфераны қалай қорғайды?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208912" cy="5355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Егістік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салу, канал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ұлғайған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 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(ЕҚТА)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​ЕҚТА-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флора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фаунаның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​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оқу-ағартуды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0586304"/>
              </p:ext>
            </p:extLst>
          </p:nvPr>
        </p:nvGraphicFramePr>
        <p:xfrm>
          <a:off x="0" y="764704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9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Мұхиттарда тірі тіршілік иелерінің таралу заңдылығы қандай 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252" y="1556792"/>
            <a:ext cx="8208912" cy="25853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полюстерге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азаюы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жетпеуі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иелері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 (қалқып жүретін);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Нектон (жүзіп жүретін);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Бентос ( түпкі суда жүретін).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https://opiqkz.blob.core.windows.net/kitcontent/c6569a34-34c1-4993-b45b-db4d1d497d61/e0497f34-e095-4177-8501-321287f89a08/822f4e64-7ef1-4d16-baa4-e1898af3755f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" y="4094517"/>
            <a:ext cx="2232714" cy="1484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opiqkz.blob.core.windows.net/kitcontent/c6569a34-34c1-4993-b45b-db4d1d497d61/5f65ffa7-78e0-4b7d-ab60-aa0b28e57fd1/823bb296-071c-4776-b675-c40792c8f44d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31" y="4073431"/>
            <a:ext cx="2153069" cy="143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https://opiqkz.blob.core.windows.net/kitcontent/c6569a34-34c1-4993-b45b-db4d1d497d61/a9327cca-6495-4762-a75a-a78af4879f32/8e750252-c7f8-4d2d-bdea-7dbbe03c0cdd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55" y="5527479"/>
            <a:ext cx="1926503" cy="131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 descr="https://opiqkz.blob.core.windows.net/kitcontent/c6569a34-34c1-4993-b45b-db4d1d497d61/8e622a69-8387-4a3e-b179-1e44022e9fb0/3655295a-50e3-4005-a448-837c2f1329a1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72" y="5579272"/>
            <a:ext cx="2016224" cy="134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192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11" descr="https://opiqkz.blob.core.windows.net/kitcontent/c6569a34-34c1-4993-b45b-db4d1d497d61/bd892ca8-708c-41dc-8988-d72972e06a39/88669203-b2e8-4a8f-aab8-b59deda03526_x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49251"/>
            <a:ext cx="3250185" cy="343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37160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876"/>
            <a:ext cx="8229600" cy="6995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Ендік зоналылық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  <a:solidFill>
            <a:srgbClr val="FFFFCC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Арктикалық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антарктикалық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да аз. Планктон тек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Планктоннан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морждар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итбалықтар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0°С-тан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молдығы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аулау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Тропиктік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тұздылығы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планктон да,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азырақ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жылусүйгіш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маржандар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ұлулар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терілілер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шаян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тәрізділер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Экваторлық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қайнаған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сағасына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тізбелері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тасбақалары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ұлулар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тунец, сардина, макрель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ауланады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1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313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8 сынып. География I бөлім. Биосфера Тақырыбы: Мұхиттардың органикалық әлемі; Өсімдіктер мен жануарлар дүниесін қорғау</vt:lpstr>
      <vt:lpstr>Бүгінгі сабақта:</vt:lpstr>
      <vt:lpstr>Бұрынғы білімді еске түсіре отырып, жаңа білімді игеру </vt:lpstr>
      <vt:lpstr>Табиғатты қорғау қажеттілігі неде?</vt:lpstr>
      <vt:lpstr>Презентация PowerPoint</vt:lpstr>
      <vt:lpstr>Биосфераны қалай қорғайды?</vt:lpstr>
      <vt:lpstr> </vt:lpstr>
      <vt:lpstr>Мұхиттарда тірі тіршілік иелерінің таралу заңдылығы қандай ?</vt:lpstr>
      <vt:lpstr>Ендік зоналылық</vt:lpstr>
      <vt:lpstr>Тік зоналылық</vt:lpstr>
      <vt:lpstr>Теңіз организмдері  тіршілік жағдайларына қалай бейімделген?</vt:lpstr>
      <vt:lpstr>Тапсырма №1, 2, 3 </vt:lpstr>
      <vt:lpstr>  1.Физикалық картаның көмегімен қараңғылық зонасы ең төмен болатын Дүниежүзілік мұхиттағы теңізді анықтаңыз, кескін картаға түсіріңіз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9-сынып.  §53. Ғылыми-техникалық революция барысы мен бағыттары  Оқулықтың 111-119 беті.</dc:title>
  <dc:creator>013</dc:creator>
  <cp:lastModifiedBy>Байдюсенов</cp:lastModifiedBy>
  <cp:revision>59</cp:revision>
  <dcterms:created xsi:type="dcterms:W3CDTF">2020-08-08T10:20:19Z</dcterms:created>
  <dcterms:modified xsi:type="dcterms:W3CDTF">2020-08-12T17:05:26Z</dcterms:modified>
</cp:coreProperties>
</file>