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3" r:id="rId5"/>
    <p:sldId id="261" r:id="rId6"/>
    <p:sldId id="278" r:id="rId7"/>
    <p:sldId id="270" r:id="rId8"/>
    <p:sldId id="281" r:id="rId9"/>
    <p:sldId id="280" r:id="rId10"/>
    <p:sldId id="279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83" autoAdjust="0"/>
  </p:normalViewPr>
  <p:slideViewPr>
    <p:cSldViewPr>
      <p:cViewPr varScale="1">
        <p:scale>
          <a:sx n="84" d="100"/>
          <a:sy n="84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pdb/1880804/b6bf6c32-6cbf-4cf9-87ca-022bc229181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4" y="0"/>
            <a:ext cx="9148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424936" cy="273630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География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бөлім. Биосфера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Материктердің табиғат зоналары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2846" y="3449578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8.3.4.2-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зоналарын жоспар бойынша сипаттайды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8.3.4.3 әр материкте орналасқан ұқсас табиғат зоналар мен биіктік белдеулерді салыстырады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45574"/>
              </p:ext>
            </p:extLst>
          </p:nvPr>
        </p:nvGraphicFramePr>
        <p:xfrm>
          <a:off x="1187624" y="1052736"/>
          <a:ext cx="7092788" cy="55046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00400"/>
                <a:gridCol w="3492388"/>
              </a:tblGrid>
              <a:tr h="292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Табиғат</a:t>
                      </a: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зонасы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Климаттық</a:t>
                      </a:r>
                      <a:r>
                        <a:rPr lang="ru-RU" sz="1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белдеу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40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Тұрақты-ылғалды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ормандар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Экваторлық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40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Ауыспалы-ылғалды ормандар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Субэкваторлық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тропиктік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40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Саванналар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сирек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ормандар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Субэкваторлық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тропиктік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40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Тропиктік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шөлдер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шөлейттер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Тропиктік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40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Қатты жапырақты орман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Субтропиктік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40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Қоңыржай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шөлдер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шөлейттер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Қоңыржай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292260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Дала мен орманды дала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Субтропиктік, қоңыржай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40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Жалпақ жапырақты орман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Қоңыржай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174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Аралас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орман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Қоңыржай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174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Тайга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Қоңыржай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527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Тундра және орманды тундра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Субарктикалық, субантарктикалық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  <a:tr h="527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Арктикалық және антарктикалық шөлдер</a:t>
                      </a: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Арктикалық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антарктикалық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17" marR="19017" marT="26623" marB="26623"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341" y="489995"/>
            <a:ext cx="820891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белдеулердегі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14-кесте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87" y="620688"/>
            <a:ext cx="7295678" cy="5898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материгінің табиғат зоналарының кему реті бойынша рейтингісін(ауданын есептемей) құрыңдар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Еуразияның табиғи зоналары. Шолу дәрісі. Материктік еуразияның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08971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-243408"/>
            <a:ext cx="784669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k-KZ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028496"/>
              </p:ext>
            </p:extLst>
          </p:nvPr>
        </p:nvGraphicFramePr>
        <p:xfrm>
          <a:off x="506016" y="5517232"/>
          <a:ext cx="7597140" cy="94640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70378"/>
                <a:gridCol w="5526762"/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Еуразия материгі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Табиғат зоналары (кему реті бойынша)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14356" y="2276872"/>
            <a:ext cx="351013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критерийлерін ұсыну: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1.Еуразия </a:t>
            </a:r>
            <a:r>
              <a:rPr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материгінің </a:t>
            </a:r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</a:t>
            </a:r>
            <a:r>
              <a:rPr lang="kk-KZ"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kk-K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зоналарының кему реті бойынша материктер рейтингісін (ауданын есептемей)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құрады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003232" cy="4353347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ғат зоналарын салыстыру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зонасы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 белдеулігі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зоналарын суреттеу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6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kk-KZ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 білімді еске түсіре отырып, жаңа білімді игеру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2344" y="1628800"/>
            <a:ext cx="7128792" cy="3960441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Мұхиттарда тірі тіршілік иелерінің таралу заңдылығы қандай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Тірі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жағдайларына қалай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 белдеулер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 не білесіңдер?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76"/>
            <a:ext cx="9144000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1.Мұхиттарда 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 тіршілік иелерінің таралу заңдылығы қандай 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252" y="1556792"/>
            <a:ext cx="8208912" cy="25853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құрлықтағы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полюстерге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жарығының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азаюы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жетпеуі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иелері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Планктон (қалқып жүретін);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Нектон (жүзіп жүретін);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Бентос ( түпкі суда жүретін).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https://opiqkz.blob.core.windows.net/kitcontent/c6569a34-34c1-4993-b45b-db4d1d497d61/e0497f34-e095-4177-8501-321287f89a08/822f4e64-7ef1-4d16-baa4-e1898af3755f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2" y="4094517"/>
            <a:ext cx="2232714" cy="1484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s://opiqkz.blob.core.windows.net/kitcontent/c6569a34-34c1-4993-b45b-db4d1d497d61/5f65ffa7-78e0-4b7d-ab60-aa0b28e57fd1/823bb296-071c-4776-b675-c40792c8f44d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31" y="4073431"/>
            <a:ext cx="2153069" cy="1435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https://opiqkz.blob.core.windows.net/kitcontent/c6569a34-34c1-4993-b45b-db4d1d497d61/a9327cca-6495-4762-a75a-a78af4879f32/8e750252-c7f8-4d2d-bdea-7dbbe03c0cdd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55" y="5527479"/>
            <a:ext cx="1926503" cy="1319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68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 descr="https://opiqkz.blob.core.windows.net/kitcontent/c6569a34-34c1-4993-b45b-db4d1d497d61/8e622a69-8387-4a3e-b179-1e44022e9fb0/3655295a-50e3-4005-a448-837c2f1329a1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72" y="5579272"/>
            <a:ext cx="2016224" cy="1349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2192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3" name="Picture 11" descr="https://opiqkz.blob.core.windows.net/kitcontent/c6569a34-34c1-4993-b45b-db4d1d497d61/bd892ca8-708c-41dc-8988-d72972e06a39/88669203-b2e8-4a8f-aab8-b59deda03526_x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49251"/>
            <a:ext cx="3250185" cy="343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37160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Тірі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 тіршілік жағдайларына қалай бейімделген?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ds04.infourok.ru/uploads/ex/0d47/00187746-0295ddc0/hello_html_5eee7e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3" y="2282894"/>
            <a:ext cx="4347426" cy="25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08447" y="2114471"/>
            <a:ext cx="45720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сұрыпталу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Бейімделушілік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болмайды,ұзақ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-эволюция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Биіктік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 туралы не білесіңдер?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556792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ландшафт пен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км-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6°С-қа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белдеулігінің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реттілігімен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шегарасымен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Таудағы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тау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 descr="https://opiqkz.blob.core.windows.net/kitcontent/c6569a34-34c1-4993-b45b-db4d1d497d61/b1b68c65-3fc1-4a28-b663-21d7289870c3/da0de816-97ea-4380-a392-6b943c83285f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272" y="2204864"/>
            <a:ext cx="3675395" cy="265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Roboto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im0-tub-kz.yandex.net/i?id=ee7f7761618db4fe28cf7d4f32a5b2c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№1, 2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(237-240 бет)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200800" cy="1296145"/>
          </a:xfr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Еуразияның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 белдеуі мен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Солт.Американың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 белдеулеріндегі табиғат зоналарын салыстарыңдар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9944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27584" y="2780928"/>
            <a:ext cx="7200801" cy="12961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Еуразия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материгі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солтүстік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 материгінің тау жүйелеріндегі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 мен  биіктік белдеулерін салыстырыңдар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8744" y="4293096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критерийлерін ұсыну: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Атласты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 отырып,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 және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 Америка материктерінің табиғат зоналарын анықтап салыстырады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Еуразия материгі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солтүстік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 материгінің тау жүйелеріндегі  табиғат зонасы мен  биіктік белдеулерін салыстырады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белдеулігін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3204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полюске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Физикалық-географиялық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lide-share.ru/image/3276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Таби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ғат зоналарын салыстыру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4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нысанының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ұқсастықтарын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айырмашылықтарын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сосын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айырмашылықтары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​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нысандарды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нысандардың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Алдымен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сапалық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салыстыруға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дәрежелі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салыстырылуы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​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орай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географияда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салыстырудың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материктердің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материктікін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бұрындары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Лавразияның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Гондвананың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болғандығына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материктердегі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белдеудің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шегінде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массаларының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анықтамайды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мұхиттардан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континенттік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бедері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қуаңшылық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мұхиттың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саванналар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ормандар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субэкваторлық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белдеулерге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тропиктік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белдеулерге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​14-кестеде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зоналарының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белдеулерге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белдеуде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орналасқанына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материктерде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қоңыржай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тропиктік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белдеулердің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ендіктің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материктердегі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зоналарын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267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8 сынып. География I бөлім. Биосфера Тақырыбы: Материктердің табиғат зоналары</vt:lpstr>
      <vt:lpstr>Бүгінгі сабақта:</vt:lpstr>
      <vt:lpstr>Бұрынғы білімді еске түсіре отырып, жаңа білімді игеру </vt:lpstr>
      <vt:lpstr>1.Мұхиттарда тірі тіршілік иелерінің таралу заңдылығы қандай ?</vt:lpstr>
      <vt:lpstr>   2. Тірі организмдер тіршілік жағдайларына қалай бейімделген?   </vt:lpstr>
      <vt:lpstr>3. Биіктік белдеулер туралы не білесіңдер?</vt:lpstr>
      <vt:lpstr>Тапсырма №1, 2  Мәтінді  оқу (237-240 бет) </vt:lpstr>
      <vt:lpstr> Табиғат зоналары мен биіктік белдеулігін сипаттау тәсілі </vt:lpstr>
      <vt:lpstr>Табиғат зоналарын салыстыру</vt:lpstr>
      <vt:lpstr>Презентация PowerPoint</vt:lpstr>
      <vt:lpstr> Еуразия материгінің табиғат зоналарының кему реті бойынша рейтингісін(ауданын есептемей) құрыңдар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9-сынып.  §53. Ғылыми-техникалық революция барысы мен бағыттары  Оқулықтың 111-119 беті.</dc:title>
  <dc:creator>013</dc:creator>
  <cp:lastModifiedBy>Байдюсенов</cp:lastModifiedBy>
  <cp:revision>51</cp:revision>
  <dcterms:created xsi:type="dcterms:W3CDTF">2020-08-08T10:20:19Z</dcterms:created>
  <dcterms:modified xsi:type="dcterms:W3CDTF">2020-08-12T15:51:31Z</dcterms:modified>
</cp:coreProperties>
</file>