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59" r:id="rId5"/>
    <p:sldId id="260" r:id="rId6"/>
    <p:sldId id="261" r:id="rId7"/>
    <p:sldId id="279" r:id="rId8"/>
    <p:sldId id="262" r:id="rId9"/>
    <p:sldId id="281" r:id="rId10"/>
    <p:sldId id="282" r:id="rId11"/>
    <p:sldId id="278" r:id="rId12"/>
    <p:sldId id="263" r:id="rId13"/>
    <p:sldId id="283" r:id="rId14"/>
    <p:sldId id="270" r:id="rId15"/>
    <p:sldId id="27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ED1B6-82D0-44C6-BCB4-6D5D4CEB64BD}" type="doc">
      <dgm:prSet loTypeId="urn:microsoft.com/office/officeart/2005/8/layout/cycle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8C83EB-6274-4976-A50D-02729135A9D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Климат</a:t>
          </a:r>
        </a:p>
      </dgm:t>
    </dgm:pt>
    <dgm:pt modelId="{C02E8547-60DF-40DC-B41B-0E4871D94A7C}" type="parTrans" cxnId="{E49D5C7A-E0E3-40D7-95B3-DED425014E8B}">
      <dgm:prSet/>
      <dgm:spPr/>
      <dgm:t>
        <a:bodyPr/>
        <a:lstStyle/>
        <a:p>
          <a:endParaRPr lang="ru-RU"/>
        </a:p>
      </dgm:t>
    </dgm:pt>
    <dgm:pt modelId="{6B596D8A-F5A3-4A79-90D9-23BF6B2B12D1}" type="sibTrans" cxnId="{E49D5C7A-E0E3-40D7-95B3-DED425014E8B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1E1EF-A476-4707-B53E-4F8C500232E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Жануарлар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дүниесі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F9E820C-3240-422B-BB0A-7246CF846F3E}" type="parTrans" cxnId="{4CA3B183-3072-42B8-B3AC-4072F860AEAE}">
      <dgm:prSet/>
      <dgm:spPr/>
      <dgm:t>
        <a:bodyPr/>
        <a:lstStyle/>
        <a:p>
          <a:endParaRPr lang="ru-RU"/>
        </a:p>
      </dgm:t>
    </dgm:pt>
    <dgm:pt modelId="{8006C2A9-3D78-41D4-BD73-AD03B1CA3D37}" type="sibTrans" cxnId="{4CA3B183-3072-42B8-B3AC-4072F860AEAE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0BF50-B0D8-4FE0-AD4A-19775F90255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Өсімдік</a:t>
          </a:r>
          <a:endParaRPr lang="ru-RU" sz="2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24420-BBC4-45D3-B0E0-990A166E0706}" type="parTrans" cxnId="{2CAC4F6C-1894-4C15-AC76-C25CA8A9C605}">
      <dgm:prSet/>
      <dgm:spPr/>
      <dgm:t>
        <a:bodyPr/>
        <a:lstStyle/>
        <a:p>
          <a:endParaRPr lang="ru-RU"/>
        </a:p>
      </dgm:t>
    </dgm:pt>
    <dgm:pt modelId="{75171A3F-88E6-4669-B08D-3ADCDA0FD1E0}" type="sibTrans" cxnId="{2CAC4F6C-1894-4C15-AC76-C25CA8A9C605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52116-3579-44AE-9DAD-2B1938E35B6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Топырақ</a:t>
          </a:r>
          <a:endParaRPr lang="ru-RU" sz="2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3C020D-F1E6-4E3A-AAEE-0BF7F578F6DC}" type="parTrans" cxnId="{AA7B3867-FAB2-4918-A865-66277F71AE24}">
      <dgm:prSet/>
      <dgm:spPr/>
      <dgm:t>
        <a:bodyPr/>
        <a:lstStyle/>
        <a:p>
          <a:endParaRPr lang="ru-RU"/>
        </a:p>
      </dgm:t>
    </dgm:pt>
    <dgm:pt modelId="{439B28AC-B006-4CC3-87F6-CE1C2A57441F}" type="sibTrans" cxnId="{AA7B3867-FAB2-4918-A865-66277F71AE2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252B1-E677-4D5B-A7A7-8CE58E60D601}" type="pres">
      <dgm:prSet presAssocID="{ADCED1B6-82D0-44C6-BCB4-6D5D4CEB64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653386-515D-4D81-8567-41EDB15F573C}" type="pres">
      <dgm:prSet presAssocID="{0F8C83EB-6274-4976-A50D-02729135A9D4}" presName="node" presStyleLbl="node1" presStyleIdx="0" presStyleCnt="4" custScaleX="145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57A92-86F2-4EC9-869C-9AAD3DC625D0}" type="pres">
      <dgm:prSet presAssocID="{0F8C83EB-6274-4976-A50D-02729135A9D4}" presName="spNode" presStyleCnt="0"/>
      <dgm:spPr/>
    </dgm:pt>
    <dgm:pt modelId="{164CDB20-A024-41F9-A808-F642FDE744AA}" type="pres">
      <dgm:prSet presAssocID="{6B596D8A-F5A3-4A79-90D9-23BF6B2B12D1}" presName="sibTrans" presStyleLbl="sibTrans1D1" presStyleIdx="0" presStyleCnt="4" custScaleX="2000000"/>
      <dgm:spPr/>
      <dgm:t>
        <a:bodyPr/>
        <a:lstStyle/>
        <a:p>
          <a:endParaRPr lang="ru-RU"/>
        </a:p>
      </dgm:t>
    </dgm:pt>
    <dgm:pt modelId="{529073DD-85ED-4165-B343-12461119F524}" type="pres">
      <dgm:prSet presAssocID="{35F1E1EF-A476-4707-B53E-4F8C500232E4}" presName="node" presStyleLbl="node1" presStyleIdx="1" presStyleCnt="4" custScaleX="145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3C2A3-2269-44C9-9789-3E48185A103F}" type="pres">
      <dgm:prSet presAssocID="{35F1E1EF-A476-4707-B53E-4F8C500232E4}" presName="spNode" presStyleCnt="0"/>
      <dgm:spPr/>
    </dgm:pt>
    <dgm:pt modelId="{3CAF8C4C-48AA-435C-BA99-254A98169E98}" type="pres">
      <dgm:prSet presAssocID="{8006C2A9-3D78-41D4-BD73-AD03B1CA3D37}" presName="sibTrans" presStyleLbl="sibTrans1D1" presStyleIdx="1" presStyleCnt="4" custScaleX="2000000"/>
      <dgm:spPr/>
      <dgm:t>
        <a:bodyPr/>
        <a:lstStyle/>
        <a:p>
          <a:endParaRPr lang="ru-RU"/>
        </a:p>
      </dgm:t>
    </dgm:pt>
    <dgm:pt modelId="{1757E174-B2DB-4A45-A069-9AC86546251E}" type="pres">
      <dgm:prSet presAssocID="{AFE0BF50-B0D8-4FE0-AD4A-19775F90255C}" presName="node" presStyleLbl="node1" presStyleIdx="2" presStyleCnt="4" custScaleX="145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36C05-5211-4FDF-9C4C-3586DC302DFA}" type="pres">
      <dgm:prSet presAssocID="{AFE0BF50-B0D8-4FE0-AD4A-19775F90255C}" presName="spNode" presStyleCnt="0"/>
      <dgm:spPr/>
    </dgm:pt>
    <dgm:pt modelId="{B090851C-1043-4C0F-BC79-4740DE2422FF}" type="pres">
      <dgm:prSet presAssocID="{75171A3F-88E6-4669-B08D-3ADCDA0FD1E0}" presName="sibTrans" presStyleLbl="sibTrans1D1" presStyleIdx="2" presStyleCnt="4" custScaleX="2000000"/>
      <dgm:spPr/>
      <dgm:t>
        <a:bodyPr/>
        <a:lstStyle/>
        <a:p>
          <a:endParaRPr lang="ru-RU"/>
        </a:p>
      </dgm:t>
    </dgm:pt>
    <dgm:pt modelId="{2BE860FC-37A7-49D0-A6B6-4950381CA707}" type="pres">
      <dgm:prSet presAssocID="{AF952116-3579-44AE-9DAD-2B1938E35B64}" presName="node" presStyleLbl="node1" presStyleIdx="3" presStyleCnt="4" custScaleX="145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88CB2-ED4A-4536-8F27-3C62A806C2CB}" type="pres">
      <dgm:prSet presAssocID="{AF952116-3579-44AE-9DAD-2B1938E35B64}" presName="spNode" presStyleCnt="0"/>
      <dgm:spPr/>
    </dgm:pt>
    <dgm:pt modelId="{9F72D327-A80F-4B11-86B2-82E4BE1A2A72}" type="pres">
      <dgm:prSet presAssocID="{439B28AC-B006-4CC3-87F6-CE1C2A57441F}" presName="sibTrans" presStyleLbl="sibTrans1D1" presStyleIdx="3" presStyleCnt="4" custScaleX="2000000"/>
      <dgm:spPr/>
      <dgm:t>
        <a:bodyPr/>
        <a:lstStyle/>
        <a:p>
          <a:endParaRPr lang="ru-RU"/>
        </a:p>
      </dgm:t>
    </dgm:pt>
  </dgm:ptLst>
  <dgm:cxnLst>
    <dgm:cxn modelId="{3DD810D8-0A30-41E1-B0A1-653CC46FE0A7}" type="presOf" srcId="{6B596D8A-F5A3-4A79-90D9-23BF6B2B12D1}" destId="{164CDB20-A024-41F9-A808-F642FDE744AA}" srcOrd="0" destOrd="0" presId="urn:microsoft.com/office/officeart/2005/8/layout/cycle6"/>
    <dgm:cxn modelId="{A5EDBA93-5F2B-4745-9EDB-84B2B5136436}" type="presOf" srcId="{439B28AC-B006-4CC3-87F6-CE1C2A57441F}" destId="{9F72D327-A80F-4B11-86B2-82E4BE1A2A72}" srcOrd="0" destOrd="0" presId="urn:microsoft.com/office/officeart/2005/8/layout/cycle6"/>
    <dgm:cxn modelId="{07362D70-7646-44B4-8E10-1BE60AC2DC1B}" type="presOf" srcId="{8006C2A9-3D78-41D4-BD73-AD03B1CA3D37}" destId="{3CAF8C4C-48AA-435C-BA99-254A98169E98}" srcOrd="0" destOrd="0" presId="urn:microsoft.com/office/officeart/2005/8/layout/cycle6"/>
    <dgm:cxn modelId="{939B7240-D601-4C25-A6FC-51D1D93F4AA3}" type="presOf" srcId="{ADCED1B6-82D0-44C6-BCB4-6D5D4CEB64BD}" destId="{DFC252B1-E677-4D5B-A7A7-8CE58E60D601}" srcOrd="0" destOrd="0" presId="urn:microsoft.com/office/officeart/2005/8/layout/cycle6"/>
    <dgm:cxn modelId="{E03FEC04-2C51-4766-822E-72BBEC123EEE}" type="presOf" srcId="{75171A3F-88E6-4669-B08D-3ADCDA0FD1E0}" destId="{B090851C-1043-4C0F-BC79-4740DE2422FF}" srcOrd="0" destOrd="0" presId="urn:microsoft.com/office/officeart/2005/8/layout/cycle6"/>
    <dgm:cxn modelId="{6BD01D92-D2F1-475E-851D-6CD2DC9E84B8}" type="presOf" srcId="{0F8C83EB-6274-4976-A50D-02729135A9D4}" destId="{33653386-515D-4D81-8567-41EDB15F573C}" srcOrd="0" destOrd="0" presId="urn:microsoft.com/office/officeart/2005/8/layout/cycle6"/>
    <dgm:cxn modelId="{AA7B3867-FAB2-4918-A865-66277F71AE24}" srcId="{ADCED1B6-82D0-44C6-BCB4-6D5D4CEB64BD}" destId="{AF952116-3579-44AE-9DAD-2B1938E35B64}" srcOrd="3" destOrd="0" parTransId="{F03C020D-F1E6-4E3A-AAEE-0BF7F578F6DC}" sibTransId="{439B28AC-B006-4CC3-87F6-CE1C2A57441F}"/>
    <dgm:cxn modelId="{16AEDC21-505C-4225-901D-932411614BB6}" type="presOf" srcId="{35F1E1EF-A476-4707-B53E-4F8C500232E4}" destId="{529073DD-85ED-4165-B343-12461119F524}" srcOrd="0" destOrd="0" presId="urn:microsoft.com/office/officeart/2005/8/layout/cycle6"/>
    <dgm:cxn modelId="{2CAC4F6C-1894-4C15-AC76-C25CA8A9C605}" srcId="{ADCED1B6-82D0-44C6-BCB4-6D5D4CEB64BD}" destId="{AFE0BF50-B0D8-4FE0-AD4A-19775F90255C}" srcOrd="2" destOrd="0" parTransId="{29D24420-BBC4-45D3-B0E0-990A166E0706}" sibTransId="{75171A3F-88E6-4669-B08D-3ADCDA0FD1E0}"/>
    <dgm:cxn modelId="{A81E4B9C-700D-46D1-A07B-42AA7DB718C7}" type="presOf" srcId="{AF952116-3579-44AE-9DAD-2B1938E35B64}" destId="{2BE860FC-37A7-49D0-A6B6-4950381CA707}" srcOrd="0" destOrd="0" presId="urn:microsoft.com/office/officeart/2005/8/layout/cycle6"/>
    <dgm:cxn modelId="{E49D5C7A-E0E3-40D7-95B3-DED425014E8B}" srcId="{ADCED1B6-82D0-44C6-BCB4-6D5D4CEB64BD}" destId="{0F8C83EB-6274-4976-A50D-02729135A9D4}" srcOrd="0" destOrd="0" parTransId="{C02E8547-60DF-40DC-B41B-0E4871D94A7C}" sibTransId="{6B596D8A-F5A3-4A79-90D9-23BF6B2B12D1}"/>
    <dgm:cxn modelId="{F0C661EE-BB1B-4784-8ABA-571F47DC7768}" type="presOf" srcId="{AFE0BF50-B0D8-4FE0-AD4A-19775F90255C}" destId="{1757E174-B2DB-4A45-A069-9AC86546251E}" srcOrd="0" destOrd="0" presId="urn:microsoft.com/office/officeart/2005/8/layout/cycle6"/>
    <dgm:cxn modelId="{4CA3B183-3072-42B8-B3AC-4072F860AEAE}" srcId="{ADCED1B6-82D0-44C6-BCB4-6D5D4CEB64BD}" destId="{35F1E1EF-A476-4707-B53E-4F8C500232E4}" srcOrd="1" destOrd="0" parTransId="{0F9E820C-3240-422B-BB0A-7246CF846F3E}" sibTransId="{8006C2A9-3D78-41D4-BD73-AD03B1CA3D37}"/>
    <dgm:cxn modelId="{1F99BBA7-C89C-43F4-9C5F-35AC3C2158FB}" type="presParOf" srcId="{DFC252B1-E677-4D5B-A7A7-8CE58E60D601}" destId="{33653386-515D-4D81-8567-41EDB15F573C}" srcOrd="0" destOrd="0" presId="urn:microsoft.com/office/officeart/2005/8/layout/cycle6"/>
    <dgm:cxn modelId="{74152B17-2512-4B05-8F1E-58458DC897A0}" type="presParOf" srcId="{DFC252B1-E677-4D5B-A7A7-8CE58E60D601}" destId="{83A57A92-86F2-4EC9-869C-9AAD3DC625D0}" srcOrd="1" destOrd="0" presId="urn:microsoft.com/office/officeart/2005/8/layout/cycle6"/>
    <dgm:cxn modelId="{70F7CF4F-86A5-44D3-8449-4A833BAB570F}" type="presParOf" srcId="{DFC252B1-E677-4D5B-A7A7-8CE58E60D601}" destId="{164CDB20-A024-41F9-A808-F642FDE744AA}" srcOrd="2" destOrd="0" presId="urn:microsoft.com/office/officeart/2005/8/layout/cycle6"/>
    <dgm:cxn modelId="{D5741B46-F782-44C5-BD7F-20A9A9EDA0CC}" type="presParOf" srcId="{DFC252B1-E677-4D5B-A7A7-8CE58E60D601}" destId="{529073DD-85ED-4165-B343-12461119F524}" srcOrd="3" destOrd="0" presId="urn:microsoft.com/office/officeart/2005/8/layout/cycle6"/>
    <dgm:cxn modelId="{D89282C8-958E-4E4D-9578-EE5F431E4127}" type="presParOf" srcId="{DFC252B1-E677-4D5B-A7A7-8CE58E60D601}" destId="{F283C2A3-2269-44C9-9789-3E48185A103F}" srcOrd="4" destOrd="0" presId="urn:microsoft.com/office/officeart/2005/8/layout/cycle6"/>
    <dgm:cxn modelId="{0F9D950E-2630-4B4B-8D90-583D97AF6406}" type="presParOf" srcId="{DFC252B1-E677-4D5B-A7A7-8CE58E60D601}" destId="{3CAF8C4C-48AA-435C-BA99-254A98169E98}" srcOrd="5" destOrd="0" presId="urn:microsoft.com/office/officeart/2005/8/layout/cycle6"/>
    <dgm:cxn modelId="{2BC6954D-F2B4-4EFA-89DC-85000838892C}" type="presParOf" srcId="{DFC252B1-E677-4D5B-A7A7-8CE58E60D601}" destId="{1757E174-B2DB-4A45-A069-9AC86546251E}" srcOrd="6" destOrd="0" presId="urn:microsoft.com/office/officeart/2005/8/layout/cycle6"/>
    <dgm:cxn modelId="{48CBF92A-E160-4A14-B79D-93B4BFD516E0}" type="presParOf" srcId="{DFC252B1-E677-4D5B-A7A7-8CE58E60D601}" destId="{8E336C05-5211-4FDF-9C4C-3586DC302DFA}" srcOrd="7" destOrd="0" presId="urn:microsoft.com/office/officeart/2005/8/layout/cycle6"/>
    <dgm:cxn modelId="{B5CED0D4-A1F4-446A-8A5C-6D86074FC2E6}" type="presParOf" srcId="{DFC252B1-E677-4D5B-A7A7-8CE58E60D601}" destId="{B090851C-1043-4C0F-BC79-4740DE2422FF}" srcOrd="8" destOrd="0" presId="urn:microsoft.com/office/officeart/2005/8/layout/cycle6"/>
    <dgm:cxn modelId="{E99CEACD-796E-4959-A483-E532BF3A6D35}" type="presParOf" srcId="{DFC252B1-E677-4D5B-A7A7-8CE58E60D601}" destId="{2BE860FC-37A7-49D0-A6B6-4950381CA707}" srcOrd="9" destOrd="0" presId="urn:microsoft.com/office/officeart/2005/8/layout/cycle6"/>
    <dgm:cxn modelId="{83FA4E99-422F-4F5A-888E-565932C9CB5E}" type="presParOf" srcId="{DFC252B1-E677-4D5B-A7A7-8CE58E60D601}" destId="{32588CB2-ED4A-4536-8F27-3C62A806C2CB}" srcOrd="10" destOrd="0" presId="urn:microsoft.com/office/officeart/2005/8/layout/cycle6"/>
    <dgm:cxn modelId="{AE360739-9EED-4AD1-9A4E-D803ABEC50E1}" type="presParOf" srcId="{DFC252B1-E677-4D5B-A7A7-8CE58E60D601}" destId="{9F72D327-A80F-4B11-86B2-82E4BE1A2A7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53386-515D-4D81-8567-41EDB15F573C}">
      <dsp:nvSpPr>
        <dsp:cNvPr id="0" name=""/>
        <dsp:cNvSpPr/>
      </dsp:nvSpPr>
      <dsp:spPr>
        <a:xfrm>
          <a:off x="1737150" y="1374"/>
          <a:ext cx="1613587" cy="7185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Климат</a:t>
          </a:r>
        </a:p>
      </dsp:txBody>
      <dsp:txXfrm>
        <a:off x="1772229" y="36453"/>
        <a:ext cx="1543429" cy="648431"/>
      </dsp:txXfrm>
    </dsp:sp>
    <dsp:sp modelId="{164CDB20-A024-41F9-A808-F642FDE744AA}">
      <dsp:nvSpPr>
        <dsp:cNvPr id="0" name=""/>
        <dsp:cNvSpPr/>
      </dsp:nvSpPr>
      <dsp:spPr>
        <a:xfrm>
          <a:off x="1356441" y="360669"/>
          <a:ext cx="2375004" cy="2375004"/>
        </a:xfrm>
        <a:custGeom>
          <a:avLst/>
          <a:gdLst/>
          <a:ahLst/>
          <a:cxnLst/>
          <a:rect l="0" t="0" r="0" b="0"/>
          <a:pathLst>
            <a:path>
              <a:moveTo>
                <a:pt x="1998735" y="320287"/>
              </a:moveTo>
              <a:arcTo wR="1187502" hR="1187502" stAng="18785383" swAng="174036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073DD-85ED-4165-B343-12461119F524}">
      <dsp:nvSpPr>
        <dsp:cNvPr id="0" name=""/>
        <dsp:cNvSpPr/>
      </dsp:nvSpPr>
      <dsp:spPr>
        <a:xfrm>
          <a:off x="2924652" y="1188877"/>
          <a:ext cx="1613587" cy="7185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Жануарлар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дүниесі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959731" y="1223956"/>
        <a:ext cx="1543429" cy="648431"/>
      </dsp:txXfrm>
    </dsp:sp>
    <dsp:sp modelId="{3CAF8C4C-48AA-435C-BA99-254A98169E98}">
      <dsp:nvSpPr>
        <dsp:cNvPr id="0" name=""/>
        <dsp:cNvSpPr/>
      </dsp:nvSpPr>
      <dsp:spPr>
        <a:xfrm>
          <a:off x="1356441" y="360669"/>
          <a:ext cx="2375004" cy="2375004"/>
        </a:xfrm>
        <a:custGeom>
          <a:avLst/>
          <a:gdLst/>
          <a:ahLst/>
          <a:cxnLst/>
          <a:rect l="0" t="0" r="0" b="0"/>
          <a:pathLst>
            <a:path>
              <a:moveTo>
                <a:pt x="2317495" y="1552573"/>
              </a:moveTo>
              <a:arcTo wR="1187502" hR="1187502" stAng="1074256" swAng="174036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7E174-B2DB-4A45-A069-9AC86546251E}">
      <dsp:nvSpPr>
        <dsp:cNvPr id="0" name=""/>
        <dsp:cNvSpPr/>
      </dsp:nvSpPr>
      <dsp:spPr>
        <a:xfrm>
          <a:off x="1737150" y="2376379"/>
          <a:ext cx="1613587" cy="7185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Өсімдік</a:t>
          </a:r>
          <a:endParaRPr lang="ru-RU" sz="20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2229" y="2411458"/>
        <a:ext cx="1543429" cy="648431"/>
      </dsp:txXfrm>
    </dsp:sp>
    <dsp:sp modelId="{B090851C-1043-4C0F-BC79-4740DE2422FF}">
      <dsp:nvSpPr>
        <dsp:cNvPr id="0" name=""/>
        <dsp:cNvSpPr/>
      </dsp:nvSpPr>
      <dsp:spPr>
        <a:xfrm>
          <a:off x="1356441" y="360669"/>
          <a:ext cx="2375004" cy="2375004"/>
        </a:xfrm>
        <a:custGeom>
          <a:avLst/>
          <a:gdLst/>
          <a:ahLst/>
          <a:cxnLst/>
          <a:rect l="0" t="0" r="0" b="0"/>
          <a:pathLst>
            <a:path>
              <a:moveTo>
                <a:pt x="376268" y="2054717"/>
              </a:moveTo>
              <a:arcTo wR="1187502" hR="1187502" stAng="7985383" swAng="174036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860FC-37A7-49D0-A6B6-4950381CA707}">
      <dsp:nvSpPr>
        <dsp:cNvPr id="0" name=""/>
        <dsp:cNvSpPr/>
      </dsp:nvSpPr>
      <dsp:spPr>
        <a:xfrm>
          <a:off x="549647" y="1188877"/>
          <a:ext cx="1613587" cy="71858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Топырақ</a:t>
          </a:r>
          <a:endParaRPr lang="ru-RU" sz="20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726" y="1223956"/>
        <a:ext cx="1543429" cy="648431"/>
      </dsp:txXfrm>
    </dsp:sp>
    <dsp:sp modelId="{9F72D327-A80F-4B11-86B2-82E4BE1A2A72}">
      <dsp:nvSpPr>
        <dsp:cNvPr id="0" name=""/>
        <dsp:cNvSpPr/>
      </dsp:nvSpPr>
      <dsp:spPr>
        <a:xfrm>
          <a:off x="1356441" y="360669"/>
          <a:ext cx="2375004" cy="2375004"/>
        </a:xfrm>
        <a:custGeom>
          <a:avLst/>
          <a:gdLst/>
          <a:ahLst/>
          <a:cxnLst/>
          <a:rect l="0" t="0" r="0" b="0"/>
          <a:pathLst>
            <a:path>
              <a:moveTo>
                <a:pt x="57508" y="822431"/>
              </a:moveTo>
              <a:arcTo wR="1187502" hR="1187502" stAng="11874256" swAng="174036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1880804/b6bf6c32-6cbf-4cf9-87ca-022bc229181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4" y="0"/>
            <a:ext cx="9148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424936" cy="266429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География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бөлім.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зоналары және биіктік белдеулері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140968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8.3.4.1- табиғат зоналары мен биіктік белдеулерінің қалыптасуын түсіндіреді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pbs.twimg.com/media/EXfGZ9fWAAEqGM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8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013\Downloads\WhatsApp Image 2020-08-10 at 23.51.3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24644"/>
            <a:ext cx="3146919" cy="608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013\Downloads\WhatsApp Image 2020-08-10 at 23.51.30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70" y="224644"/>
            <a:ext cx="3109480" cy="62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013\Downloads\WhatsApp Image 2020-08-10 at 23.51.3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62" y="231500"/>
            <a:ext cx="3144921" cy="551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https://opiqkz.blob.core.windows.net/kitcontent/c6569a34-34c1-4993-b45b-db4d1d497d61/fe9e26af-ced9-4f03-9170-a1980a182f79/3eb22ee1-05c8-43c3-b2e3-617f0ef6734b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6165304"/>
            <a:ext cx="4924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Дүниежүзіндегі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Биіктік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556792"/>
            <a:ext cx="4752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ландшафт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алмасуы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км-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температура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6°С-қа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белдеулігінің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реттілігімен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шегарасымен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Таудағы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зонасына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7" name="Picture 1" descr="https://opiqkz.blob.core.windows.net/kitcontent/c6569a34-34c1-4993-b45b-db4d1d497d61/b1b68c65-3fc1-4a28-b663-21d7289870c3/da0de816-97ea-4380-a392-6b943c83285f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72" y="2204864"/>
            <a:ext cx="3675395" cy="265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ebcomicms.net/sites/default/files/clipart/134657/graphics-images-134657-6579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7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12676"/>
            <a:ext cx="8229600" cy="583264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мұздықтар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таудағы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белдеуінің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6500 м-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Азия), Арктика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Антарктидада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Дүниежүзілік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біртіндеп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қыналардың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кеміргіштер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жәндіктердің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аздаған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-тундра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альпі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белдеулерінің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қытымыр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созылмайтын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салқын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мүктердің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бұталар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қыналардың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кездестіруге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Альпі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қисық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ағашты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шегінен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сусымалар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бұталармен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Субальпілік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таулы-шалғынды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субальпі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шалғыны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ормандармен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отыратын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шөптер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бұталар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тұнық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шөптер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шалғыны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Таулы-орманды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ландшафтысы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-дала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құрғақ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дала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9944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262429"/>
              </p:ext>
            </p:extLst>
          </p:nvPr>
        </p:nvGraphicFramePr>
        <p:xfrm>
          <a:off x="323528" y="2276872"/>
          <a:ext cx="4716780" cy="4075811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2358390"/>
                <a:gridCol w="23583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Ылғалдылығы </a:t>
                      </a:r>
                      <a:r>
                        <a:rPr lang="kk-KZ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артық 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(К) &gt;1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Қуаң дала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Саванна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7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Ылғалдылығы </a:t>
                      </a:r>
                      <a:r>
                        <a:rPr lang="kk-KZ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жеткіліксіз зона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&lt;0,1)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Жалпақ 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жапырақты орман,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Орманды </a:t>
                      </a:r>
                      <a:r>
                        <a:rPr lang="kk-KZ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дала,</a:t>
                      </a:r>
                      <a:r>
                        <a:rPr lang="kk-KZ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Ылғалды саванна</a:t>
                      </a:r>
                      <a:r>
                        <a:rPr lang="kk-KZ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Ылғалдылығы  тұрақсыз </a:t>
                      </a:r>
                      <a:r>
                        <a:rPr lang="kk-KZ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К&lt;1)          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Тундра, </a:t>
                      </a:r>
                      <a:endParaRPr lang="kk-KZ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Биіктік 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белдеулер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Ылғалдылығы қолайлы зона (К=1)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Шөл, </a:t>
                      </a:r>
                      <a:endParaRPr lang="kk-KZ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Шөлейт</a:t>
                      </a:r>
                      <a:r>
                        <a:rPr lang="kk-KZ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kk-KZ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Қуаң </a:t>
                      </a: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дала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2" y="980728"/>
            <a:ext cx="8913681" cy="10156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Сәйкестендіру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Неліктен ылғалдылығы бірдей зоналарда түрлі табиғат зоналары түзіледі?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Кестедегі деректерді оқып, сәйкестендіріңіздер:</a:t>
            </a:r>
            <a:endParaRPr kumimoji="0" lang="kk-KZ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694" y="3140968"/>
            <a:ext cx="3585087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критерийлерін ұсыну: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ылғалдылығы бірдей зоналарда түрлі табиғат зоналары екендігін түсінеді,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естедегі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 сәйкестендіреді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306434"/>
              </p:ext>
            </p:extLst>
          </p:nvPr>
        </p:nvGraphicFramePr>
        <p:xfrm>
          <a:off x="765920" y="2506018"/>
          <a:ext cx="7632848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834"/>
                <a:gridCol w="1008112"/>
                <a:gridCol w="1295350"/>
                <a:gridCol w="1224136"/>
                <a:gridCol w="1152128"/>
                <a:gridCol w="1152128"/>
                <a:gridCol w="14401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Р/с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Материктің аты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Таб. зонасының аты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Климаты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Топырағы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Өсімдігі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Жануары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Еуразия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Тайга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Қоңыржай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Күлгін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Қарағай, шырша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Қоңыр аю, түлкі,қасқыр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3682" y="1052736"/>
            <a:ext cx="8257324" cy="1015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Оқушылар топқа бөлінеді.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Әр материк атымен бөлініп, сол материктің табиғат</a:t>
            </a:r>
            <a:r>
              <a:rPr kumimoji="0" lang="kk-KZ" alt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зонасын кестеге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 кескін картаға түсіреді.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882" y="2113816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Үлгі: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5301208"/>
            <a:ext cx="4572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зоналарының түрлерін материк бойынша таралуын талдайды, кескін картаға жинақтап түсіреді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1620688" y="2483148"/>
            <a:ext cx="7200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6690" cy="1143000"/>
          </a:xfrm>
        </p:spPr>
        <p:txBody>
          <a:bodyPr>
            <a:norm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931590" y="1340768"/>
            <a:ext cx="7632848" cy="1872208"/>
          </a:xfrm>
          <a:prstGeom prst="homePlate">
            <a:avLst/>
          </a:prstGeom>
          <a:ln w="1905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 белдеулігінің таралуындағы заңдылықты түсіндіріңдер: тау қаншалықты биік болса, табиғат зоналары </a:t>
            </a:r>
            <a:r>
              <a:rPr lang="kk-K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 да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соншалықты көбірек болады?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5726" y="3645024"/>
            <a:ext cx="5184576" cy="30469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 белдеулігінің таралуындағы заңдылықты  түсінеді;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тау қаншалықты биік болса, табиғат зоналары жиынтығыда соншалықты көбірек болатынын талдайды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7416824" cy="3993307"/>
          </a:xfrm>
        </p:spPr>
        <p:txBody>
          <a:bodyPr>
            <a:normAutofit/>
          </a:bodyPr>
          <a:lstStyle/>
          <a:p>
            <a:pPr lvl="0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Ылғалдылық коэффициенті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зонасы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 белдеулер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k-KZ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 білімді еске түсіре отырып, жаңа білімді игеру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568952" cy="47133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зонасын қандай компоненттер қалыптастырады?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49350353"/>
              </p:ext>
            </p:extLst>
          </p:nvPr>
        </p:nvGraphicFramePr>
        <p:xfrm>
          <a:off x="2028056" y="2393073"/>
          <a:ext cx="508788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http://ydobreniam.ru/wp-content/uploads/2017/02/%D0%BA%D0%B0%D1%80%D1%82%D0%B8%D0%BD%D0%BA%D0%B02-min-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372368"/>
            <a:ext cx="1767437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thumb/8/81/Tulipa_kaufmanniana_270303.jpg/1200px-Tulipa_kaufmanniana_2703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5643363"/>
            <a:ext cx="1656184" cy="124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vlast.kz/media/pages/zb/1465901245o9mt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72368"/>
            <a:ext cx="1917654" cy="1278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avatars.mds.yandex.net/get-zen_doc/1577695/pub_5cc15767ad71e300b4a8c4e2_5cc15d856e47b000b321fbda/scale_12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1702636" cy="1096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6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388843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зоналары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зоналарының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 шарттары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зоналары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 дегеніміз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83896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аумақта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бейімделгендігінің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компонеттері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болатындығының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0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  <a:solidFill>
            <a:srgbClr val="FF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lvl="0" indent="-514350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Табиғат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зоналарының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 шарттары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0972" y="2204864"/>
            <a:ext cx="8064896" cy="2880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ендікке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фактор 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аумақтың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ылғалдылығының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арақатынасы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зона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топырағымен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дүниесімен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ғаламшарда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ылғалдың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26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s://webcomicms.net/sites/default/files/clipart/134657/graphics-images-134657-6579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7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724" y="116632"/>
            <a:ext cx="4687456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ылғалдылық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коэффициентімен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буланатын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буланғыштық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тундрада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жауын-шашын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мм, ал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буланғыштық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тек 200 мм,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1,5-ке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51442" y="692696"/>
            <a:ext cx="4032448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Ылғалдану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телімдері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4" y="2924944"/>
            <a:ext cx="2644884" cy="3128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905" y="2780928"/>
            <a:ext cx="2715939" cy="210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89" y="4982884"/>
            <a:ext cx="2896189" cy="1765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75" y="3645024"/>
            <a:ext cx="297201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8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funart.pro/uploads/posts/2020-03/1584106534_27-p-nezhno-golubie-foni-dlya-prezentats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" y="-25788"/>
            <a:ext cx="9146105" cy="68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Табиғат зоналары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2" y="1664803"/>
            <a:ext cx="3102553" cy="44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81" y="1664803"/>
            <a:ext cx="3097001" cy="40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67" y="1664803"/>
            <a:ext cx="3005591" cy="492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9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pbs.twimg.com/profile_images/902841404417744896/5-TSQ4H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9"/>
          <a:stretch/>
        </p:blipFill>
        <p:spPr bwMode="auto">
          <a:xfrm>
            <a:off x="0" y="-1"/>
            <a:ext cx="9160202" cy="68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013\Downloads\WhatsApp Image 2020-08-10 at 23.45.5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"/>
          <a:stretch/>
        </p:blipFill>
        <p:spPr bwMode="auto">
          <a:xfrm>
            <a:off x="0" y="547452"/>
            <a:ext cx="2988349" cy="57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013\Downloads\WhatsApp Image 2020-08-10 at 23.45.5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49" y="547452"/>
            <a:ext cx="3141103" cy="54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013\Downloads\WhatsApp Image 2020-08-10 at 23.45.51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52" y="547452"/>
            <a:ext cx="303075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298</Words>
  <Application>Microsoft Office PowerPoint</Application>
  <PresentationFormat>Экран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8 сынып. География I бөлім. Биосфера  Тақырыбы:Табиғат зоналары және биіктік белдеулері    </vt:lpstr>
      <vt:lpstr>Бүгінгі сабақта:</vt:lpstr>
      <vt:lpstr>Бұрынғы білімді еске түсіре отырып, жаңа білімді игеру </vt:lpstr>
      <vt:lpstr>Жаңа сабақ:</vt:lpstr>
      <vt:lpstr> 1. Табиғат зоналары дегеніміз не? </vt:lpstr>
      <vt:lpstr>2. Табиғат зоналарының қалыптасу шарттары</vt:lpstr>
      <vt:lpstr>Презентация PowerPoint</vt:lpstr>
      <vt:lpstr>3. Табиғат зоналары сипаттамасы</vt:lpstr>
      <vt:lpstr>Презентация PowerPoint</vt:lpstr>
      <vt:lpstr>Презентация PowerPoint</vt:lpstr>
      <vt:lpstr>Презентация PowerPoint</vt:lpstr>
      <vt:lpstr>4. Биіктік белдеулер</vt:lpstr>
      <vt:lpstr>Презентация PowerPoint</vt:lpstr>
      <vt:lpstr>Тапсырма №1</vt:lpstr>
      <vt:lpstr>Презентация PowerPoint</vt:lpstr>
      <vt:lpstr>Бекіту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9-сынып.  §53. Ғылыми-техникалық революция барысы мен бағыттары  Оқулықтың 111-119 беті.</dc:title>
  <dc:creator>013</dc:creator>
  <cp:lastModifiedBy>Байдюсенов</cp:lastModifiedBy>
  <cp:revision>54</cp:revision>
  <dcterms:created xsi:type="dcterms:W3CDTF">2020-08-08T10:20:19Z</dcterms:created>
  <dcterms:modified xsi:type="dcterms:W3CDTF">2020-08-12T15:19:23Z</dcterms:modified>
</cp:coreProperties>
</file>