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3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B64B2E-C9B6-4CC5-A118-1C5CFA0E52B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1E4CC9-92F8-4B8D-9F59-A682F26B5E13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kk-KZ" dirty="0" smtClean="0"/>
            <a:t>1</a:t>
          </a:r>
          <a:endParaRPr lang="ru-RU" dirty="0"/>
        </a:p>
      </dgm:t>
    </dgm:pt>
    <dgm:pt modelId="{A9DB6400-81A4-411D-9D8D-59CA6C98D585}" type="parTrans" cxnId="{210E875C-CA06-4D49-B124-4952FA1B549F}">
      <dgm:prSet/>
      <dgm:spPr/>
      <dgm:t>
        <a:bodyPr/>
        <a:lstStyle/>
        <a:p>
          <a:endParaRPr lang="ru-RU"/>
        </a:p>
      </dgm:t>
    </dgm:pt>
    <dgm:pt modelId="{600279C9-A662-4D5D-ABC0-E4469D2DDBF2}" type="sibTrans" cxnId="{210E875C-CA06-4D49-B124-4952FA1B549F}">
      <dgm:prSet/>
      <dgm:spPr/>
      <dgm:t>
        <a:bodyPr/>
        <a:lstStyle/>
        <a:p>
          <a:endParaRPr lang="ru-RU"/>
        </a:p>
      </dgm:t>
    </dgm:pt>
    <dgm:pt modelId="{5AB41438-FDBB-4757-8AF7-0CAB67CF0873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Құрлықтың су нысандарынан </a:t>
          </a:r>
          <a:r>
            <a:rPr lang="kk-KZ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ресурстар алу </a:t>
          </a:r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(су, минералдық, биологиялық ресурстар және т.б.)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DC3BBC-489E-4D50-AA38-D076787A180C}" type="parTrans" cxnId="{EA3D9E7F-423E-4358-89CA-0BAB95CD00AE}">
      <dgm:prSet/>
      <dgm:spPr/>
      <dgm:t>
        <a:bodyPr/>
        <a:lstStyle/>
        <a:p>
          <a:endParaRPr lang="ru-RU"/>
        </a:p>
      </dgm:t>
    </dgm:pt>
    <dgm:pt modelId="{BB9C71D6-8EAF-4315-A07E-758D38935FB5}" type="sibTrans" cxnId="{EA3D9E7F-423E-4358-89CA-0BAB95CD00AE}">
      <dgm:prSet/>
      <dgm:spPr/>
      <dgm:t>
        <a:bodyPr/>
        <a:lstStyle/>
        <a:p>
          <a:endParaRPr lang="ru-RU"/>
        </a:p>
      </dgm:t>
    </dgm:pt>
    <dgm:pt modelId="{952AF9BB-9628-439C-B10A-58B9002FF110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kk-KZ" dirty="0" smtClean="0"/>
            <a:t>2</a:t>
          </a:r>
          <a:endParaRPr lang="ru-RU" dirty="0"/>
        </a:p>
      </dgm:t>
    </dgm:pt>
    <dgm:pt modelId="{B6497972-8034-4837-B031-03D652EA84D7}" type="parTrans" cxnId="{8B50B696-4507-44F5-9F2F-675689F11D5B}">
      <dgm:prSet/>
      <dgm:spPr/>
      <dgm:t>
        <a:bodyPr/>
        <a:lstStyle/>
        <a:p>
          <a:endParaRPr lang="ru-RU"/>
        </a:p>
      </dgm:t>
    </dgm:pt>
    <dgm:pt modelId="{DACA2732-7F62-48F2-8496-2CCB6EE79A26}" type="sibTrans" cxnId="{8B50B696-4507-44F5-9F2F-675689F11D5B}">
      <dgm:prSet/>
      <dgm:spPr/>
      <dgm:t>
        <a:bodyPr/>
        <a:lstStyle/>
        <a:p>
          <a:endParaRPr lang="ru-RU"/>
        </a:p>
      </dgm:t>
    </dgm:pt>
    <dgm:pt modelId="{864CC6FF-9FBB-4744-A97C-BA47154DF258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Құрлықтың су нысандарын ластау мен бөгде элементтерді </a:t>
          </a:r>
          <a:r>
            <a:rPr lang="kk-KZ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әкеліп қосу</a:t>
          </a:r>
          <a:endParaRPr lang="ru-RU" i="1" dirty="0"/>
        </a:p>
      </dgm:t>
    </dgm:pt>
    <dgm:pt modelId="{298333B5-A92D-42BF-A759-FEDCA1BAB679}" type="parTrans" cxnId="{EBF658A1-0918-4B9C-8643-2BF62EF610ED}">
      <dgm:prSet/>
      <dgm:spPr/>
      <dgm:t>
        <a:bodyPr/>
        <a:lstStyle/>
        <a:p>
          <a:endParaRPr lang="ru-RU"/>
        </a:p>
      </dgm:t>
    </dgm:pt>
    <dgm:pt modelId="{3CA85F94-44C7-4514-B84F-ED2A61BDF313}" type="sibTrans" cxnId="{EBF658A1-0918-4B9C-8643-2BF62EF610ED}">
      <dgm:prSet/>
      <dgm:spPr/>
      <dgm:t>
        <a:bodyPr/>
        <a:lstStyle/>
        <a:p>
          <a:endParaRPr lang="ru-RU"/>
        </a:p>
      </dgm:t>
    </dgm:pt>
    <dgm:pt modelId="{737B214A-C74F-49B9-976B-D6889CBEB9F7}" type="pres">
      <dgm:prSet presAssocID="{2CB64B2E-C9B6-4CC5-A118-1C5CFA0E52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F85322-CC77-40CB-AFEA-C27F74199E05}" type="pres">
      <dgm:prSet presAssocID="{BF1E4CC9-92F8-4B8D-9F59-A682F26B5E13}" presName="composite" presStyleCnt="0"/>
      <dgm:spPr/>
    </dgm:pt>
    <dgm:pt modelId="{79ADCA25-E74C-4EF6-9FF8-2D17936F0F7E}" type="pres">
      <dgm:prSet presAssocID="{BF1E4CC9-92F8-4B8D-9F59-A682F26B5E1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79E5A-7DFA-47DB-A008-CD97F089003B}" type="pres">
      <dgm:prSet presAssocID="{BF1E4CC9-92F8-4B8D-9F59-A682F26B5E1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51FA3-2620-489B-8FD6-8F4C4E400456}" type="pres">
      <dgm:prSet presAssocID="{600279C9-A662-4D5D-ABC0-E4469D2DDBF2}" presName="space" presStyleCnt="0"/>
      <dgm:spPr/>
    </dgm:pt>
    <dgm:pt modelId="{BC714F02-568D-4054-9652-7898B5805292}" type="pres">
      <dgm:prSet presAssocID="{952AF9BB-9628-439C-B10A-58B9002FF110}" presName="composite" presStyleCnt="0"/>
      <dgm:spPr/>
    </dgm:pt>
    <dgm:pt modelId="{1DA4E1CA-26DD-4807-A0D4-D4DEA866F65D}" type="pres">
      <dgm:prSet presAssocID="{952AF9BB-9628-439C-B10A-58B9002FF11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C3C46-CA57-4FF2-8E74-809B6D43B1A3}" type="pres">
      <dgm:prSet presAssocID="{952AF9BB-9628-439C-B10A-58B9002FF11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23A932-DBC7-46D7-B612-45FDAB1863CE}" type="presOf" srcId="{BF1E4CC9-92F8-4B8D-9F59-A682F26B5E13}" destId="{79ADCA25-E74C-4EF6-9FF8-2D17936F0F7E}" srcOrd="0" destOrd="0" presId="urn:microsoft.com/office/officeart/2005/8/layout/hList1"/>
    <dgm:cxn modelId="{EA3D9E7F-423E-4358-89CA-0BAB95CD00AE}" srcId="{BF1E4CC9-92F8-4B8D-9F59-A682F26B5E13}" destId="{5AB41438-FDBB-4757-8AF7-0CAB67CF0873}" srcOrd="0" destOrd="0" parTransId="{BDDC3BBC-489E-4D50-AA38-D076787A180C}" sibTransId="{BB9C71D6-8EAF-4315-A07E-758D38935FB5}"/>
    <dgm:cxn modelId="{6CEA9F60-AA27-48AE-8106-CB7EF72D82A6}" type="presOf" srcId="{952AF9BB-9628-439C-B10A-58B9002FF110}" destId="{1DA4E1CA-26DD-4807-A0D4-D4DEA866F65D}" srcOrd="0" destOrd="0" presId="urn:microsoft.com/office/officeart/2005/8/layout/hList1"/>
    <dgm:cxn modelId="{EAF2BAEF-72F5-474C-91AD-B8C3BFD5E9B8}" type="presOf" srcId="{2CB64B2E-C9B6-4CC5-A118-1C5CFA0E52B0}" destId="{737B214A-C74F-49B9-976B-D6889CBEB9F7}" srcOrd="0" destOrd="0" presId="urn:microsoft.com/office/officeart/2005/8/layout/hList1"/>
    <dgm:cxn modelId="{452BCBF9-79A4-49B6-B41E-E2F2CFAE5628}" type="presOf" srcId="{5AB41438-FDBB-4757-8AF7-0CAB67CF0873}" destId="{66079E5A-7DFA-47DB-A008-CD97F089003B}" srcOrd="0" destOrd="0" presId="urn:microsoft.com/office/officeart/2005/8/layout/hList1"/>
    <dgm:cxn modelId="{CDDF0F2A-9B38-4F6A-BEE2-1AB13E25EC7C}" type="presOf" srcId="{864CC6FF-9FBB-4744-A97C-BA47154DF258}" destId="{A6DC3C46-CA57-4FF2-8E74-809B6D43B1A3}" srcOrd="0" destOrd="0" presId="urn:microsoft.com/office/officeart/2005/8/layout/hList1"/>
    <dgm:cxn modelId="{EBF658A1-0918-4B9C-8643-2BF62EF610ED}" srcId="{952AF9BB-9628-439C-B10A-58B9002FF110}" destId="{864CC6FF-9FBB-4744-A97C-BA47154DF258}" srcOrd="0" destOrd="0" parTransId="{298333B5-A92D-42BF-A759-FEDCA1BAB679}" sibTransId="{3CA85F94-44C7-4514-B84F-ED2A61BDF313}"/>
    <dgm:cxn modelId="{8B50B696-4507-44F5-9F2F-675689F11D5B}" srcId="{2CB64B2E-C9B6-4CC5-A118-1C5CFA0E52B0}" destId="{952AF9BB-9628-439C-B10A-58B9002FF110}" srcOrd="1" destOrd="0" parTransId="{B6497972-8034-4837-B031-03D652EA84D7}" sibTransId="{DACA2732-7F62-48F2-8496-2CCB6EE79A26}"/>
    <dgm:cxn modelId="{210E875C-CA06-4D49-B124-4952FA1B549F}" srcId="{2CB64B2E-C9B6-4CC5-A118-1C5CFA0E52B0}" destId="{BF1E4CC9-92F8-4B8D-9F59-A682F26B5E13}" srcOrd="0" destOrd="0" parTransId="{A9DB6400-81A4-411D-9D8D-59CA6C98D585}" sibTransId="{600279C9-A662-4D5D-ABC0-E4469D2DDBF2}"/>
    <dgm:cxn modelId="{3DEC00FC-8832-422C-B86E-927EFBB47DB3}" type="presParOf" srcId="{737B214A-C74F-49B9-976B-D6889CBEB9F7}" destId="{56F85322-CC77-40CB-AFEA-C27F74199E05}" srcOrd="0" destOrd="0" presId="urn:microsoft.com/office/officeart/2005/8/layout/hList1"/>
    <dgm:cxn modelId="{A909D176-76BE-49E9-A2C2-185CA5D01936}" type="presParOf" srcId="{56F85322-CC77-40CB-AFEA-C27F74199E05}" destId="{79ADCA25-E74C-4EF6-9FF8-2D17936F0F7E}" srcOrd="0" destOrd="0" presId="urn:microsoft.com/office/officeart/2005/8/layout/hList1"/>
    <dgm:cxn modelId="{C4A34E74-49DB-4F72-A8E4-14ADFBB64C32}" type="presParOf" srcId="{56F85322-CC77-40CB-AFEA-C27F74199E05}" destId="{66079E5A-7DFA-47DB-A008-CD97F089003B}" srcOrd="1" destOrd="0" presId="urn:microsoft.com/office/officeart/2005/8/layout/hList1"/>
    <dgm:cxn modelId="{95C074CE-D0CE-40F0-A40E-229F7A47D7B2}" type="presParOf" srcId="{737B214A-C74F-49B9-976B-D6889CBEB9F7}" destId="{96451FA3-2620-489B-8FD6-8F4C4E400456}" srcOrd="1" destOrd="0" presId="urn:microsoft.com/office/officeart/2005/8/layout/hList1"/>
    <dgm:cxn modelId="{7C42144C-52B0-447E-9CB8-958419252581}" type="presParOf" srcId="{737B214A-C74F-49B9-976B-D6889CBEB9F7}" destId="{BC714F02-568D-4054-9652-7898B5805292}" srcOrd="2" destOrd="0" presId="urn:microsoft.com/office/officeart/2005/8/layout/hList1"/>
    <dgm:cxn modelId="{5BBE38A8-D6A7-4723-B978-98559FDE8F7F}" type="presParOf" srcId="{BC714F02-568D-4054-9652-7898B5805292}" destId="{1DA4E1CA-26DD-4807-A0D4-D4DEA866F65D}" srcOrd="0" destOrd="0" presId="urn:microsoft.com/office/officeart/2005/8/layout/hList1"/>
    <dgm:cxn modelId="{561550D8-1F72-4B62-A61C-EAA8CAC787B8}" type="presParOf" srcId="{BC714F02-568D-4054-9652-7898B5805292}" destId="{A6DC3C46-CA57-4FF2-8E74-809B6D43B1A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A976F1-AC52-4D9B-BD8D-F4BEB1247EA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1350FF04-6186-4E80-99B2-ABD255BFE406}">
      <dgm:prSet phldrT="[Текст]"/>
      <dgm:spPr/>
      <dgm:t>
        <a:bodyPr/>
        <a:lstStyle/>
        <a:p>
          <a:r>
            <a:rPr lang="kk-KZ" dirty="0" smtClean="0"/>
            <a:t>Жергілікті </a:t>
          </a:r>
          <a:endParaRPr lang="ru-RU" dirty="0"/>
        </a:p>
      </dgm:t>
    </dgm:pt>
    <dgm:pt modelId="{641C5D3E-55DF-4C91-997A-12613E774D0F}" type="parTrans" cxnId="{F0F6EA8F-616C-4BF1-97F9-C98B7C2EC7DB}">
      <dgm:prSet/>
      <dgm:spPr/>
      <dgm:t>
        <a:bodyPr/>
        <a:lstStyle/>
        <a:p>
          <a:endParaRPr lang="ru-RU"/>
        </a:p>
      </dgm:t>
    </dgm:pt>
    <dgm:pt modelId="{7F45F8B3-E6FF-4CA1-863F-4C676E8E360B}" type="sibTrans" cxnId="{F0F6EA8F-616C-4BF1-97F9-C98B7C2EC7DB}">
      <dgm:prSet/>
      <dgm:spPr/>
      <dgm:t>
        <a:bodyPr/>
        <a:lstStyle/>
        <a:p>
          <a:endParaRPr lang="ru-RU"/>
        </a:p>
      </dgm:t>
    </dgm:pt>
    <dgm:pt modelId="{4D6603F2-FAD0-48B2-9AA8-F67BBB8B4A6D}">
      <dgm:prSet phldrT="[Текст]"/>
      <dgm:spPr/>
      <dgm:t>
        <a:bodyPr/>
        <a:lstStyle/>
        <a:p>
          <a:r>
            <a:rPr lang="kk-KZ" dirty="0" smtClean="0"/>
            <a:t>Аймақтық</a:t>
          </a:r>
        </a:p>
      </dgm:t>
    </dgm:pt>
    <dgm:pt modelId="{A75F1A8D-D84A-44A2-9926-FE15B3F27A0C}" type="parTrans" cxnId="{38068542-2886-4B7D-B136-0DB466E56F55}">
      <dgm:prSet/>
      <dgm:spPr/>
      <dgm:t>
        <a:bodyPr/>
        <a:lstStyle/>
        <a:p>
          <a:endParaRPr lang="ru-RU"/>
        </a:p>
      </dgm:t>
    </dgm:pt>
    <dgm:pt modelId="{4256141F-A1C8-4F01-A387-62E2215D658A}" type="sibTrans" cxnId="{38068542-2886-4B7D-B136-0DB466E56F55}">
      <dgm:prSet/>
      <dgm:spPr/>
      <dgm:t>
        <a:bodyPr/>
        <a:lstStyle/>
        <a:p>
          <a:endParaRPr lang="ru-RU"/>
        </a:p>
      </dgm:t>
    </dgm:pt>
    <dgm:pt modelId="{A2C36BB9-B29C-4DBC-8AF3-97F7652600BE}">
      <dgm:prSet phldrT="[Текст]"/>
      <dgm:spPr/>
      <dgm:t>
        <a:bodyPr/>
        <a:lstStyle/>
        <a:p>
          <a:r>
            <a:rPr lang="kk-KZ" dirty="0" smtClean="0"/>
            <a:t>Аймақаралық (кейде жаһандық)</a:t>
          </a:r>
          <a:endParaRPr lang="ru-RU" dirty="0"/>
        </a:p>
      </dgm:t>
    </dgm:pt>
    <dgm:pt modelId="{666993CF-9016-4E1E-A866-CCC3A6ED2972}" type="parTrans" cxnId="{58E1A587-CB90-4DB7-9316-13CD26350DAD}">
      <dgm:prSet/>
      <dgm:spPr/>
      <dgm:t>
        <a:bodyPr/>
        <a:lstStyle/>
        <a:p>
          <a:endParaRPr lang="ru-RU"/>
        </a:p>
      </dgm:t>
    </dgm:pt>
    <dgm:pt modelId="{16F74492-26CA-4AC5-B167-F9CADFB4E243}" type="sibTrans" cxnId="{58E1A587-CB90-4DB7-9316-13CD26350DAD}">
      <dgm:prSet/>
      <dgm:spPr/>
      <dgm:t>
        <a:bodyPr/>
        <a:lstStyle/>
        <a:p>
          <a:endParaRPr lang="ru-RU"/>
        </a:p>
      </dgm:t>
    </dgm:pt>
    <dgm:pt modelId="{C4538D6A-9B60-42E9-ABFB-35C73B152BE6}" type="pres">
      <dgm:prSet presAssocID="{9CA976F1-AC52-4D9B-BD8D-F4BEB1247EA8}" presName="compositeShape" presStyleCnt="0">
        <dgm:presLayoutVars>
          <dgm:dir/>
          <dgm:resizeHandles/>
        </dgm:presLayoutVars>
      </dgm:prSet>
      <dgm:spPr/>
    </dgm:pt>
    <dgm:pt modelId="{B1244D4C-6115-470F-8CAA-3A74EA78BC9C}" type="pres">
      <dgm:prSet presAssocID="{9CA976F1-AC52-4D9B-BD8D-F4BEB1247EA8}" presName="pyramid" presStyleLbl="node1" presStyleIdx="0" presStyleCnt="1" custLinFactNeighborX="224" custLinFactNeighborY="6996"/>
      <dgm:spPr>
        <a:solidFill>
          <a:srgbClr val="FFC000"/>
        </a:solidFill>
      </dgm:spPr>
    </dgm:pt>
    <dgm:pt modelId="{7086EFE8-DE19-46F5-8DDE-20A9B0C9AF9F}" type="pres">
      <dgm:prSet presAssocID="{9CA976F1-AC52-4D9B-BD8D-F4BEB1247EA8}" presName="theList" presStyleCnt="0"/>
      <dgm:spPr/>
    </dgm:pt>
    <dgm:pt modelId="{96949999-6C0C-4327-BD16-1649A8AE2317}" type="pres">
      <dgm:prSet presAssocID="{1350FF04-6186-4E80-99B2-ABD255BFE406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8088C-D470-4FFB-B6F0-2B6AABF36AAD}" type="pres">
      <dgm:prSet presAssocID="{1350FF04-6186-4E80-99B2-ABD255BFE406}" presName="aSpace" presStyleCnt="0"/>
      <dgm:spPr/>
    </dgm:pt>
    <dgm:pt modelId="{0990F637-054C-41F6-82A9-CEC3B65F62FE}" type="pres">
      <dgm:prSet presAssocID="{4D6603F2-FAD0-48B2-9AA8-F67BBB8B4A6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00CF9-1713-41C8-983B-2AF977ECD860}" type="pres">
      <dgm:prSet presAssocID="{4D6603F2-FAD0-48B2-9AA8-F67BBB8B4A6D}" presName="aSpace" presStyleCnt="0"/>
      <dgm:spPr/>
    </dgm:pt>
    <dgm:pt modelId="{15D7B11E-BAC8-4C56-B0AA-6467027F6156}" type="pres">
      <dgm:prSet presAssocID="{A2C36BB9-B29C-4DBC-8AF3-97F7652600BE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0FB9C-CD95-406F-BA55-F58284D536DD}" type="pres">
      <dgm:prSet presAssocID="{A2C36BB9-B29C-4DBC-8AF3-97F7652600BE}" presName="aSpace" presStyleCnt="0"/>
      <dgm:spPr/>
    </dgm:pt>
  </dgm:ptLst>
  <dgm:cxnLst>
    <dgm:cxn modelId="{38068542-2886-4B7D-B136-0DB466E56F55}" srcId="{9CA976F1-AC52-4D9B-BD8D-F4BEB1247EA8}" destId="{4D6603F2-FAD0-48B2-9AA8-F67BBB8B4A6D}" srcOrd="1" destOrd="0" parTransId="{A75F1A8D-D84A-44A2-9926-FE15B3F27A0C}" sibTransId="{4256141F-A1C8-4F01-A387-62E2215D658A}"/>
    <dgm:cxn modelId="{F0F6EA8F-616C-4BF1-97F9-C98B7C2EC7DB}" srcId="{9CA976F1-AC52-4D9B-BD8D-F4BEB1247EA8}" destId="{1350FF04-6186-4E80-99B2-ABD255BFE406}" srcOrd="0" destOrd="0" parTransId="{641C5D3E-55DF-4C91-997A-12613E774D0F}" sibTransId="{7F45F8B3-E6FF-4CA1-863F-4C676E8E360B}"/>
    <dgm:cxn modelId="{6C00B2BD-60E2-4241-85F3-A128F37F57B5}" type="presOf" srcId="{A2C36BB9-B29C-4DBC-8AF3-97F7652600BE}" destId="{15D7B11E-BAC8-4C56-B0AA-6467027F6156}" srcOrd="0" destOrd="0" presId="urn:microsoft.com/office/officeart/2005/8/layout/pyramid2"/>
    <dgm:cxn modelId="{7B3033AE-7E3B-4A17-A52C-5B2010ACDC45}" type="presOf" srcId="{1350FF04-6186-4E80-99B2-ABD255BFE406}" destId="{96949999-6C0C-4327-BD16-1649A8AE2317}" srcOrd="0" destOrd="0" presId="urn:microsoft.com/office/officeart/2005/8/layout/pyramid2"/>
    <dgm:cxn modelId="{A18C5E1D-F596-4008-9530-83C52B00D513}" type="presOf" srcId="{4D6603F2-FAD0-48B2-9AA8-F67BBB8B4A6D}" destId="{0990F637-054C-41F6-82A9-CEC3B65F62FE}" srcOrd="0" destOrd="0" presId="urn:microsoft.com/office/officeart/2005/8/layout/pyramid2"/>
    <dgm:cxn modelId="{58E1A587-CB90-4DB7-9316-13CD26350DAD}" srcId="{9CA976F1-AC52-4D9B-BD8D-F4BEB1247EA8}" destId="{A2C36BB9-B29C-4DBC-8AF3-97F7652600BE}" srcOrd="2" destOrd="0" parTransId="{666993CF-9016-4E1E-A866-CCC3A6ED2972}" sibTransId="{16F74492-26CA-4AC5-B167-F9CADFB4E243}"/>
    <dgm:cxn modelId="{F9AD1F9D-9028-4E39-8EB7-12B1150A8165}" type="presOf" srcId="{9CA976F1-AC52-4D9B-BD8D-F4BEB1247EA8}" destId="{C4538D6A-9B60-42E9-ABFB-35C73B152BE6}" srcOrd="0" destOrd="0" presId="urn:microsoft.com/office/officeart/2005/8/layout/pyramid2"/>
    <dgm:cxn modelId="{4CE69126-0B90-4FC2-984A-F6FE994E7DD0}" type="presParOf" srcId="{C4538D6A-9B60-42E9-ABFB-35C73B152BE6}" destId="{B1244D4C-6115-470F-8CAA-3A74EA78BC9C}" srcOrd="0" destOrd="0" presId="urn:microsoft.com/office/officeart/2005/8/layout/pyramid2"/>
    <dgm:cxn modelId="{F649E9B7-9A72-43A0-BF68-B7A9BE22DC18}" type="presParOf" srcId="{C4538D6A-9B60-42E9-ABFB-35C73B152BE6}" destId="{7086EFE8-DE19-46F5-8DDE-20A9B0C9AF9F}" srcOrd="1" destOrd="0" presId="urn:microsoft.com/office/officeart/2005/8/layout/pyramid2"/>
    <dgm:cxn modelId="{21CE40DB-EDA3-4917-BE01-806E6DE668A2}" type="presParOf" srcId="{7086EFE8-DE19-46F5-8DDE-20A9B0C9AF9F}" destId="{96949999-6C0C-4327-BD16-1649A8AE2317}" srcOrd="0" destOrd="0" presId="urn:microsoft.com/office/officeart/2005/8/layout/pyramid2"/>
    <dgm:cxn modelId="{4522B3D9-931C-4FC2-99A9-338D58169C52}" type="presParOf" srcId="{7086EFE8-DE19-46F5-8DDE-20A9B0C9AF9F}" destId="{5658088C-D470-4FFB-B6F0-2B6AABF36AAD}" srcOrd="1" destOrd="0" presId="urn:microsoft.com/office/officeart/2005/8/layout/pyramid2"/>
    <dgm:cxn modelId="{9D62F3E6-53DB-44F9-AEE1-70E50269A4FA}" type="presParOf" srcId="{7086EFE8-DE19-46F5-8DDE-20A9B0C9AF9F}" destId="{0990F637-054C-41F6-82A9-CEC3B65F62FE}" srcOrd="2" destOrd="0" presId="urn:microsoft.com/office/officeart/2005/8/layout/pyramid2"/>
    <dgm:cxn modelId="{EFD41BD6-1784-4B32-97C8-6DD5A4DE3E8C}" type="presParOf" srcId="{7086EFE8-DE19-46F5-8DDE-20A9B0C9AF9F}" destId="{34500CF9-1713-41C8-983B-2AF977ECD860}" srcOrd="3" destOrd="0" presId="urn:microsoft.com/office/officeart/2005/8/layout/pyramid2"/>
    <dgm:cxn modelId="{BE648956-E657-4627-A7AC-E5F673A478AD}" type="presParOf" srcId="{7086EFE8-DE19-46F5-8DDE-20A9B0C9AF9F}" destId="{15D7B11E-BAC8-4C56-B0AA-6467027F6156}" srcOrd="4" destOrd="0" presId="urn:microsoft.com/office/officeart/2005/8/layout/pyramid2"/>
    <dgm:cxn modelId="{E3BA7EAB-ED2E-4AF4-B3D2-7869688C4C28}" type="presParOf" srcId="{7086EFE8-DE19-46F5-8DDE-20A9B0C9AF9F}" destId="{90A0FB9C-CD95-406F-BA55-F58284D536D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0DD172-EA15-45F8-B1CF-4B294A432F0E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A2EBA6E-36A8-4748-AFF7-F75FFB57E2B5}">
      <dgm:prSet phldrT="[Текст]" custT="1"/>
      <dgm:spPr/>
      <dgm:t>
        <a:bodyPr/>
        <a:lstStyle/>
        <a:p>
          <a:r>
            <a:rPr lang="kk-KZ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Шешілуі бойынша:</a:t>
          </a:r>
          <a:endParaRPr lang="ru-RU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A0DC51-512F-413F-B97C-A3850D372A19}" type="parTrans" cxnId="{3354F745-B787-4652-9461-1B85FF621EB6}">
      <dgm:prSet/>
      <dgm:spPr/>
      <dgm:t>
        <a:bodyPr/>
        <a:lstStyle/>
        <a:p>
          <a:endParaRPr lang="ru-RU"/>
        </a:p>
      </dgm:t>
    </dgm:pt>
    <dgm:pt modelId="{F68461F7-8C16-4110-9A94-1A6DBBC725CD}" type="sibTrans" cxnId="{3354F745-B787-4652-9461-1B85FF621EB6}">
      <dgm:prSet/>
      <dgm:spPr/>
      <dgm:t>
        <a:bodyPr/>
        <a:lstStyle/>
        <a:p>
          <a:endParaRPr lang="ru-RU"/>
        </a:p>
      </dgm:t>
    </dgm:pt>
    <dgm:pt modelId="{21396492-E85E-46C8-A0F7-D2DCBDD1AB77}">
      <dgm:prSet phldrT="[Текст]"/>
      <dgm:spPr/>
      <dgm:t>
        <a:bodyPr/>
        <a:lstStyle/>
        <a:p>
          <a:r>
            <a:rPr lang="kk-KZ" dirty="0" smtClean="0"/>
            <a:t>Шешілетін, шешілуі қиын, іс жүзінде шешілмейтін;</a:t>
          </a:r>
          <a:endParaRPr lang="ru-RU" dirty="0"/>
        </a:p>
      </dgm:t>
    </dgm:pt>
    <dgm:pt modelId="{93A577AA-877C-4F5F-8BAC-CED2DEEC2BFD}" type="parTrans" cxnId="{00A29E3B-3339-4D64-8835-C6B8B86764E7}">
      <dgm:prSet/>
      <dgm:spPr/>
      <dgm:t>
        <a:bodyPr/>
        <a:lstStyle/>
        <a:p>
          <a:endParaRPr lang="ru-RU"/>
        </a:p>
      </dgm:t>
    </dgm:pt>
    <dgm:pt modelId="{0CEE4868-705E-47B4-AD60-9814AE6A8A16}" type="sibTrans" cxnId="{00A29E3B-3339-4D64-8835-C6B8B86764E7}">
      <dgm:prSet/>
      <dgm:spPr/>
      <dgm:t>
        <a:bodyPr/>
        <a:lstStyle/>
        <a:p>
          <a:endParaRPr lang="ru-RU"/>
        </a:p>
      </dgm:t>
    </dgm:pt>
    <dgm:pt modelId="{11644AC2-6E43-4904-B4C0-4A6A8A9F5EA5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Уақыт бойынша: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ECD75F-469E-4B45-B501-DB6D91D26EC0}" type="parTrans" cxnId="{BB58D752-05B7-4666-9679-C4DB78EA3C40}">
      <dgm:prSet/>
      <dgm:spPr/>
      <dgm:t>
        <a:bodyPr/>
        <a:lstStyle/>
        <a:p>
          <a:endParaRPr lang="ru-RU"/>
        </a:p>
      </dgm:t>
    </dgm:pt>
    <dgm:pt modelId="{82557C4B-6510-4C37-A04B-0064AF2B9617}" type="sibTrans" cxnId="{BB58D752-05B7-4666-9679-C4DB78EA3C40}">
      <dgm:prSet/>
      <dgm:spPr/>
      <dgm:t>
        <a:bodyPr/>
        <a:lstStyle/>
        <a:p>
          <a:endParaRPr lang="ru-RU"/>
        </a:p>
      </dgm:t>
    </dgm:pt>
    <dgm:pt modelId="{161F973E-2FEB-4B82-B1A5-AC0A8FB816CA}">
      <dgm:prSet phldrT="[Текст]"/>
      <dgm:spPr/>
      <dgm:t>
        <a:bodyPr/>
        <a:lstStyle/>
        <a:p>
          <a:r>
            <a:rPr lang="kk-KZ" dirty="0" smtClean="0"/>
            <a:t>Қысқамерзімді, ұзаққа созылатын, шын мәнінде жойылмайтын.</a:t>
          </a:r>
          <a:endParaRPr lang="ru-RU" dirty="0"/>
        </a:p>
      </dgm:t>
    </dgm:pt>
    <dgm:pt modelId="{7DD5BD9E-7D85-4B27-AFC0-2223130EBC03}" type="parTrans" cxnId="{119CE2CC-23BC-4511-A99F-F274239B18A4}">
      <dgm:prSet/>
      <dgm:spPr/>
      <dgm:t>
        <a:bodyPr/>
        <a:lstStyle/>
        <a:p>
          <a:endParaRPr lang="ru-RU"/>
        </a:p>
      </dgm:t>
    </dgm:pt>
    <dgm:pt modelId="{B6A9CE32-9941-41DA-9FAC-1FC75322FF84}" type="sibTrans" cxnId="{119CE2CC-23BC-4511-A99F-F274239B18A4}">
      <dgm:prSet/>
      <dgm:spPr/>
      <dgm:t>
        <a:bodyPr/>
        <a:lstStyle/>
        <a:p>
          <a:endParaRPr lang="ru-RU"/>
        </a:p>
      </dgm:t>
    </dgm:pt>
    <dgm:pt modelId="{D4F27BB4-1F30-4E2F-A5BA-D8E5B35992BB}" type="pres">
      <dgm:prSet presAssocID="{0F0DD172-EA15-45F8-B1CF-4B294A432F0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D4551B-FEDA-4E38-A11B-B6E119B2C171}" type="pres">
      <dgm:prSet presAssocID="{7A2EBA6E-36A8-4748-AFF7-F75FFB57E2B5}" presName="composite" presStyleCnt="0"/>
      <dgm:spPr/>
    </dgm:pt>
    <dgm:pt modelId="{0F6CCCA3-DFD7-4530-B1F9-8A5BE27676C1}" type="pres">
      <dgm:prSet presAssocID="{7A2EBA6E-36A8-4748-AFF7-F75FFB57E2B5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6A264-7750-438C-8CC6-EA11BBFE478E}" type="pres">
      <dgm:prSet presAssocID="{7A2EBA6E-36A8-4748-AFF7-F75FFB57E2B5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ADA94-4F22-4AFC-800E-24B332BD40CF}" type="pres">
      <dgm:prSet presAssocID="{F68461F7-8C16-4110-9A94-1A6DBBC725CD}" presName="sp" presStyleCnt="0"/>
      <dgm:spPr/>
    </dgm:pt>
    <dgm:pt modelId="{F3FA8BCF-4AFC-4E6F-9F5E-167A1F134187}" type="pres">
      <dgm:prSet presAssocID="{11644AC2-6E43-4904-B4C0-4A6A8A9F5EA5}" presName="composite" presStyleCnt="0"/>
      <dgm:spPr/>
    </dgm:pt>
    <dgm:pt modelId="{D8AF8A60-5088-49EE-A06B-4013BA257A4B}" type="pres">
      <dgm:prSet presAssocID="{11644AC2-6E43-4904-B4C0-4A6A8A9F5EA5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4B83C-F2B8-4573-B1C9-CE6B4349A239}" type="pres">
      <dgm:prSet presAssocID="{11644AC2-6E43-4904-B4C0-4A6A8A9F5EA5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C77695-00EB-42AF-9AAD-422CB1703C99}" type="presOf" srcId="{7A2EBA6E-36A8-4748-AFF7-F75FFB57E2B5}" destId="{0F6CCCA3-DFD7-4530-B1F9-8A5BE27676C1}" srcOrd="0" destOrd="0" presId="urn:microsoft.com/office/officeart/2005/8/layout/chevron2"/>
    <dgm:cxn modelId="{276D3F02-FC03-47EA-96F0-09A645BF6624}" type="presOf" srcId="{0F0DD172-EA15-45F8-B1CF-4B294A432F0E}" destId="{D4F27BB4-1F30-4E2F-A5BA-D8E5B35992BB}" srcOrd="0" destOrd="0" presId="urn:microsoft.com/office/officeart/2005/8/layout/chevron2"/>
    <dgm:cxn modelId="{119CE2CC-23BC-4511-A99F-F274239B18A4}" srcId="{11644AC2-6E43-4904-B4C0-4A6A8A9F5EA5}" destId="{161F973E-2FEB-4B82-B1A5-AC0A8FB816CA}" srcOrd="0" destOrd="0" parTransId="{7DD5BD9E-7D85-4B27-AFC0-2223130EBC03}" sibTransId="{B6A9CE32-9941-41DA-9FAC-1FC75322FF84}"/>
    <dgm:cxn modelId="{3354F745-B787-4652-9461-1B85FF621EB6}" srcId="{0F0DD172-EA15-45F8-B1CF-4B294A432F0E}" destId="{7A2EBA6E-36A8-4748-AFF7-F75FFB57E2B5}" srcOrd="0" destOrd="0" parTransId="{BCA0DC51-512F-413F-B97C-A3850D372A19}" sibTransId="{F68461F7-8C16-4110-9A94-1A6DBBC725CD}"/>
    <dgm:cxn modelId="{00A29E3B-3339-4D64-8835-C6B8B86764E7}" srcId="{7A2EBA6E-36A8-4748-AFF7-F75FFB57E2B5}" destId="{21396492-E85E-46C8-A0F7-D2DCBDD1AB77}" srcOrd="0" destOrd="0" parTransId="{93A577AA-877C-4F5F-8BAC-CED2DEEC2BFD}" sibTransId="{0CEE4868-705E-47B4-AD60-9814AE6A8A16}"/>
    <dgm:cxn modelId="{2058AA90-9325-473F-94F6-7302B6789A4D}" type="presOf" srcId="{11644AC2-6E43-4904-B4C0-4A6A8A9F5EA5}" destId="{D8AF8A60-5088-49EE-A06B-4013BA257A4B}" srcOrd="0" destOrd="0" presId="urn:microsoft.com/office/officeart/2005/8/layout/chevron2"/>
    <dgm:cxn modelId="{BB58D752-05B7-4666-9679-C4DB78EA3C40}" srcId="{0F0DD172-EA15-45F8-B1CF-4B294A432F0E}" destId="{11644AC2-6E43-4904-B4C0-4A6A8A9F5EA5}" srcOrd="1" destOrd="0" parTransId="{A0ECD75F-469E-4B45-B501-DB6D91D26EC0}" sibTransId="{82557C4B-6510-4C37-A04B-0064AF2B9617}"/>
    <dgm:cxn modelId="{7A155B7A-D4B1-48A2-8BE7-8378F108254E}" type="presOf" srcId="{21396492-E85E-46C8-A0F7-D2DCBDD1AB77}" destId="{81C6A264-7750-438C-8CC6-EA11BBFE478E}" srcOrd="0" destOrd="0" presId="urn:microsoft.com/office/officeart/2005/8/layout/chevron2"/>
    <dgm:cxn modelId="{A704FD56-F9E8-42AA-B072-B4D582986728}" type="presOf" srcId="{161F973E-2FEB-4B82-B1A5-AC0A8FB816CA}" destId="{2964B83C-F2B8-4573-B1C9-CE6B4349A239}" srcOrd="0" destOrd="0" presId="urn:microsoft.com/office/officeart/2005/8/layout/chevron2"/>
    <dgm:cxn modelId="{84502773-D9EE-4C42-9ECC-E45CC86C1751}" type="presParOf" srcId="{D4F27BB4-1F30-4E2F-A5BA-D8E5B35992BB}" destId="{6ED4551B-FEDA-4E38-A11B-B6E119B2C171}" srcOrd="0" destOrd="0" presId="urn:microsoft.com/office/officeart/2005/8/layout/chevron2"/>
    <dgm:cxn modelId="{0215766D-F461-4240-B033-17B547A08BA9}" type="presParOf" srcId="{6ED4551B-FEDA-4E38-A11B-B6E119B2C171}" destId="{0F6CCCA3-DFD7-4530-B1F9-8A5BE27676C1}" srcOrd="0" destOrd="0" presId="urn:microsoft.com/office/officeart/2005/8/layout/chevron2"/>
    <dgm:cxn modelId="{FF81D395-D727-48A8-A98B-5AB786BF3C32}" type="presParOf" srcId="{6ED4551B-FEDA-4E38-A11B-B6E119B2C171}" destId="{81C6A264-7750-438C-8CC6-EA11BBFE478E}" srcOrd="1" destOrd="0" presId="urn:microsoft.com/office/officeart/2005/8/layout/chevron2"/>
    <dgm:cxn modelId="{D3F5C5AC-2FBD-490A-A979-1BC70086DCB1}" type="presParOf" srcId="{D4F27BB4-1F30-4E2F-A5BA-D8E5B35992BB}" destId="{FB7ADA94-4F22-4AFC-800E-24B332BD40CF}" srcOrd="1" destOrd="0" presId="urn:microsoft.com/office/officeart/2005/8/layout/chevron2"/>
    <dgm:cxn modelId="{96BF90CF-D3C2-4874-9D4F-761C2B1EBB72}" type="presParOf" srcId="{D4F27BB4-1F30-4E2F-A5BA-D8E5B35992BB}" destId="{F3FA8BCF-4AFC-4E6F-9F5E-167A1F134187}" srcOrd="2" destOrd="0" presId="urn:microsoft.com/office/officeart/2005/8/layout/chevron2"/>
    <dgm:cxn modelId="{C041D512-4092-45C6-8D53-0C816A6C7EFC}" type="presParOf" srcId="{F3FA8BCF-4AFC-4E6F-9F5E-167A1F134187}" destId="{D8AF8A60-5088-49EE-A06B-4013BA257A4B}" srcOrd="0" destOrd="0" presId="urn:microsoft.com/office/officeart/2005/8/layout/chevron2"/>
    <dgm:cxn modelId="{887FC05C-0862-4AB4-8D83-8CB12A0D2321}" type="presParOf" srcId="{F3FA8BCF-4AFC-4E6F-9F5E-167A1F134187}" destId="{2964B83C-F2B8-4573-B1C9-CE6B4349A23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C3E23F-55DD-4AAA-A704-350D9B6732ED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024019E-59B7-4A96-80A9-324AF39471F6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-антропоэкологиялық, халықтың өмір сүру жағдайы мен денсаулығының өзгеруі бойынша;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380097-660A-4621-BD2C-B3693B6CD446}" type="parTrans" cxnId="{933A5918-48DB-4B93-835D-CA1550E8CAC6}">
      <dgm:prSet/>
      <dgm:spPr/>
      <dgm:t>
        <a:bodyPr/>
        <a:lstStyle/>
        <a:p>
          <a:endParaRPr lang="ru-RU"/>
        </a:p>
      </dgm:t>
    </dgm:pt>
    <dgm:pt modelId="{1FF99618-D8A2-4D97-8F3D-01A93CF3658C}" type="sibTrans" cxnId="{933A5918-48DB-4B93-835D-CA1550E8CAC6}">
      <dgm:prSet/>
      <dgm:spPr/>
      <dgm:t>
        <a:bodyPr/>
        <a:lstStyle/>
        <a:p>
          <a:endParaRPr lang="ru-RU"/>
        </a:p>
      </dgm:t>
    </dgm:pt>
    <dgm:pt modelId="{0DF5C468-D1B6-4F6B-88A0-E2390C2D6B34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-табиғи-ресурстық, табиғи ресурстардың сарқылуы және жоғалуына байланысты болады, аумақтағы шаруашылық әрекетті төмендетуші;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4326CB-21C0-4309-AC81-11EB356C1E86}" type="parTrans" cxnId="{5809D203-8582-42EF-BE2D-2EB33E4BBABF}">
      <dgm:prSet/>
      <dgm:spPr/>
      <dgm:t>
        <a:bodyPr/>
        <a:lstStyle/>
        <a:p>
          <a:endParaRPr lang="ru-RU"/>
        </a:p>
      </dgm:t>
    </dgm:pt>
    <dgm:pt modelId="{4A8FE3CE-CCAD-47A2-871A-946A95C7E7FD}" type="sibTrans" cxnId="{5809D203-8582-42EF-BE2D-2EB33E4BBABF}">
      <dgm:prSet/>
      <dgm:spPr/>
      <dgm:t>
        <a:bodyPr/>
        <a:lstStyle/>
        <a:p>
          <a:endParaRPr lang="ru-RU"/>
        </a:p>
      </dgm:t>
    </dgm:pt>
    <dgm:pt modelId="{62BA8C30-0E72-4460-B364-9DEB00CABD48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-ландшафттық-генетикалық, оған ландшафттардың бүтіндігінің бұзылуы, тектік қордың жоғалуы, бірегей табиғи нысандардың жойылуы себепші болады.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33BC6-7DC9-48D8-8029-86288DC35AAA}" type="parTrans" cxnId="{4D79896E-984E-4DDD-9DFE-D2A5E706E1AF}">
      <dgm:prSet/>
      <dgm:spPr/>
      <dgm:t>
        <a:bodyPr/>
        <a:lstStyle/>
        <a:p>
          <a:endParaRPr lang="ru-RU"/>
        </a:p>
      </dgm:t>
    </dgm:pt>
    <dgm:pt modelId="{4203D87B-B9A4-4C58-8398-BB1C4089B199}" type="sibTrans" cxnId="{4D79896E-984E-4DDD-9DFE-D2A5E706E1AF}">
      <dgm:prSet/>
      <dgm:spPr/>
      <dgm:t>
        <a:bodyPr/>
        <a:lstStyle/>
        <a:p>
          <a:endParaRPr lang="ru-RU"/>
        </a:p>
      </dgm:t>
    </dgm:pt>
    <dgm:pt modelId="{772C2FED-AFB1-4B7A-98DA-4095FE8170C8}" type="pres">
      <dgm:prSet presAssocID="{95C3E23F-55DD-4AAA-A704-350D9B6732E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CEE925D4-540A-4FEA-A21E-08C7BBAB3AD6}" type="pres">
      <dgm:prSet presAssocID="{4024019E-59B7-4A96-80A9-324AF39471F6}" presName="parenttextcomposite" presStyleCnt="0"/>
      <dgm:spPr/>
    </dgm:pt>
    <dgm:pt modelId="{802E2E9D-888A-4336-AD86-20CDD0542045}" type="pres">
      <dgm:prSet presAssocID="{4024019E-59B7-4A96-80A9-324AF39471F6}" presName="parenttext" presStyleLbl="revTx" presStyleIdx="0" presStyleCnt="3" custScaleY="17849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A84FC-653B-4A69-91B6-B1BE7ADAC389}" type="pres">
      <dgm:prSet presAssocID="{4024019E-59B7-4A96-80A9-324AF39471F6}" presName="parallelogramComposite" presStyleCnt="0"/>
      <dgm:spPr/>
    </dgm:pt>
    <dgm:pt modelId="{AEBC69F2-E307-48AE-BFCE-49660E20EB0F}" type="pres">
      <dgm:prSet presAssocID="{4024019E-59B7-4A96-80A9-324AF39471F6}" presName="parallelogram1" presStyleLbl="alignNode1" presStyleIdx="0" presStyleCnt="21"/>
      <dgm:spPr/>
    </dgm:pt>
    <dgm:pt modelId="{529579E4-F917-40BD-97CA-53DB59A0BB2E}" type="pres">
      <dgm:prSet presAssocID="{4024019E-59B7-4A96-80A9-324AF39471F6}" presName="parallelogram2" presStyleLbl="alignNode1" presStyleIdx="1" presStyleCnt="21"/>
      <dgm:spPr/>
    </dgm:pt>
    <dgm:pt modelId="{49D4B281-6DA7-42FE-B2D7-DA8D21742D76}" type="pres">
      <dgm:prSet presAssocID="{4024019E-59B7-4A96-80A9-324AF39471F6}" presName="parallelogram3" presStyleLbl="alignNode1" presStyleIdx="2" presStyleCnt="21"/>
      <dgm:spPr/>
    </dgm:pt>
    <dgm:pt modelId="{94D194DF-3135-4948-8156-07388F23FF1E}" type="pres">
      <dgm:prSet presAssocID="{4024019E-59B7-4A96-80A9-324AF39471F6}" presName="parallelogram4" presStyleLbl="alignNode1" presStyleIdx="3" presStyleCnt="21"/>
      <dgm:spPr/>
    </dgm:pt>
    <dgm:pt modelId="{C631E4FD-33AB-44F8-B726-0705ACE5D17B}" type="pres">
      <dgm:prSet presAssocID="{4024019E-59B7-4A96-80A9-324AF39471F6}" presName="parallelogram5" presStyleLbl="alignNode1" presStyleIdx="4" presStyleCnt="21"/>
      <dgm:spPr/>
    </dgm:pt>
    <dgm:pt modelId="{1E492FD8-3644-4A01-BB5B-2D104DA43D1D}" type="pres">
      <dgm:prSet presAssocID="{4024019E-59B7-4A96-80A9-324AF39471F6}" presName="parallelogram6" presStyleLbl="alignNode1" presStyleIdx="5" presStyleCnt="21"/>
      <dgm:spPr/>
    </dgm:pt>
    <dgm:pt modelId="{0AD768B6-FD1E-415F-9D84-29783FE547E4}" type="pres">
      <dgm:prSet presAssocID="{4024019E-59B7-4A96-80A9-324AF39471F6}" presName="parallelogram7" presStyleLbl="alignNode1" presStyleIdx="6" presStyleCnt="21"/>
      <dgm:spPr/>
    </dgm:pt>
    <dgm:pt modelId="{32A459D0-F963-450B-8E95-DD02A81ECE1D}" type="pres">
      <dgm:prSet presAssocID="{1FF99618-D8A2-4D97-8F3D-01A93CF3658C}" presName="sibTrans" presStyleCnt="0"/>
      <dgm:spPr/>
    </dgm:pt>
    <dgm:pt modelId="{BD5D0D71-4597-416D-93B6-1DA8D9468C84}" type="pres">
      <dgm:prSet presAssocID="{0DF5C468-D1B6-4F6B-88A0-E2390C2D6B34}" presName="parenttextcomposite" presStyleCnt="0"/>
      <dgm:spPr/>
    </dgm:pt>
    <dgm:pt modelId="{49D273D9-E042-4D53-ACC7-76EB943DA113}" type="pres">
      <dgm:prSet presAssocID="{0DF5C468-D1B6-4F6B-88A0-E2390C2D6B34}" presName="parenttext" presStyleLbl="revTx" presStyleIdx="1" presStyleCnt="3" custScaleY="17577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A4E82-35B1-47AD-A328-78EB72B97CBD}" type="pres">
      <dgm:prSet presAssocID="{0DF5C468-D1B6-4F6B-88A0-E2390C2D6B34}" presName="parallelogramComposite" presStyleCnt="0"/>
      <dgm:spPr/>
    </dgm:pt>
    <dgm:pt modelId="{830F05D3-E516-4BE8-8FE6-E84DB1AF0B45}" type="pres">
      <dgm:prSet presAssocID="{0DF5C468-D1B6-4F6B-88A0-E2390C2D6B34}" presName="parallelogram1" presStyleLbl="alignNode1" presStyleIdx="7" presStyleCnt="21"/>
      <dgm:spPr/>
    </dgm:pt>
    <dgm:pt modelId="{96A1D333-3053-4BC4-AC58-E3FC3B1DCE0F}" type="pres">
      <dgm:prSet presAssocID="{0DF5C468-D1B6-4F6B-88A0-E2390C2D6B34}" presName="parallelogram2" presStyleLbl="alignNode1" presStyleIdx="8" presStyleCnt="21"/>
      <dgm:spPr/>
    </dgm:pt>
    <dgm:pt modelId="{D884A3A4-ACBF-4CF2-B6D9-37B6230E0B79}" type="pres">
      <dgm:prSet presAssocID="{0DF5C468-D1B6-4F6B-88A0-E2390C2D6B34}" presName="parallelogram3" presStyleLbl="alignNode1" presStyleIdx="9" presStyleCnt="21"/>
      <dgm:spPr/>
    </dgm:pt>
    <dgm:pt modelId="{5EACF68A-2826-43B6-9AE9-68370D3D8FAD}" type="pres">
      <dgm:prSet presAssocID="{0DF5C468-D1B6-4F6B-88A0-E2390C2D6B34}" presName="parallelogram4" presStyleLbl="alignNode1" presStyleIdx="10" presStyleCnt="21"/>
      <dgm:spPr/>
    </dgm:pt>
    <dgm:pt modelId="{57906B41-ED90-4FEC-A320-3F0674D2896E}" type="pres">
      <dgm:prSet presAssocID="{0DF5C468-D1B6-4F6B-88A0-E2390C2D6B34}" presName="parallelogram5" presStyleLbl="alignNode1" presStyleIdx="11" presStyleCnt="21"/>
      <dgm:spPr/>
    </dgm:pt>
    <dgm:pt modelId="{DDE0E80F-741C-4664-9EE4-F86C6970F556}" type="pres">
      <dgm:prSet presAssocID="{0DF5C468-D1B6-4F6B-88A0-E2390C2D6B34}" presName="parallelogram6" presStyleLbl="alignNode1" presStyleIdx="12" presStyleCnt="21"/>
      <dgm:spPr/>
    </dgm:pt>
    <dgm:pt modelId="{1A872A9E-E874-4BEC-91A0-8853315387EE}" type="pres">
      <dgm:prSet presAssocID="{0DF5C468-D1B6-4F6B-88A0-E2390C2D6B34}" presName="parallelogram7" presStyleLbl="alignNode1" presStyleIdx="13" presStyleCnt="21"/>
      <dgm:spPr/>
    </dgm:pt>
    <dgm:pt modelId="{280B4672-5D3E-41D8-9AE3-D7BF5BCB9FCA}" type="pres">
      <dgm:prSet presAssocID="{4A8FE3CE-CCAD-47A2-871A-946A95C7E7FD}" presName="sibTrans" presStyleCnt="0"/>
      <dgm:spPr/>
    </dgm:pt>
    <dgm:pt modelId="{85D96F77-E35E-4EB0-BCED-C1E2BE215D69}" type="pres">
      <dgm:prSet presAssocID="{62BA8C30-0E72-4460-B364-9DEB00CABD48}" presName="parenttextcomposite" presStyleCnt="0"/>
      <dgm:spPr/>
    </dgm:pt>
    <dgm:pt modelId="{2FDE68FA-0163-407A-9430-D2DBD49F10F9}" type="pres">
      <dgm:prSet presAssocID="{62BA8C30-0E72-4460-B364-9DEB00CABD48}" presName="parenttext" presStyleLbl="revTx" presStyleIdx="2" presStyleCnt="3" custScaleY="16641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539D1-BAB1-4FD5-AC5A-CBE98D46207B}" type="pres">
      <dgm:prSet presAssocID="{62BA8C30-0E72-4460-B364-9DEB00CABD48}" presName="parallelogramComposite" presStyleCnt="0"/>
      <dgm:spPr/>
    </dgm:pt>
    <dgm:pt modelId="{D55047E3-E8E4-464A-A716-4C9852023E04}" type="pres">
      <dgm:prSet presAssocID="{62BA8C30-0E72-4460-B364-9DEB00CABD48}" presName="parallelogram1" presStyleLbl="alignNode1" presStyleIdx="14" presStyleCnt="21"/>
      <dgm:spPr/>
    </dgm:pt>
    <dgm:pt modelId="{F493B09D-8CEA-4DE8-B913-45FB2F131C20}" type="pres">
      <dgm:prSet presAssocID="{62BA8C30-0E72-4460-B364-9DEB00CABD48}" presName="parallelogram2" presStyleLbl="alignNode1" presStyleIdx="15" presStyleCnt="21"/>
      <dgm:spPr/>
    </dgm:pt>
    <dgm:pt modelId="{886CF27C-E482-4B6A-93BC-06A0A3A00596}" type="pres">
      <dgm:prSet presAssocID="{62BA8C30-0E72-4460-B364-9DEB00CABD48}" presName="parallelogram3" presStyleLbl="alignNode1" presStyleIdx="16" presStyleCnt="21"/>
      <dgm:spPr/>
    </dgm:pt>
    <dgm:pt modelId="{7E2B30C6-B8EC-46A8-858E-CB82BB403FBA}" type="pres">
      <dgm:prSet presAssocID="{62BA8C30-0E72-4460-B364-9DEB00CABD48}" presName="parallelogram4" presStyleLbl="alignNode1" presStyleIdx="17" presStyleCnt="21"/>
      <dgm:spPr/>
    </dgm:pt>
    <dgm:pt modelId="{C5794F40-0E4B-4681-8D9F-41E272DBC63B}" type="pres">
      <dgm:prSet presAssocID="{62BA8C30-0E72-4460-B364-9DEB00CABD48}" presName="parallelogram5" presStyleLbl="alignNode1" presStyleIdx="18" presStyleCnt="21"/>
      <dgm:spPr/>
    </dgm:pt>
    <dgm:pt modelId="{963E2F56-E1EC-4FFB-B267-FBC7D47C9C67}" type="pres">
      <dgm:prSet presAssocID="{62BA8C30-0E72-4460-B364-9DEB00CABD48}" presName="parallelogram6" presStyleLbl="alignNode1" presStyleIdx="19" presStyleCnt="21"/>
      <dgm:spPr/>
    </dgm:pt>
    <dgm:pt modelId="{DDF3FF92-E56F-47A7-80E6-BBD0827CFFE4}" type="pres">
      <dgm:prSet presAssocID="{62BA8C30-0E72-4460-B364-9DEB00CABD48}" presName="parallelogram7" presStyleLbl="alignNode1" presStyleIdx="20" presStyleCnt="21"/>
      <dgm:spPr/>
    </dgm:pt>
  </dgm:ptLst>
  <dgm:cxnLst>
    <dgm:cxn modelId="{4D79896E-984E-4DDD-9DFE-D2A5E706E1AF}" srcId="{95C3E23F-55DD-4AAA-A704-350D9B6732ED}" destId="{62BA8C30-0E72-4460-B364-9DEB00CABD48}" srcOrd="2" destOrd="0" parTransId="{53A33BC6-7DC9-48D8-8029-86288DC35AAA}" sibTransId="{4203D87B-B9A4-4C58-8398-BB1C4089B199}"/>
    <dgm:cxn modelId="{DDF5C571-A419-43B6-B193-7094A37F3169}" type="presOf" srcId="{62BA8C30-0E72-4460-B364-9DEB00CABD48}" destId="{2FDE68FA-0163-407A-9430-D2DBD49F10F9}" srcOrd="0" destOrd="0" presId="urn:microsoft.com/office/officeart/2008/layout/VerticalAccentList"/>
    <dgm:cxn modelId="{08AEAE18-36B4-4E20-810B-FF7007753DF3}" type="presOf" srcId="{4024019E-59B7-4A96-80A9-324AF39471F6}" destId="{802E2E9D-888A-4336-AD86-20CDD0542045}" srcOrd="0" destOrd="0" presId="urn:microsoft.com/office/officeart/2008/layout/VerticalAccentList"/>
    <dgm:cxn modelId="{551421D2-D25E-4667-9E12-E9DB752B71CD}" type="presOf" srcId="{95C3E23F-55DD-4AAA-A704-350D9B6732ED}" destId="{772C2FED-AFB1-4B7A-98DA-4095FE8170C8}" srcOrd="0" destOrd="0" presId="urn:microsoft.com/office/officeart/2008/layout/VerticalAccentList"/>
    <dgm:cxn modelId="{96C4CE9F-6614-4B01-BDC2-D2FE93A27D76}" type="presOf" srcId="{0DF5C468-D1B6-4F6B-88A0-E2390C2D6B34}" destId="{49D273D9-E042-4D53-ACC7-76EB943DA113}" srcOrd="0" destOrd="0" presId="urn:microsoft.com/office/officeart/2008/layout/VerticalAccentList"/>
    <dgm:cxn modelId="{933A5918-48DB-4B93-835D-CA1550E8CAC6}" srcId="{95C3E23F-55DD-4AAA-A704-350D9B6732ED}" destId="{4024019E-59B7-4A96-80A9-324AF39471F6}" srcOrd="0" destOrd="0" parTransId="{AF380097-660A-4621-BD2C-B3693B6CD446}" sibTransId="{1FF99618-D8A2-4D97-8F3D-01A93CF3658C}"/>
    <dgm:cxn modelId="{5809D203-8582-42EF-BE2D-2EB33E4BBABF}" srcId="{95C3E23F-55DD-4AAA-A704-350D9B6732ED}" destId="{0DF5C468-D1B6-4F6B-88A0-E2390C2D6B34}" srcOrd="1" destOrd="0" parTransId="{9A4326CB-21C0-4309-AC81-11EB356C1E86}" sibTransId="{4A8FE3CE-CCAD-47A2-871A-946A95C7E7FD}"/>
    <dgm:cxn modelId="{7EDAD92F-A026-4237-B9A2-3FBDA85A4790}" type="presParOf" srcId="{772C2FED-AFB1-4B7A-98DA-4095FE8170C8}" destId="{CEE925D4-540A-4FEA-A21E-08C7BBAB3AD6}" srcOrd="0" destOrd="0" presId="urn:microsoft.com/office/officeart/2008/layout/VerticalAccentList"/>
    <dgm:cxn modelId="{3705FAD3-1BF3-4759-B71B-6D66CB72EE1F}" type="presParOf" srcId="{CEE925D4-540A-4FEA-A21E-08C7BBAB3AD6}" destId="{802E2E9D-888A-4336-AD86-20CDD0542045}" srcOrd="0" destOrd="0" presId="urn:microsoft.com/office/officeart/2008/layout/VerticalAccentList"/>
    <dgm:cxn modelId="{FC7DE022-D935-4621-8D26-1DE763E2723C}" type="presParOf" srcId="{772C2FED-AFB1-4B7A-98DA-4095FE8170C8}" destId="{86CA84FC-653B-4A69-91B6-B1BE7ADAC389}" srcOrd="1" destOrd="0" presId="urn:microsoft.com/office/officeart/2008/layout/VerticalAccentList"/>
    <dgm:cxn modelId="{66000526-4BD3-4490-9E58-D478FA1255C1}" type="presParOf" srcId="{86CA84FC-653B-4A69-91B6-B1BE7ADAC389}" destId="{AEBC69F2-E307-48AE-BFCE-49660E20EB0F}" srcOrd="0" destOrd="0" presId="urn:microsoft.com/office/officeart/2008/layout/VerticalAccentList"/>
    <dgm:cxn modelId="{846F856F-BFEF-4880-A0FD-20AD3263BD70}" type="presParOf" srcId="{86CA84FC-653B-4A69-91B6-B1BE7ADAC389}" destId="{529579E4-F917-40BD-97CA-53DB59A0BB2E}" srcOrd="1" destOrd="0" presId="urn:microsoft.com/office/officeart/2008/layout/VerticalAccentList"/>
    <dgm:cxn modelId="{2B39847E-BEAE-4348-A6B7-CD0E53866430}" type="presParOf" srcId="{86CA84FC-653B-4A69-91B6-B1BE7ADAC389}" destId="{49D4B281-6DA7-42FE-B2D7-DA8D21742D76}" srcOrd="2" destOrd="0" presId="urn:microsoft.com/office/officeart/2008/layout/VerticalAccentList"/>
    <dgm:cxn modelId="{C17A728B-67E0-4259-9540-EFBB9FAD3885}" type="presParOf" srcId="{86CA84FC-653B-4A69-91B6-B1BE7ADAC389}" destId="{94D194DF-3135-4948-8156-07388F23FF1E}" srcOrd="3" destOrd="0" presId="urn:microsoft.com/office/officeart/2008/layout/VerticalAccentList"/>
    <dgm:cxn modelId="{0BB2A18A-0371-47C2-97C3-34832D5479AB}" type="presParOf" srcId="{86CA84FC-653B-4A69-91B6-B1BE7ADAC389}" destId="{C631E4FD-33AB-44F8-B726-0705ACE5D17B}" srcOrd="4" destOrd="0" presId="urn:microsoft.com/office/officeart/2008/layout/VerticalAccentList"/>
    <dgm:cxn modelId="{D838A102-76AC-4A84-AA94-15D65480F0A1}" type="presParOf" srcId="{86CA84FC-653B-4A69-91B6-B1BE7ADAC389}" destId="{1E492FD8-3644-4A01-BB5B-2D104DA43D1D}" srcOrd="5" destOrd="0" presId="urn:microsoft.com/office/officeart/2008/layout/VerticalAccentList"/>
    <dgm:cxn modelId="{AE13C01D-4C9C-489C-B062-7BFE9A1ECCB8}" type="presParOf" srcId="{86CA84FC-653B-4A69-91B6-B1BE7ADAC389}" destId="{0AD768B6-FD1E-415F-9D84-29783FE547E4}" srcOrd="6" destOrd="0" presId="urn:microsoft.com/office/officeart/2008/layout/VerticalAccentList"/>
    <dgm:cxn modelId="{44BA570E-48E9-4A91-948B-016F9E16AE84}" type="presParOf" srcId="{772C2FED-AFB1-4B7A-98DA-4095FE8170C8}" destId="{32A459D0-F963-450B-8E95-DD02A81ECE1D}" srcOrd="2" destOrd="0" presId="urn:microsoft.com/office/officeart/2008/layout/VerticalAccentList"/>
    <dgm:cxn modelId="{B7D17FD1-1E4F-44DE-96CC-73C7D20B360B}" type="presParOf" srcId="{772C2FED-AFB1-4B7A-98DA-4095FE8170C8}" destId="{BD5D0D71-4597-416D-93B6-1DA8D9468C84}" srcOrd="3" destOrd="0" presId="urn:microsoft.com/office/officeart/2008/layout/VerticalAccentList"/>
    <dgm:cxn modelId="{3E56FC3D-75E8-4A00-ADA3-130948AC514F}" type="presParOf" srcId="{BD5D0D71-4597-416D-93B6-1DA8D9468C84}" destId="{49D273D9-E042-4D53-ACC7-76EB943DA113}" srcOrd="0" destOrd="0" presId="urn:microsoft.com/office/officeart/2008/layout/VerticalAccentList"/>
    <dgm:cxn modelId="{679B76D4-0287-4D4A-A0E7-432D1384D69B}" type="presParOf" srcId="{772C2FED-AFB1-4B7A-98DA-4095FE8170C8}" destId="{7C4A4E82-35B1-47AD-A328-78EB72B97CBD}" srcOrd="4" destOrd="0" presId="urn:microsoft.com/office/officeart/2008/layout/VerticalAccentList"/>
    <dgm:cxn modelId="{C36A717D-5925-41C0-83FE-AA0EE6012BE4}" type="presParOf" srcId="{7C4A4E82-35B1-47AD-A328-78EB72B97CBD}" destId="{830F05D3-E516-4BE8-8FE6-E84DB1AF0B45}" srcOrd="0" destOrd="0" presId="urn:microsoft.com/office/officeart/2008/layout/VerticalAccentList"/>
    <dgm:cxn modelId="{41E43891-E158-49AF-849C-E47890E89DBF}" type="presParOf" srcId="{7C4A4E82-35B1-47AD-A328-78EB72B97CBD}" destId="{96A1D333-3053-4BC4-AC58-E3FC3B1DCE0F}" srcOrd="1" destOrd="0" presId="urn:microsoft.com/office/officeart/2008/layout/VerticalAccentList"/>
    <dgm:cxn modelId="{3D19B72A-7A71-497F-93BC-9C486C946BC4}" type="presParOf" srcId="{7C4A4E82-35B1-47AD-A328-78EB72B97CBD}" destId="{D884A3A4-ACBF-4CF2-B6D9-37B6230E0B79}" srcOrd="2" destOrd="0" presId="urn:microsoft.com/office/officeart/2008/layout/VerticalAccentList"/>
    <dgm:cxn modelId="{E38C2258-DB59-44D4-88D3-F1F22C02F5DD}" type="presParOf" srcId="{7C4A4E82-35B1-47AD-A328-78EB72B97CBD}" destId="{5EACF68A-2826-43B6-9AE9-68370D3D8FAD}" srcOrd="3" destOrd="0" presId="urn:microsoft.com/office/officeart/2008/layout/VerticalAccentList"/>
    <dgm:cxn modelId="{E855A30F-6097-492A-902F-9559E695F11C}" type="presParOf" srcId="{7C4A4E82-35B1-47AD-A328-78EB72B97CBD}" destId="{57906B41-ED90-4FEC-A320-3F0674D2896E}" srcOrd="4" destOrd="0" presId="urn:microsoft.com/office/officeart/2008/layout/VerticalAccentList"/>
    <dgm:cxn modelId="{D3F479BA-A1EB-4B35-9325-3E14183B8AB1}" type="presParOf" srcId="{7C4A4E82-35B1-47AD-A328-78EB72B97CBD}" destId="{DDE0E80F-741C-4664-9EE4-F86C6970F556}" srcOrd="5" destOrd="0" presId="urn:microsoft.com/office/officeart/2008/layout/VerticalAccentList"/>
    <dgm:cxn modelId="{0F7EF124-8264-480D-8481-1971A5BCBBEE}" type="presParOf" srcId="{7C4A4E82-35B1-47AD-A328-78EB72B97CBD}" destId="{1A872A9E-E874-4BEC-91A0-8853315387EE}" srcOrd="6" destOrd="0" presId="urn:microsoft.com/office/officeart/2008/layout/VerticalAccentList"/>
    <dgm:cxn modelId="{D37CE88D-761D-4FC5-9575-A766527C3CD9}" type="presParOf" srcId="{772C2FED-AFB1-4B7A-98DA-4095FE8170C8}" destId="{280B4672-5D3E-41D8-9AE3-D7BF5BCB9FCA}" srcOrd="5" destOrd="0" presId="urn:microsoft.com/office/officeart/2008/layout/VerticalAccentList"/>
    <dgm:cxn modelId="{E3A89324-2CB2-4C48-A932-06B58AEFEE5F}" type="presParOf" srcId="{772C2FED-AFB1-4B7A-98DA-4095FE8170C8}" destId="{85D96F77-E35E-4EB0-BCED-C1E2BE215D69}" srcOrd="6" destOrd="0" presId="urn:microsoft.com/office/officeart/2008/layout/VerticalAccentList"/>
    <dgm:cxn modelId="{3E2DA559-7D08-4C7B-AA6D-37609D1A153C}" type="presParOf" srcId="{85D96F77-E35E-4EB0-BCED-C1E2BE215D69}" destId="{2FDE68FA-0163-407A-9430-D2DBD49F10F9}" srcOrd="0" destOrd="0" presId="urn:microsoft.com/office/officeart/2008/layout/VerticalAccentList"/>
    <dgm:cxn modelId="{60CC2B70-112F-403C-AB11-FB483279A480}" type="presParOf" srcId="{772C2FED-AFB1-4B7A-98DA-4095FE8170C8}" destId="{779539D1-BAB1-4FD5-AC5A-CBE98D46207B}" srcOrd="7" destOrd="0" presId="urn:microsoft.com/office/officeart/2008/layout/VerticalAccentList"/>
    <dgm:cxn modelId="{BCA6C34D-5CA6-4419-A884-EDEBB7952A36}" type="presParOf" srcId="{779539D1-BAB1-4FD5-AC5A-CBE98D46207B}" destId="{D55047E3-E8E4-464A-A716-4C9852023E04}" srcOrd="0" destOrd="0" presId="urn:microsoft.com/office/officeart/2008/layout/VerticalAccentList"/>
    <dgm:cxn modelId="{98DB8C42-EA04-49CB-93A0-10D87707F6FD}" type="presParOf" srcId="{779539D1-BAB1-4FD5-AC5A-CBE98D46207B}" destId="{F493B09D-8CEA-4DE8-B913-45FB2F131C20}" srcOrd="1" destOrd="0" presId="urn:microsoft.com/office/officeart/2008/layout/VerticalAccentList"/>
    <dgm:cxn modelId="{FAD68C5D-F280-4750-B0CC-1936F777069E}" type="presParOf" srcId="{779539D1-BAB1-4FD5-AC5A-CBE98D46207B}" destId="{886CF27C-E482-4B6A-93BC-06A0A3A00596}" srcOrd="2" destOrd="0" presId="urn:microsoft.com/office/officeart/2008/layout/VerticalAccentList"/>
    <dgm:cxn modelId="{B9A8019A-645D-408B-A9E3-5B03DA7E7A8B}" type="presParOf" srcId="{779539D1-BAB1-4FD5-AC5A-CBE98D46207B}" destId="{7E2B30C6-B8EC-46A8-858E-CB82BB403FBA}" srcOrd="3" destOrd="0" presId="urn:microsoft.com/office/officeart/2008/layout/VerticalAccentList"/>
    <dgm:cxn modelId="{B42729F5-89DB-40D0-A7C5-1D9AFD14C05B}" type="presParOf" srcId="{779539D1-BAB1-4FD5-AC5A-CBE98D46207B}" destId="{C5794F40-0E4B-4681-8D9F-41E272DBC63B}" srcOrd="4" destOrd="0" presId="urn:microsoft.com/office/officeart/2008/layout/VerticalAccentList"/>
    <dgm:cxn modelId="{D702166B-EB65-4981-92B1-721183D5686F}" type="presParOf" srcId="{779539D1-BAB1-4FD5-AC5A-CBE98D46207B}" destId="{963E2F56-E1EC-4FFB-B267-FBC7D47C9C67}" srcOrd="5" destOrd="0" presId="urn:microsoft.com/office/officeart/2008/layout/VerticalAccentList"/>
    <dgm:cxn modelId="{47C3D770-406E-472C-8ECD-C48E4F42F78F}" type="presParOf" srcId="{779539D1-BAB1-4FD5-AC5A-CBE98D46207B}" destId="{DDF3FF92-E56F-47A7-80E6-BBD0827CFFE4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DCA25-E74C-4EF6-9FF8-2D17936F0F7E}">
      <dsp:nvSpPr>
        <dsp:cNvPr id="0" name=""/>
        <dsp:cNvSpPr/>
      </dsp:nvSpPr>
      <dsp:spPr>
        <a:xfrm>
          <a:off x="40" y="21373"/>
          <a:ext cx="3845569" cy="950400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300" kern="1200" dirty="0" smtClean="0"/>
            <a:t>1</a:t>
          </a:r>
          <a:endParaRPr lang="ru-RU" sz="3300" kern="1200" dirty="0"/>
        </a:p>
      </dsp:txBody>
      <dsp:txXfrm>
        <a:off x="40" y="21373"/>
        <a:ext cx="3845569" cy="950400"/>
      </dsp:txXfrm>
    </dsp:sp>
    <dsp:sp modelId="{66079E5A-7DFA-47DB-A008-CD97F089003B}">
      <dsp:nvSpPr>
        <dsp:cNvPr id="0" name=""/>
        <dsp:cNvSpPr/>
      </dsp:nvSpPr>
      <dsp:spPr>
        <a:xfrm>
          <a:off x="40" y="971773"/>
          <a:ext cx="3845569" cy="353281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Құрлықтың су нысандарынан </a:t>
          </a:r>
          <a:r>
            <a:rPr lang="kk-KZ" sz="33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ресурстар алу </a:t>
          </a:r>
          <a:r>
            <a:rPr lang="kk-KZ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(су, минералдық, биологиялық ресурстар және т.б.)</a:t>
          </a:r>
          <a:endParaRPr lang="ru-RU" sz="3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" y="971773"/>
        <a:ext cx="3845569" cy="3532815"/>
      </dsp:txXfrm>
    </dsp:sp>
    <dsp:sp modelId="{1DA4E1CA-26DD-4807-A0D4-D4DEA866F65D}">
      <dsp:nvSpPr>
        <dsp:cNvPr id="0" name=""/>
        <dsp:cNvSpPr/>
      </dsp:nvSpPr>
      <dsp:spPr>
        <a:xfrm>
          <a:off x="4383989" y="21373"/>
          <a:ext cx="3845569" cy="950400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300" kern="1200" dirty="0" smtClean="0"/>
            <a:t>2</a:t>
          </a:r>
          <a:endParaRPr lang="ru-RU" sz="3300" kern="1200" dirty="0"/>
        </a:p>
      </dsp:txBody>
      <dsp:txXfrm>
        <a:off x="4383989" y="21373"/>
        <a:ext cx="3845569" cy="950400"/>
      </dsp:txXfrm>
    </dsp:sp>
    <dsp:sp modelId="{A6DC3C46-CA57-4FF2-8E74-809B6D43B1A3}">
      <dsp:nvSpPr>
        <dsp:cNvPr id="0" name=""/>
        <dsp:cNvSpPr/>
      </dsp:nvSpPr>
      <dsp:spPr>
        <a:xfrm>
          <a:off x="4383989" y="971773"/>
          <a:ext cx="3845569" cy="353281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Құрлықтың су нысандарын ластау мен бөгде элементтерді </a:t>
          </a:r>
          <a:r>
            <a:rPr lang="kk-KZ" sz="33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әкеліп қосу</a:t>
          </a:r>
          <a:endParaRPr lang="ru-RU" sz="3300" i="1" kern="1200" dirty="0"/>
        </a:p>
      </dsp:txBody>
      <dsp:txXfrm>
        <a:off x="4383989" y="971773"/>
        <a:ext cx="3845569" cy="3532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44D4C-6115-470F-8CAA-3A74EA78BC9C}">
      <dsp:nvSpPr>
        <dsp:cNvPr id="0" name=""/>
        <dsp:cNvSpPr/>
      </dsp:nvSpPr>
      <dsp:spPr>
        <a:xfrm>
          <a:off x="1522509" y="0"/>
          <a:ext cx="4525963" cy="4525963"/>
        </a:xfrm>
        <a:prstGeom prst="triangl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49999-6C0C-4327-BD16-1649A8AE2317}">
      <dsp:nvSpPr>
        <dsp:cNvPr id="0" name=""/>
        <dsp:cNvSpPr/>
      </dsp:nvSpPr>
      <dsp:spPr>
        <a:xfrm>
          <a:off x="3775352" y="455027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600" kern="1200" dirty="0" smtClean="0"/>
            <a:t>Жергілікті </a:t>
          </a:r>
          <a:endParaRPr lang="ru-RU" sz="2600" kern="1200" dirty="0"/>
        </a:p>
      </dsp:txBody>
      <dsp:txXfrm>
        <a:off x="3827652" y="507327"/>
        <a:ext cx="2837275" cy="966780"/>
      </dsp:txXfrm>
    </dsp:sp>
    <dsp:sp modelId="{0990F637-054C-41F6-82A9-CEC3B65F62FE}">
      <dsp:nvSpPr>
        <dsp:cNvPr id="0" name=""/>
        <dsp:cNvSpPr/>
      </dsp:nvSpPr>
      <dsp:spPr>
        <a:xfrm>
          <a:off x="3775352" y="1660330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600" kern="1200" dirty="0" smtClean="0"/>
            <a:t>Аймақтық</a:t>
          </a:r>
        </a:p>
      </dsp:txBody>
      <dsp:txXfrm>
        <a:off x="3827652" y="1712630"/>
        <a:ext cx="2837275" cy="966780"/>
      </dsp:txXfrm>
    </dsp:sp>
    <dsp:sp modelId="{15D7B11E-BAC8-4C56-B0AA-6467027F6156}">
      <dsp:nvSpPr>
        <dsp:cNvPr id="0" name=""/>
        <dsp:cNvSpPr/>
      </dsp:nvSpPr>
      <dsp:spPr>
        <a:xfrm>
          <a:off x="3775352" y="2865632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600" kern="1200" dirty="0" smtClean="0"/>
            <a:t>Аймақаралық (кейде жаһандық)</a:t>
          </a:r>
          <a:endParaRPr lang="ru-RU" sz="2600" kern="1200" dirty="0"/>
        </a:p>
      </dsp:txBody>
      <dsp:txXfrm>
        <a:off x="3827652" y="2917932"/>
        <a:ext cx="2837275" cy="9667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CCCA3-DFD7-4530-B1F9-8A5BE27676C1}">
      <dsp:nvSpPr>
        <dsp:cNvPr id="0" name=""/>
        <dsp:cNvSpPr/>
      </dsp:nvSpPr>
      <dsp:spPr>
        <a:xfrm rot="5400000">
          <a:off x="-360662" y="361516"/>
          <a:ext cx="2404417" cy="168309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Шешілуі бойынша: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842399"/>
        <a:ext cx="1683092" cy="721325"/>
      </dsp:txXfrm>
    </dsp:sp>
    <dsp:sp modelId="{81C6A264-7750-438C-8CC6-EA11BBFE478E}">
      <dsp:nvSpPr>
        <dsp:cNvPr id="0" name=""/>
        <dsp:cNvSpPr/>
      </dsp:nvSpPr>
      <dsp:spPr>
        <a:xfrm rot="5400000">
          <a:off x="4174910" y="-2490964"/>
          <a:ext cx="1562871" cy="6546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3200" kern="1200" dirty="0" smtClean="0"/>
            <a:t>Шешілетін, шешілуі қиын, іс жүзінде шешілмейтін;</a:t>
          </a:r>
          <a:endParaRPr lang="ru-RU" sz="3200" kern="1200" dirty="0"/>
        </a:p>
      </dsp:txBody>
      <dsp:txXfrm rot="-5400000">
        <a:off x="1683093" y="77146"/>
        <a:ext cx="6470214" cy="1410285"/>
      </dsp:txXfrm>
    </dsp:sp>
    <dsp:sp modelId="{D8AF8A60-5088-49EE-A06B-4013BA257A4B}">
      <dsp:nvSpPr>
        <dsp:cNvPr id="0" name=""/>
        <dsp:cNvSpPr/>
      </dsp:nvSpPr>
      <dsp:spPr>
        <a:xfrm rot="5400000">
          <a:off x="-360662" y="2481354"/>
          <a:ext cx="2404417" cy="1683092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Уақыт бойынша: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962237"/>
        <a:ext cx="1683092" cy="721325"/>
      </dsp:txXfrm>
    </dsp:sp>
    <dsp:sp modelId="{2964B83C-F2B8-4573-B1C9-CE6B4349A239}">
      <dsp:nvSpPr>
        <dsp:cNvPr id="0" name=""/>
        <dsp:cNvSpPr/>
      </dsp:nvSpPr>
      <dsp:spPr>
        <a:xfrm rot="5400000">
          <a:off x="4174910" y="-371126"/>
          <a:ext cx="1562871" cy="6546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3200" kern="1200" dirty="0" smtClean="0"/>
            <a:t>Қысқамерзімді, ұзаққа созылатын, шын мәнінде жойылмайтын.</a:t>
          </a:r>
          <a:endParaRPr lang="ru-RU" sz="3200" kern="1200" dirty="0"/>
        </a:p>
      </dsp:txBody>
      <dsp:txXfrm rot="-5400000">
        <a:off x="1683093" y="2196984"/>
        <a:ext cx="6470214" cy="14102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E2E9D-888A-4336-AD86-20CDD0542045}">
      <dsp:nvSpPr>
        <dsp:cNvPr id="0" name=""/>
        <dsp:cNvSpPr/>
      </dsp:nvSpPr>
      <dsp:spPr>
        <a:xfrm>
          <a:off x="415096" y="174659"/>
          <a:ext cx="7399406" cy="1200688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-антропоэкологиялық, халықтың өмір сүру жағдайы мен денсаулығының өзгеруі бойынша;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5096" y="174659"/>
        <a:ext cx="7399406" cy="1200688"/>
      </dsp:txXfrm>
    </dsp:sp>
    <dsp:sp modelId="{AEBC69F2-E307-48AE-BFCE-49660E20EB0F}">
      <dsp:nvSpPr>
        <dsp:cNvPr id="0" name=""/>
        <dsp:cNvSpPr/>
      </dsp:nvSpPr>
      <dsp:spPr>
        <a:xfrm>
          <a:off x="415096" y="1375347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579E4-F917-40BD-97CA-53DB59A0BB2E}">
      <dsp:nvSpPr>
        <dsp:cNvPr id="0" name=""/>
        <dsp:cNvSpPr/>
      </dsp:nvSpPr>
      <dsp:spPr>
        <a:xfrm>
          <a:off x="1459235" y="1375347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-496694"/>
            <a:satOff val="1991"/>
            <a:lumOff val="431"/>
            <a:alphaOff val="0"/>
          </a:schemeClr>
        </a:solidFill>
        <a:ln w="25400" cap="flat" cmpd="sng" algn="ctr">
          <a:solidFill>
            <a:schemeClr val="accent5">
              <a:hueOff val="-496694"/>
              <a:satOff val="1991"/>
              <a:lumOff val="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4B281-6DA7-42FE-B2D7-DA8D21742D76}">
      <dsp:nvSpPr>
        <dsp:cNvPr id="0" name=""/>
        <dsp:cNvSpPr/>
      </dsp:nvSpPr>
      <dsp:spPr>
        <a:xfrm>
          <a:off x="2503373" y="1375347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-993388"/>
            <a:satOff val="3981"/>
            <a:lumOff val="863"/>
            <a:alphaOff val="0"/>
          </a:schemeClr>
        </a:solidFill>
        <a:ln w="25400" cap="flat" cmpd="sng" algn="ctr">
          <a:solidFill>
            <a:schemeClr val="accent5">
              <a:hueOff val="-993388"/>
              <a:satOff val="3981"/>
              <a:lumOff val="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194DF-3135-4948-8156-07388F23FF1E}">
      <dsp:nvSpPr>
        <dsp:cNvPr id="0" name=""/>
        <dsp:cNvSpPr/>
      </dsp:nvSpPr>
      <dsp:spPr>
        <a:xfrm>
          <a:off x="3547512" y="1375347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-1490082"/>
            <a:satOff val="5972"/>
            <a:lumOff val="1294"/>
            <a:alphaOff val="0"/>
          </a:schemeClr>
        </a:solidFill>
        <a:ln w="25400" cap="flat" cmpd="sng" algn="ctr">
          <a:solidFill>
            <a:schemeClr val="accent5">
              <a:hueOff val="-1490082"/>
              <a:satOff val="5972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1E4FD-33AB-44F8-B726-0705ACE5D17B}">
      <dsp:nvSpPr>
        <dsp:cNvPr id="0" name=""/>
        <dsp:cNvSpPr/>
      </dsp:nvSpPr>
      <dsp:spPr>
        <a:xfrm>
          <a:off x="4591650" y="1375347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492FD8-3644-4A01-BB5B-2D104DA43D1D}">
      <dsp:nvSpPr>
        <dsp:cNvPr id="0" name=""/>
        <dsp:cNvSpPr/>
      </dsp:nvSpPr>
      <dsp:spPr>
        <a:xfrm>
          <a:off x="5635789" y="1375347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768B6-FD1E-415F-9D84-29783FE547E4}">
      <dsp:nvSpPr>
        <dsp:cNvPr id="0" name=""/>
        <dsp:cNvSpPr/>
      </dsp:nvSpPr>
      <dsp:spPr>
        <a:xfrm>
          <a:off x="6679927" y="1375347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-2980163"/>
            <a:satOff val="11943"/>
            <a:lumOff val="2588"/>
            <a:alphaOff val="0"/>
          </a:schemeClr>
        </a:solidFill>
        <a:ln w="25400" cap="flat" cmpd="sng" algn="ctr">
          <a:solidFill>
            <a:schemeClr val="accent5">
              <a:hueOff val="-2980163"/>
              <a:satOff val="11943"/>
              <a:lumOff val="2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273D9-E042-4D53-ACC7-76EB943DA113}">
      <dsp:nvSpPr>
        <dsp:cNvPr id="0" name=""/>
        <dsp:cNvSpPr/>
      </dsp:nvSpPr>
      <dsp:spPr>
        <a:xfrm>
          <a:off x="415096" y="1630209"/>
          <a:ext cx="7399406" cy="1182398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-табиғи-ресурстық, табиғи ресурстардың сарқылуы және жоғалуына байланысты болады, аумақтағы шаруашылық әрекетті төмендетуші;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5096" y="1630209"/>
        <a:ext cx="7399406" cy="1182398"/>
      </dsp:txXfrm>
    </dsp:sp>
    <dsp:sp modelId="{830F05D3-E516-4BE8-8FE6-E84DB1AF0B45}">
      <dsp:nvSpPr>
        <dsp:cNvPr id="0" name=""/>
        <dsp:cNvSpPr/>
      </dsp:nvSpPr>
      <dsp:spPr>
        <a:xfrm>
          <a:off x="415096" y="2812607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-3476857"/>
            <a:satOff val="13934"/>
            <a:lumOff val="3020"/>
            <a:alphaOff val="0"/>
          </a:schemeClr>
        </a:solidFill>
        <a:ln w="25400" cap="flat" cmpd="sng" algn="ctr">
          <a:solidFill>
            <a:schemeClr val="accent5">
              <a:hueOff val="-3476857"/>
              <a:satOff val="13934"/>
              <a:lumOff val="3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A1D333-3053-4BC4-AC58-E3FC3B1DCE0F}">
      <dsp:nvSpPr>
        <dsp:cNvPr id="0" name=""/>
        <dsp:cNvSpPr/>
      </dsp:nvSpPr>
      <dsp:spPr>
        <a:xfrm>
          <a:off x="1459235" y="2812607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4A3A4-ACBF-4CF2-B6D9-37B6230E0B79}">
      <dsp:nvSpPr>
        <dsp:cNvPr id="0" name=""/>
        <dsp:cNvSpPr/>
      </dsp:nvSpPr>
      <dsp:spPr>
        <a:xfrm>
          <a:off x="2503373" y="2812607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-4470244"/>
            <a:satOff val="17915"/>
            <a:lumOff val="3883"/>
            <a:alphaOff val="0"/>
          </a:schemeClr>
        </a:solidFill>
        <a:ln w="25400" cap="flat" cmpd="sng" algn="ctr">
          <a:solidFill>
            <a:schemeClr val="accent5">
              <a:hueOff val="-4470244"/>
              <a:satOff val="17915"/>
              <a:lumOff val="3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ACF68A-2826-43B6-9AE9-68370D3D8FAD}">
      <dsp:nvSpPr>
        <dsp:cNvPr id="0" name=""/>
        <dsp:cNvSpPr/>
      </dsp:nvSpPr>
      <dsp:spPr>
        <a:xfrm>
          <a:off x="3547512" y="2812607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06B41-ED90-4FEC-A320-3F0674D2896E}">
      <dsp:nvSpPr>
        <dsp:cNvPr id="0" name=""/>
        <dsp:cNvSpPr/>
      </dsp:nvSpPr>
      <dsp:spPr>
        <a:xfrm>
          <a:off x="4591650" y="2812607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-5463632"/>
            <a:satOff val="21896"/>
            <a:lumOff val="4745"/>
            <a:alphaOff val="0"/>
          </a:schemeClr>
        </a:solidFill>
        <a:ln w="25400" cap="flat" cmpd="sng" algn="ctr">
          <a:solidFill>
            <a:schemeClr val="accent5">
              <a:hueOff val="-5463632"/>
              <a:satOff val="21896"/>
              <a:lumOff val="4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0E80F-741C-4664-9EE4-F86C6970F556}">
      <dsp:nvSpPr>
        <dsp:cNvPr id="0" name=""/>
        <dsp:cNvSpPr/>
      </dsp:nvSpPr>
      <dsp:spPr>
        <a:xfrm>
          <a:off x="5635789" y="2812607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72A9E-E874-4BEC-91A0-8853315387EE}">
      <dsp:nvSpPr>
        <dsp:cNvPr id="0" name=""/>
        <dsp:cNvSpPr/>
      </dsp:nvSpPr>
      <dsp:spPr>
        <a:xfrm>
          <a:off x="6679927" y="2812607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-6457019"/>
            <a:satOff val="25877"/>
            <a:lumOff val="5608"/>
            <a:alphaOff val="0"/>
          </a:schemeClr>
        </a:solidFill>
        <a:ln w="25400" cap="flat" cmpd="sng" algn="ctr">
          <a:solidFill>
            <a:schemeClr val="accent5">
              <a:hueOff val="-6457019"/>
              <a:satOff val="25877"/>
              <a:lumOff val="5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E68FA-0163-407A-9430-D2DBD49F10F9}">
      <dsp:nvSpPr>
        <dsp:cNvPr id="0" name=""/>
        <dsp:cNvSpPr/>
      </dsp:nvSpPr>
      <dsp:spPr>
        <a:xfrm>
          <a:off x="415096" y="3067470"/>
          <a:ext cx="7399406" cy="1119402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-ландшафттық-генетикалық, оған ландшафттардың бүтіндігінің бұзылуы, тектік қордың жоғалуы, бірегей табиғи нысандардың жойылуы себепші болады.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5096" y="3067470"/>
        <a:ext cx="7399406" cy="1119402"/>
      </dsp:txXfrm>
    </dsp:sp>
    <dsp:sp modelId="{D55047E3-E8E4-464A-A716-4C9852023E04}">
      <dsp:nvSpPr>
        <dsp:cNvPr id="0" name=""/>
        <dsp:cNvSpPr/>
      </dsp:nvSpPr>
      <dsp:spPr>
        <a:xfrm>
          <a:off x="415096" y="4186872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-6953714"/>
            <a:satOff val="27868"/>
            <a:lumOff val="6040"/>
            <a:alphaOff val="0"/>
          </a:schemeClr>
        </a:solidFill>
        <a:ln w="25400" cap="flat" cmpd="sng" algn="ctr">
          <a:solidFill>
            <a:schemeClr val="accent5">
              <a:hueOff val="-6953714"/>
              <a:satOff val="27868"/>
              <a:lumOff val="6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3B09D-8CEA-4DE8-B913-45FB2F131C20}">
      <dsp:nvSpPr>
        <dsp:cNvPr id="0" name=""/>
        <dsp:cNvSpPr/>
      </dsp:nvSpPr>
      <dsp:spPr>
        <a:xfrm>
          <a:off x="1459235" y="4186872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CF27C-E482-4B6A-93BC-06A0A3A00596}">
      <dsp:nvSpPr>
        <dsp:cNvPr id="0" name=""/>
        <dsp:cNvSpPr/>
      </dsp:nvSpPr>
      <dsp:spPr>
        <a:xfrm>
          <a:off x="2503373" y="4186872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2B30C6-B8EC-46A8-858E-CB82BB403FBA}">
      <dsp:nvSpPr>
        <dsp:cNvPr id="0" name=""/>
        <dsp:cNvSpPr/>
      </dsp:nvSpPr>
      <dsp:spPr>
        <a:xfrm>
          <a:off x="3547512" y="4186872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-8443795"/>
            <a:satOff val="33839"/>
            <a:lumOff val="7334"/>
            <a:alphaOff val="0"/>
          </a:schemeClr>
        </a:solidFill>
        <a:ln w="25400" cap="flat" cmpd="sng" algn="ctr">
          <a:solidFill>
            <a:schemeClr val="accent5">
              <a:hueOff val="-8443795"/>
              <a:satOff val="33839"/>
              <a:lumOff val="7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94F40-0E4B-4681-8D9F-41E272DBC63B}">
      <dsp:nvSpPr>
        <dsp:cNvPr id="0" name=""/>
        <dsp:cNvSpPr/>
      </dsp:nvSpPr>
      <dsp:spPr>
        <a:xfrm>
          <a:off x="4591650" y="4186872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-8940489"/>
            <a:satOff val="35830"/>
            <a:lumOff val="7765"/>
            <a:alphaOff val="0"/>
          </a:schemeClr>
        </a:solidFill>
        <a:ln w="25400" cap="flat" cmpd="sng" algn="ctr">
          <a:solidFill>
            <a:schemeClr val="accent5">
              <a:hueOff val="-8940489"/>
              <a:satOff val="35830"/>
              <a:lumOff val="7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E2F56-E1EC-4FFB-B267-FBC7D47C9C67}">
      <dsp:nvSpPr>
        <dsp:cNvPr id="0" name=""/>
        <dsp:cNvSpPr/>
      </dsp:nvSpPr>
      <dsp:spPr>
        <a:xfrm>
          <a:off x="5635789" y="4186872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-9437183"/>
            <a:satOff val="37820"/>
            <a:lumOff val="8197"/>
            <a:alphaOff val="0"/>
          </a:schemeClr>
        </a:solidFill>
        <a:ln w="25400" cap="flat" cmpd="sng" algn="ctr">
          <a:solidFill>
            <a:schemeClr val="accent5">
              <a:hueOff val="-9437183"/>
              <a:satOff val="37820"/>
              <a:lumOff val="8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3FF92-E56F-47A7-80E6-BBD0827CFFE4}">
      <dsp:nvSpPr>
        <dsp:cNvPr id="0" name=""/>
        <dsp:cNvSpPr/>
      </dsp:nvSpPr>
      <dsp:spPr>
        <a:xfrm>
          <a:off x="6679927" y="4186872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get-pdb/1880804/b6bf6c32-6cbf-4cf9-87ca-022bc2291816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4" y="0"/>
            <a:ext cx="9148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424936" cy="266429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География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бөлім. Гидросфера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Құрлық суларының экологиялық мәселелері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3140968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8.3.3.6 –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жергілікті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құрлық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суларының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проблемаларын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жіктеп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ұсынады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6625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m0-tub-kz.yandex.net/i?id=ee7f7761618db4fe28cf7d4f32a5b2c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Құрлық суларына ықпал етудің негізгі түрлері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3387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146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m0-tub-kz.yandex.net/i?id=ee7f7761618db4fe28cf7d4f32a5b2c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 мәселелер аумақтық қамту бойынша келесі түрлерге бөлінеді: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971164"/>
              </p:ext>
            </p:extLst>
          </p:nvPr>
        </p:nvGraphicFramePr>
        <p:xfrm>
          <a:off x="457200" y="20608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302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0-tub-kz.yandex.net/i?id=ee7f7761618db4fe28cf7d4f32a5b2c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 мәселелер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67780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20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m0-tub-kz.yandex.net/i?id=ee7f7761618db4fe28cf7d4f32a5b2c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 зардаптары бойынша төмендегідей экологиялық мәселелер мен жағдайларға бөлінеді: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4505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279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0-tub-kz.yandex.net/i?id=ee7f7761618db4fe28cf7d4f32a5b2c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Құрлық сулары экологиялық мәселелерінің шешілуі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4006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мәселелердің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шешілуі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логикалық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шешімдерге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негізделген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Қиындығы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мәселенің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шешімінде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тұтынуды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азайту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тұтынушылардың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шығынын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азайту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тұтынушылар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суды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өзеннен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көлден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жерасты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көздерінен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алатын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ауылшаруашылық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өнеркәсіп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коммуналдық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суқоймалары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​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ластануын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ластаушылардың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әрекетіне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шектеу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пайдаланған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қайтадан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құятын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кәсіпорындарға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тазалайтын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сүзгілер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толықтай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жеткізу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тазалау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іс-шаралары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жүргізілгеннен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ластаушылар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мыналар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транспорты;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бойымен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ағаш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ағызу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өнеркәсіптік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тұрмыстық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малшаруашылығы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кешендерінен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келетін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суармалы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жерлерден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келетін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сорғыту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өнеркәсіптік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аумақтарынан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аумақтарынан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ауылшаруашылығы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егістіктерінен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келетін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нөсер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канализациясы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жаһандық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тасымалдау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құнарлы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жоғалтқан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жерлерден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келетін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ағындысы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33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im0-tub-kz.yandex.net/i?id=ee7f7761618db4fe28cf7d4f32a5b2c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280920" cy="79208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208 беттегі 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«Ел  экологиясы» мәтінін оқып, көл, өзен және мұздықтың экологиялық мәселелері туралы </a:t>
            </a: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210 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беттегі кестені толтырып, талдау жасаңыз </a:t>
            </a:r>
            <a:endParaRPr lang="kk-K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936570"/>
              </p:ext>
            </p:extLst>
          </p:nvPr>
        </p:nvGraphicFramePr>
        <p:xfrm>
          <a:off x="179512" y="1844824"/>
          <a:ext cx="5544616" cy="3482077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519783"/>
                <a:gridCol w="2504553"/>
                <a:gridCol w="2520280"/>
              </a:tblGrid>
              <a:tr h="341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Топтастыру белгісі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Мәтіннен сөйлемдер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Әсер ету түрі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Көріну дәрежесі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Аумақты қамтуы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1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Экологиялық </a:t>
                      </a: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зардабы: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Антропоэкологиялық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Табиғи-ресурстық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Ландшафтты-генетикалық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Әсер ету ұзақтығы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Шешімділігі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8994" y="5517232"/>
            <a:ext cx="7704856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Орындалған жұмысты сөйлемдер іздеп табу әдісін қолдану қажет. Оқушының мәтіннен өз таңдауы бойынша бір су объектісі алынады. Кестеде берілген көрсеткіштер бойынша сипатталады.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355310"/>
              </p:ext>
            </p:extLst>
          </p:nvPr>
        </p:nvGraphicFramePr>
        <p:xfrm>
          <a:off x="5940152" y="1916832"/>
          <a:ext cx="2934325" cy="30691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4325"/>
              </a:tblGrid>
              <a:tr h="2088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Дискриптор  Арал теңізінің экологиялық  қасіреті, </a:t>
                      </a:r>
                      <a:r>
                        <a:rPr lang="kk-KZ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Мұздықтың 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еруі, Ертіс өзенінің ластануы.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(оқушының қалауы бойынша)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Ластанудың әсер ету түрін көрсетеді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Обьектінің көріну дәрежесін </a:t>
                      </a:r>
                      <a:r>
                        <a:rPr lang="kk-KZ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сипаттайды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Зардаптардың</a:t>
                      </a:r>
                      <a:r>
                        <a:rPr lang="kk-KZ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аумақтық 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қамтуын көрсетеді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Талданып отырған </a:t>
                      </a:r>
                      <a:r>
                        <a:rPr lang="kk-KZ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объектінің 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экологиялық зардабы қай түрін қамтиды: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kk-KZ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</a:t>
                      </a:r>
                      <a:r>
                        <a:rPr lang="kk-KZ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тропоэкологиялық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kk-KZ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</a:t>
                      </a:r>
                      <a:r>
                        <a:rPr lang="kk-KZ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абиғи 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–ресурстық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kk-KZ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Ландшафтты 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генетикалық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Қай уақыттан бері экологиялық проблемасы пайда бола </a:t>
                      </a:r>
                      <a:r>
                        <a:rPr lang="kk-KZ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бастады?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Шешімділігі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5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m0-tub-kz.yandex.net/i?id=ee7f7761618db4fe28cf7d4f32a5b2c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88167" y="1011429"/>
            <a:ext cx="6039544" cy="56323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критерийлерін ұсыну: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оқып түсінеді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Әсер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ету түрі бойынша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(атмосфераға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адам ағзасына)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Көріну дәрежесі ( қалпына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келтіру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үшін істелінетін іс-шаралар)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Аумақты қамтуы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 зардабы антропоэкологиялық(адам іс-әрекетінен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 болатын экологиялық жағдайлар)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Табиғи-ресурстық , Ландшафтты-генетикалық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Әсер ету ұзақтығы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Шешімділігі бойынша мәтіннен сөйлемдер тауып жазады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225514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7664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0-tub-kz.yandex.net/i?id=ee7f7761618db4fe28cf7d4f32a5b2c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(Бекіту тапсырмасы)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931590" y="1340768"/>
            <a:ext cx="7632848" cy="1224136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Wingdings" panose="05000000000000000000" pitchFamily="2" charset="2"/>
              <a:buChar char="Ø"/>
            </a:pPr>
            <a:r>
              <a:rPr lang="kk-KZ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Су </a:t>
            </a:r>
            <a:r>
              <a:rPr lang="kk-KZ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көздерінің ластануын </a:t>
            </a:r>
            <a:r>
              <a:rPr lang="kk-KZ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төмендету </a:t>
            </a:r>
            <a:r>
              <a:rPr lang="kk-KZ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 қандай техникалық шешімдер ұсынар </a:t>
            </a:r>
            <a:r>
              <a:rPr lang="kk-KZ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едің?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931590" y="2924944"/>
            <a:ext cx="7632848" cy="1224136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Wingdings" panose="05000000000000000000" pitchFamily="2" charset="2"/>
              <a:buChar char="Ø"/>
            </a:pPr>
            <a:r>
              <a:rPr lang="kk-KZ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Жергілікті жердің </a:t>
            </a:r>
            <a:r>
              <a:rPr lang="kk-KZ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өзен-көлдерінің </a:t>
            </a:r>
            <a:r>
              <a:rPr lang="kk-KZ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шаруашылық мақсатта игерілуіне байланысты экологиялық мәселелерін болжаңдар </a:t>
            </a:r>
            <a:endParaRPr lang="kk-KZ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67744" y="4581128"/>
            <a:ext cx="5184576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критерийлерін ұсыну: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оқып шығуы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Таңдауы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Кесте бойынша талдауы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83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ide-share.ru/image/3276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76"/>
            <a:ext cx="9144000" cy="686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сабақта: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Құрлық сулары экологиялық мәселелерінің жіктелімі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Құрлық суларының экологиялық 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мәселелері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Құрлық 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сулары экологиялық 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мәселелерінің 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шешілуі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64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ide-share.ru/image/3276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76"/>
            <a:ext cx="9144000" cy="686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 қозғау: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Экологиялық терминді енгізген кім?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Судың экологиялық мәселелері дегеніміз не?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Мұхиттардың ластануына қарсы қандай шаралар қолдануға болады?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Мұхиттағы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ластануды туғызатын себептер?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67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ide-share.ru/image/3276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76"/>
            <a:ext cx="9144000" cy="686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Экологиялық терминді енгізген кім?</a:t>
            </a:r>
            <a:b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23030"/>
            <a:ext cx="5194920" cy="4205064"/>
          </a:xfrm>
        </p:spPr>
        <p:txBody>
          <a:bodyPr>
            <a:normAutofit/>
          </a:bodyPr>
          <a:lstStyle/>
          <a:p>
            <a:endParaRPr lang="kk-KZ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</a:t>
            </a:r>
            <a:r>
              <a:rPr lang="kk-KZ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(лат.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ikos</a:t>
            </a:r>
            <a:r>
              <a:rPr lang="kk-KZ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үй, баспана;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logos – </a:t>
            </a:r>
            <a:r>
              <a:rPr lang="kk-KZ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ілім) – жеке организмнің қоршаған ортамен қарым-қатынасын, ортаға бейімделу заңдылықтарын, сондай-ақ организм деңгейінен жоғарырақ тұрған биологиялық жүйелердің – популяциялардың, организмдер қауымдастықтарының, экожүйелердің, биосфераның ұйымдастырылу және қызмет атқару заңдылықтарын зерттейтін ғылым. Экология терминін ғылымға енгізген </a:t>
            </a:r>
            <a:r>
              <a:rPr lang="kk-KZ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ғалым </a:t>
            </a:r>
            <a:r>
              <a:rPr lang="kk-KZ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Эрнст Геккель </a:t>
            </a:r>
            <a:r>
              <a:rPr lang="kk-KZ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 саналады (1866 жылы). 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vatars.mds.yandex.net/get-pdb/1101614/a71af75e-c98a-407c-bc17-f148e562cdad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41386"/>
            <a:ext cx="2715682" cy="338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ide-share.ru/image/3276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Судың экологиялық мәселелері дегеніміз не?</a:t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4281339"/>
          </a:xfrm>
        </p:spPr>
        <p:txBody>
          <a:bodyPr/>
          <a:lstStyle/>
          <a:p>
            <a:pPr marL="0" indent="0">
              <a:buNone/>
            </a:pP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Судың </a:t>
            </a:r>
            <a: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 </a:t>
            </a: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мәселелері дегеніміз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су нысандарының құрылымы мен жұмысының бұзылуына және жағымсыз зардаптарға әкелетін адам іс-әрекетінің нәтижесінде өзгеруі. </a:t>
            </a:r>
          </a:p>
        </p:txBody>
      </p:sp>
      <p:pic>
        <p:nvPicPr>
          <p:cNvPr id="2050" name="Picture 2" descr="https://theeslworkshop.files.wordpress.com/2017/02/water-pollution-rio-olympics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2" y="4691960"/>
            <a:ext cx="3168352" cy="2111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ravdainform.com.ua/wp-content/uploads/2018/06/zagryazneniya-vod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30" y="4437112"/>
            <a:ext cx="2916324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archive.inform.kz/fotoarticles/201609191152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100" y="3934731"/>
            <a:ext cx="2721000" cy="1812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65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ide-share.ru/image/3276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Мұхиттардың ластануына қарсы қандай шаралар қолдануға болады?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 ізденістер жүргізу керек: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 мониторинг жүйесіне,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халықаралық жобаларға,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бағдарламаларға.</a:t>
            </a:r>
          </a:p>
          <a:p>
            <a:pPr marL="0" indent="0">
              <a:buNone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Қорғаныс аймақтарын кеңейтіп, кешенді экожүйелі зерттеулерді дамыту керек.</a:t>
            </a:r>
          </a:p>
          <a:p>
            <a:pPr marL="0" indent="0">
              <a:buNone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Мұхит ресурстарын тиімді пайдалану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Халықаралық экологиялық зерттеулерді кеңейту.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ide-share.ru/image/3276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Мұхиттағы ластануды туғызатын себептер?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1" descr="https://opiqkz.blob.core.windows.net/kitcontent/4851d88d-20ed-454b-b77e-30f273fc24f9/341a9e80-7b26-448d-9cc4-775df0bdd28d/e3af962c-3942-4f31-a16e-189084cac070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569" y="2204864"/>
            <a:ext cx="2965921" cy="1908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553402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45168" y="4155926"/>
            <a:ext cx="27179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Мексика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шығанағында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мұнайдың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төгілуі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2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lide-share.ru/image/3276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 descr="https://opiqkz.blob.core.windows.net/kitcontent/4851d88d-20ed-454b-b77e-30f273fc24f9/6e1958a4-5511-4c26-af9e-6d12da15f426/3e75fc43-7f19-488d-a949-8e7323e03c5b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10" y="898436"/>
            <a:ext cx="8237980" cy="332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3698" y="4293096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Дүниежүзілік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мұхиттың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мұнаймен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ластану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картасы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17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0-tub-kz.yandex.net/i?id=ee7f7761618db4fe28cf7d4f32a5b2c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ятиугольник 6"/>
          <p:cNvSpPr/>
          <p:nvPr/>
        </p:nvSpPr>
        <p:spPr>
          <a:xfrm>
            <a:off x="619552" y="1844824"/>
            <a:ext cx="8208912" cy="367240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k-KZ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Құрлық </a:t>
            </a:r>
            <a:r>
              <a:rPr lang="kk-K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суларының экологиялық мәселелері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олардың су нысандарының құрылымы мен жұмысының бұзылуына және жағымсыз зардаптарға әкелетін адам іс-әрекетінің нәтижесінде өзгеруі.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410" y="548680"/>
            <a:ext cx="792088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Жаңа тақырыпты меңгеру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58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529</Words>
  <Application>Microsoft Office PowerPoint</Application>
  <PresentationFormat>Экран (4:3)</PresentationFormat>
  <Paragraphs>119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8 сынып. География I бөлім. Гидросфера Тақырыбы: Құрлық суларының экологиялық мәселелері  </vt:lpstr>
      <vt:lpstr>Бүгінгі сабақта:</vt:lpstr>
      <vt:lpstr>Ой қозғау:</vt:lpstr>
      <vt:lpstr> 1. Экологиялық терминді енгізген кім? </vt:lpstr>
      <vt:lpstr> 2. Судың экологиялық мәселелері дегеніміз не? </vt:lpstr>
      <vt:lpstr>3. Мұхиттардың ластануына қарсы қандай шаралар қолдануға болады?</vt:lpstr>
      <vt:lpstr>Мұхиттағы ластануды туғызатын себептер?</vt:lpstr>
      <vt:lpstr>Презентация PowerPoint</vt:lpstr>
      <vt:lpstr>Презентация PowerPoint</vt:lpstr>
      <vt:lpstr>Құрлық суларына ықпал етудің негізгі түрлері</vt:lpstr>
      <vt:lpstr>Экологиялық мәселелер аумақтық қамту бойынша келесі түрлерге бөлінеді:</vt:lpstr>
      <vt:lpstr>Экологиялық мәселелер</vt:lpstr>
      <vt:lpstr>Экологиялық зардаптары бойынша төмендегідей экологиялық мәселелер мен жағдайларға бөлінеді:</vt:lpstr>
      <vt:lpstr>Құрлық сулары экологиялық мәселелерінің шешілуі</vt:lpstr>
      <vt:lpstr>Тапсырма №1</vt:lpstr>
      <vt:lpstr>Презентация PowerPoint</vt:lpstr>
      <vt:lpstr>Тапсырма №2 (Бекіту тапсырмасы)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9-сынып.  §53. Ғылыми-техникалық революция барысы мен бағыттары  Оқулықтың 111-119 беті.</dc:title>
  <dc:creator>013</dc:creator>
  <cp:lastModifiedBy>Байдюсенов</cp:lastModifiedBy>
  <cp:revision>31</cp:revision>
  <dcterms:created xsi:type="dcterms:W3CDTF">2020-08-08T10:20:19Z</dcterms:created>
  <dcterms:modified xsi:type="dcterms:W3CDTF">2020-08-09T17:07:04Z</dcterms:modified>
</cp:coreProperties>
</file>