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76" r:id="rId3"/>
    <p:sldId id="294" r:id="rId4"/>
    <p:sldId id="295" r:id="rId5"/>
    <p:sldId id="299" r:id="rId6"/>
    <p:sldId id="300" r:id="rId7"/>
    <p:sldId id="287" r:id="rId8"/>
    <p:sldId id="271" r:id="rId9"/>
    <p:sldId id="259" r:id="rId10"/>
    <p:sldId id="292" r:id="rId11"/>
    <p:sldId id="293" r:id="rId12"/>
    <p:sldId id="298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98DC7-F536-486B-9E02-DE535826E4C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3635-9C48-4716-8113-E32FE651B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6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3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6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5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3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6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1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2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2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BFE17-77CA-467A-A25C-13C4F1C2C9C8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349E-E764-4499-BA2F-9A176ADA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Оқу мақсаттары</a:t>
            </a:r>
          </a:p>
          <a:p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8.3.2.5 әр материкте орналасқан ұқсас климаттық белдеулерді салыстырады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 климатының ерекшелігі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Тапсырма </a:t>
            </a:r>
            <a:br>
              <a:rPr lang="kk-KZ" dirty="0" smtClean="0"/>
            </a:br>
            <a:r>
              <a:rPr lang="kk-KZ" dirty="0" smtClean="0"/>
              <a:t>климатограмма салыңыздар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183600"/>
              </p:ext>
            </p:extLst>
          </p:nvPr>
        </p:nvGraphicFramePr>
        <p:xfrm>
          <a:off x="179512" y="2132856"/>
          <a:ext cx="8640961" cy="39604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0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наурыз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мамыр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шілде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kk-KZ" sz="3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200мм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450мм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500мм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150мм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200мм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300мм 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7776862" cy="4519260"/>
        </p:xfrm>
        <a:graphic>
          <a:graphicData uri="http://schemas.openxmlformats.org/drawingml/2006/table">
            <a:tbl>
              <a:tblPr/>
              <a:tblGrid>
                <a:gridCol w="217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Бағалау критерийі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р/с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Дескрипторлар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+/ –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02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Климаттық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белдеулерді салыстыру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Климатограммаларды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салыстыра алады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Температураның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амплитудасын анықтай алады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Жылдық жауын-шашынды талдай алады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Жауын-шашын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ың түсу режимін жыл мезгілері бойынша талдай алады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Қандай климаттық  аймақ әсер ететінін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талдай алады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Салыстыра</a:t>
                      </a:r>
                      <a:r>
                        <a:rPr lang="kk-KZ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отырып  қорытынды жасай алады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Тапсырма 3. Климатограмманы талдаңыздар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GB" sz="4000" dirty="0" err="1" smtClean="0">
                <a:latin typeface="Times New Roman" pitchFamily="18" charset="0"/>
                <a:cs typeface="Times New Roman" pitchFamily="18" charset="0"/>
              </a:rPr>
              <a:t>үгінгі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34811"/>
            <a:ext cx="2448272" cy="3715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351965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arova_sk\Desktop\Лого каз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" y="40416"/>
            <a:ext cx="1434034" cy="9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898904"/>
            <a:ext cx="88204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kk-KZ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климаттық белдеул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88640"/>
            <a:ext cx="8712968" cy="52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52728"/>
          </a:xfrm>
        </p:spPr>
        <p:txBody>
          <a:bodyPr/>
          <a:lstStyle/>
          <a:p>
            <a:r>
              <a:rPr lang="ru-RU" b="1" dirty="0" err="1"/>
              <a:t>Климаттық</a:t>
            </a:r>
            <a:r>
              <a:rPr lang="ru-RU" b="1" dirty="0"/>
              <a:t> </a:t>
            </a:r>
            <a:r>
              <a:rPr lang="ru-RU" b="1" dirty="0" err="1"/>
              <a:t>белдеулер</a:t>
            </a:r>
            <a:r>
              <a:rPr lang="ru-RU" dirty="0"/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субендік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1597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kk-KZ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.Климаттық </a:t>
            </a:r>
            <a:r>
              <a:rPr lang="kk-KZ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картадан зкваторлық белдеудің географиялық орнын анықтап,таралу аймақтарына сипаттама беріңіз;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016224" cy="201622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125389" cy="20162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8221" y="4581128"/>
            <a:ext cx="7855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61595" algn="just">
              <a:spcAft>
                <a:spcPts val="0"/>
              </a:spcAft>
            </a:pP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.Карта бойынша екі материкті салыстыра отырып: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" marR="61595" algn="just">
              <a:spcAft>
                <a:spcPts val="0"/>
              </a:spcAft>
            </a:pP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а/климаттық белдеулердегі айырмашылықтарды анықтап жазыңыз:-----------------------------------------------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1595" indent="354965" algn="just">
              <a:spcAft>
                <a:spcPts val="0"/>
              </a:spcAft>
            </a:pP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б/Әртүрлі климаттық белдеулерде өзіндік ерекшеліктердің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қалыптасу себебін түсіндіріңіз:-------------------------------------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204372"/>
              </p:ext>
            </p:extLst>
          </p:nvPr>
        </p:nvGraphicFramePr>
        <p:xfrm>
          <a:off x="611560" y="1412776"/>
          <a:ext cx="8064896" cy="4322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1885278969"/>
                    </a:ext>
                  </a:extLst>
                </a:gridCol>
              </a:tblGrid>
              <a:tr h="432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критерийлерін ұсыну: 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1595" marR="60960" algn="just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Климаттық белдеулерді картадан анықтап,таралу аймақтарына сипаттама бере алады.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1595" marR="60960" algn="just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 материкте орналасқан ұқсас климаттық белдеулердің айырмашылықтары мен ұқсастықтарын салыстырады.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kk-KZ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4" marR="52144" marT="0" marB="0"/>
                </a:tc>
                <a:extLst>
                  <a:ext uri="{0D108BD9-81ED-4DB2-BD59-A6C34878D82A}">
                    <a16:rowId xmlns:a16="http://schemas.microsoft.com/office/drawing/2014/main" val="97095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3258" y="2340174"/>
            <a:ext cx="3771941" cy="2961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Нег</a:t>
            </a:r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ізгі:   </a:t>
            </a:r>
          </a:p>
          <a:p>
            <a:pPr marL="0" indent="0"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Экваторлық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Тропиктік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Арктикалық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антарктикалық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36111"/>
            <a:ext cx="8229600" cy="1252728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348880"/>
            <a:ext cx="3816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Субэкваторлық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Субтропиктік 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Субарктикалық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субантарктикалық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27784" y="1412776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52120" y="1376772"/>
            <a:ext cx="1008112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281339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</a:t>
            </a:r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массаларының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мезгілдеріне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жазда-солтүстікке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оңтүстікке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белдеулердің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864096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</a:t>
            </a:r>
            <a:r>
              <a:rPr lang="ru-RU" dirty="0" err="1">
                <a:solidFill>
                  <a:schemeClr val="tx1"/>
                </a:solidFill>
              </a:rPr>
              <a:t>рі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052736"/>
            <a:ext cx="8712968" cy="5606827"/>
          </a:xfrm>
          <a:prstGeom prst="rect">
            <a:avLst/>
          </a:prstGeom>
          <a:noFill/>
          <a:ln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818" y="2316785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Температура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5755" y="3816765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Температура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5755" y="5589240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айлары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18" y="6165304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926" y="4149080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Жауын -шашын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032" y="2028753"/>
            <a:ext cx="18004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Жауын –шашын мөлшері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910" y="1196752"/>
            <a:ext cx="690050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260</Words>
  <Application>Microsoft Office PowerPoint</Application>
  <PresentationFormat>Экран (4:3)</PresentationFormat>
  <Paragraphs>81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Волна</vt:lpstr>
      <vt:lpstr>Тема Office</vt:lpstr>
      <vt:lpstr>Материктер климатының ерекшелігі</vt:lpstr>
      <vt:lpstr>Презентация PowerPoint</vt:lpstr>
      <vt:lpstr>Климаттық белдеулер </vt:lpstr>
      <vt:lpstr> 1.Климаттық картадан зкваторлық белдеудің географиялық орнын анықтап,таралу аймақтарына сипаттама беріңіз; </vt:lpstr>
      <vt:lpstr>Презентация PowerPoint</vt:lpstr>
      <vt:lpstr>Климаттық белдеулер </vt:lpstr>
      <vt:lpstr>Климаттық белдеулердің негізгі қасиеттері</vt:lpstr>
      <vt:lpstr>Жердің климаттық белдеулері</vt:lpstr>
      <vt:lpstr>Презентация PowerPoint</vt:lpstr>
      <vt:lpstr>Тапсырма  климатограмма салыңыздар</vt:lpstr>
      <vt:lpstr>Тапсырма 3. Климатограмманы талдаңыздар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Климаттық зоналар                                                                                               Дайындағандар: Кан Ирина Станиславовна                                                                                                                                       Абилмаев Мухтар Рахимберд</dc:title>
  <dc:creator>Ирина Кан</dc:creator>
  <cp:lastModifiedBy>Олжас</cp:lastModifiedBy>
  <cp:revision>43</cp:revision>
  <dcterms:created xsi:type="dcterms:W3CDTF">2014-05-27T11:55:34Z</dcterms:created>
  <dcterms:modified xsi:type="dcterms:W3CDTF">2020-08-13T07:34:06Z</dcterms:modified>
</cp:coreProperties>
</file>