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73" r:id="rId5"/>
    <p:sldId id="269" r:id="rId6"/>
    <p:sldId id="261" r:id="rId7"/>
    <p:sldId id="27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2376264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БАҚТЫҢ ТАҚЫРЫБЫ:</a:t>
            </a:r>
            <a:b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КЛИМАТТЫҚ БЕЛДЕУЛЕР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924944"/>
            <a:ext cx="8496944" cy="2713856"/>
          </a:xfrm>
        </p:spPr>
        <p:txBody>
          <a:bodyPr/>
          <a:lstStyle/>
          <a:p>
            <a:pPr algn="l"/>
            <a:r>
              <a:rPr lang="kk-KZ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 мақсаттары:</a:t>
            </a:r>
          </a:p>
          <a:p>
            <a:pPr algn="l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8.3.2.3- 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климаттық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белдеулерді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талдайды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82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ЕСКЕ ТҮСІРУ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белдеулерді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білесіздер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Экваторлық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тропиктік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қоңыржай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антарктикалық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белдеулер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бір-бірінен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айырмашылық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жасайды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массалары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жауын-шашын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мөлшері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қысым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926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Бейнефильм: </a:t>
            </a:r>
            <a:b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Климаттық белдеулер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 өздері білетін климаттық белдеулерді атайды. Олар  негізгі белдеулер мен өтпелі климаттық белдеулерді  анықтайды.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60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климаттық белдеулер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975" y="116632"/>
            <a:ext cx="8021638" cy="6009531"/>
          </a:xfrm>
        </p:spPr>
      </p:pic>
    </p:spTree>
    <p:extLst>
      <p:ext uri="{BB962C8B-B14F-4D97-AF65-F5344CB8AC3E}">
        <p14:creationId xmlns:p14="http://schemas.microsoft.com/office/powerpoint/2010/main" val="343866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339552"/>
          </a:xfrm>
        </p:spPr>
        <p:txBody>
          <a:bodyPr>
            <a:normAutofit fontScale="90000"/>
          </a:bodyPr>
          <a:lstStyle/>
          <a:p>
            <a: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Климаттық белдеулердің ерекшелігін  талдай отырып, толтырыңыз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994300"/>
              </p:ext>
            </p:extLst>
          </p:nvPr>
        </p:nvGraphicFramePr>
        <p:xfrm>
          <a:off x="611560" y="1196752"/>
          <a:ext cx="8208913" cy="37578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2227">
                  <a:extLst>
                    <a:ext uri="{9D8B030D-6E8A-4147-A177-3AD203B41FA5}">
                      <a16:colId xmlns:a16="http://schemas.microsoft.com/office/drawing/2014/main" val="3085942599"/>
                    </a:ext>
                  </a:extLst>
                </a:gridCol>
                <a:gridCol w="1417782">
                  <a:extLst>
                    <a:ext uri="{9D8B030D-6E8A-4147-A177-3AD203B41FA5}">
                      <a16:colId xmlns:a16="http://schemas.microsoft.com/office/drawing/2014/main" val="3526259682"/>
                    </a:ext>
                  </a:extLst>
                </a:gridCol>
                <a:gridCol w="1047781">
                  <a:extLst>
                    <a:ext uri="{9D8B030D-6E8A-4147-A177-3AD203B41FA5}">
                      <a16:colId xmlns:a16="http://schemas.microsoft.com/office/drawing/2014/main" val="1962088303"/>
                    </a:ext>
                  </a:extLst>
                </a:gridCol>
                <a:gridCol w="971114">
                  <a:extLst>
                    <a:ext uri="{9D8B030D-6E8A-4147-A177-3AD203B41FA5}">
                      <a16:colId xmlns:a16="http://schemas.microsoft.com/office/drawing/2014/main" val="548102300"/>
                    </a:ext>
                  </a:extLst>
                </a:gridCol>
                <a:gridCol w="1565561">
                  <a:extLst>
                    <a:ext uri="{9D8B030D-6E8A-4147-A177-3AD203B41FA5}">
                      <a16:colId xmlns:a16="http://schemas.microsoft.com/office/drawing/2014/main" val="4023264177"/>
                    </a:ext>
                  </a:extLst>
                </a:gridCol>
                <a:gridCol w="1164448">
                  <a:extLst>
                    <a:ext uri="{9D8B030D-6E8A-4147-A177-3AD203B41FA5}">
                      <a16:colId xmlns:a16="http://schemas.microsoft.com/office/drawing/2014/main" val="3553674453"/>
                    </a:ext>
                  </a:extLst>
                </a:gridCol>
              </a:tblGrid>
              <a:tr h="67667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6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Климаттық белдеу атауы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Жылдық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жауын-шашын мөлшері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Орташа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температура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Әсер ететін ауа массалары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Климаттың ерекшелігі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7915948"/>
                  </a:ext>
                </a:extLst>
              </a:tr>
              <a:tr h="4680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Қаңтар   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Шілде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656686"/>
                  </a:ext>
                </a:extLst>
              </a:tr>
              <a:tr h="4229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6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Экваторлық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9963786"/>
                  </a:ext>
                </a:extLst>
              </a:tr>
              <a:tr h="4229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6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Тропиктік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8855838"/>
                  </a:ext>
                </a:extLst>
              </a:tr>
              <a:tr h="4229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6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Қоңыржай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6988263"/>
                  </a:ext>
                </a:extLst>
              </a:tr>
              <a:tr h="1074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Арктикалық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немесе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антарктикалық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90675" algn="l"/>
                        </a:tabLs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8078565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29219" y="5219099"/>
            <a:ext cx="8191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Негізгі және өтпелі климаттық белдеулердің климатын біледі, картадан көрсете алады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4747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1"/>
            <a:ext cx="8229600" cy="1152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Картамен жұмыс: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4314" y="1052736"/>
            <a:ext cx="7892102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kk-KZ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-сынып атласындағы «Климаттық белдеулер» картасын пайдаланып, ауыспалы (өтпелі) климаттық белдеулерді атаңыз.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Неліктен бұл белдеулер ауыспалы деп аталады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917" y="2203941"/>
            <a:ext cx="5740896" cy="430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5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Бекіту тапсырмасы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k-K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Келесі сипаттамалар қандай белдеуге көбірек тән: а) жылы әрі ылғалды; ә) жылы әрі құрғақ; б) айрықша ылғалды, ауа температурасы мезгіл бойынша күрт өзгеретін; в) суық әрі құрғақ</a:t>
            </a:r>
            <a:r>
              <a:rPr lang="kk-K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kk-K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 қай белдеу екенін табады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33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158</Words>
  <Application>Microsoft Office PowerPoint</Application>
  <PresentationFormat>Экран (4:3)</PresentationFormat>
  <Paragraphs>55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Тема Office</vt:lpstr>
      <vt:lpstr>САБАҚТЫҢ ТАҚЫРЫБЫ: КЛИМАТТЫҚ БЕЛДЕУЛЕР </vt:lpstr>
      <vt:lpstr>ЕСКЕ ТҮСІРУ </vt:lpstr>
      <vt:lpstr>Презентация PowerPoint</vt:lpstr>
      <vt:lpstr>Презентация PowerPoint</vt:lpstr>
      <vt:lpstr>Климаттық белдеулердің ерекшелігін  талдай отырып, толтырыңыз </vt:lpstr>
      <vt:lpstr>Презентация PowerPoint</vt:lpstr>
      <vt:lpstr>Бекіту тапсырмасы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САБАҚТЫҢ ТАҚЫРЫБЫ: КЛИМАТТЫҚ БЕЛДЕУЛЕР МАТЕРИКТЕРДІҢ КЛИМАТТЫҚ ЕРЕКШЕЛІКТЕРІ</dc:title>
  <dc:creator>1</dc:creator>
  <cp:lastModifiedBy>Олжас</cp:lastModifiedBy>
  <cp:revision>16</cp:revision>
  <dcterms:created xsi:type="dcterms:W3CDTF">2018-08-12T03:16:54Z</dcterms:created>
  <dcterms:modified xsi:type="dcterms:W3CDTF">2020-08-14T07:25:46Z</dcterms:modified>
</cp:coreProperties>
</file>