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68" r:id="rId4"/>
    <p:sldId id="263" r:id="rId5"/>
    <p:sldId id="264" r:id="rId6"/>
    <p:sldId id="265" r:id="rId7"/>
    <p:sldId id="261" r:id="rId8"/>
    <p:sldId id="262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b="1" dirty="0" smtClean="0"/>
              <a:t>Сабақтың тақырыбы: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kk-KZ" sz="5400" dirty="0" smtClean="0"/>
              <a:t>Атмосфераның ғаламдық циркуляциясы</a:t>
            </a:r>
          </a:p>
          <a:p>
            <a:pPr marL="0" indent="0">
              <a:buNone/>
            </a:pPr>
            <a:r>
              <a:rPr lang="kk-KZ" b="1" dirty="0" smtClean="0"/>
              <a:t>Сабақтың</a:t>
            </a:r>
            <a:r>
              <a:rPr lang="ru-RU" b="1" dirty="0" smtClean="0"/>
              <a:t>   </a:t>
            </a:r>
            <a:r>
              <a:rPr lang="kk-KZ" b="1" dirty="0" smtClean="0"/>
              <a:t>мақсаты:</a:t>
            </a:r>
          </a:p>
          <a:p>
            <a:pPr marL="0" indent="0">
              <a:buNone/>
            </a:pPr>
            <a:r>
              <a:rPr lang="kk-KZ" dirty="0" smtClean="0"/>
              <a:t>Атмосфераның ғаламдық циркуляциясын талдау, түсіндіру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491" y="0"/>
            <a:ext cx="8686800" cy="908720"/>
          </a:xfrm>
        </p:spPr>
        <p:txBody>
          <a:bodyPr/>
          <a:lstStyle/>
          <a:p>
            <a:pPr algn="ctr"/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Бекіту сұрақтары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348880"/>
            <a:ext cx="8686800" cy="3731245"/>
          </a:xfrm>
        </p:spPr>
        <p:txBody>
          <a:bodyPr/>
          <a:lstStyle/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kk-KZ" dirty="0"/>
          </a:p>
          <a:p>
            <a:pPr marL="0" indent="0">
              <a:buNone/>
            </a:pPr>
            <a:endParaRPr lang="kk-KZ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1268760"/>
            <a:ext cx="83800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«</a:t>
            </a:r>
            <a:r>
              <a:rPr lang="ru-RU" sz="2400" dirty="0" err="1"/>
              <a:t>Атмосфераның</a:t>
            </a:r>
            <a:r>
              <a:rPr lang="ru-RU" sz="2400" dirty="0"/>
              <a:t> </a:t>
            </a:r>
            <a:r>
              <a:rPr lang="ru-RU" sz="2400" dirty="0" err="1"/>
              <a:t>ғаламдық</a:t>
            </a:r>
            <a:r>
              <a:rPr lang="ru-RU" sz="2400" dirty="0"/>
              <a:t> </a:t>
            </a:r>
            <a:r>
              <a:rPr lang="ru-RU" sz="2400" dirty="0" err="1"/>
              <a:t>циркуляциясы</a:t>
            </a:r>
            <a:r>
              <a:rPr lang="ru-RU" sz="2400" dirty="0"/>
              <a:t>» </a:t>
            </a:r>
            <a:r>
              <a:rPr lang="ru-RU" sz="2400" dirty="0" err="1"/>
              <a:t>тақырыбында</a:t>
            </a:r>
            <a:r>
              <a:rPr lang="ru-RU" sz="2400" dirty="0"/>
              <a:t> </a:t>
            </a:r>
            <a:r>
              <a:rPr lang="ru-RU" sz="2400" dirty="0" err="1"/>
              <a:t>сұхбат</a:t>
            </a:r>
            <a:r>
              <a:rPr lang="ru-RU" sz="2400" dirty="0"/>
              <a:t> </a:t>
            </a:r>
            <a:r>
              <a:rPr lang="ru-RU" sz="2400" dirty="0" err="1"/>
              <a:t>үшін</a:t>
            </a:r>
            <a:r>
              <a:rPr lang="ru-RU" sz="2400" dirty="0"/>
              <a:t> </a:t>
            </a:r>
            <a:r>
              <a:rPr lang="ru-RU" sz="2400" dirty="0" err="1"/>
              <a:t>сұрақтар</a:t>
            </a:r>
            <a:r>
              <a:rPr lang="ru-RU" sz="2400" dirty="0"/>
              <a:t> </a:t>
            </a:r>
            <a:r>
              <a:rPr lang="ru-RU" sz="2400" dirty="0" err="1"/>
              <a:t>құрастыру</a:t>
            </a:r>
            <a:r>
              <a:rPr lang="ru-RU" sz="2400" dirty="0"/>
              <a:t>. </a:t>
            </a:r>
          </a:p>
          <a:p>
            <a:r>
              <a:rPr lang="ru-RU" sz="2400" dirty="0"/>
              <a:t>   1.Жер </a:t>
            </a:r>
            <a:r>
              <a:rPr lang="ru-RU" sz="2400" dirty="0" err="1"/>
              <a:t>бетінде</a:t>
            </a:r>
            <a:r>
              <a:rPr lang="ru-RU" sz="2400" dirty="0"/>
              <a:t> </a:t>
            </a:r>
            <a:r>
              <a:rPr lang="ru-RU" sz="2400" dirty="0" err="1"/>
              <a:t>қысым</a:t>
            </a:r>
            <a:r>
              <a:rPr lang="ru-RU" sz="2400" dirty="0"/>
              <a:t> </a:t>
            </a:r>
            <a:r>
              <a:rPr lang="ru-RU" sz="2400" dirty="0" err="1"/>
              <a:t>қалай</a:t>
            </a:r>
            <a:r>
              <a:rPr lang="ru-RU" sz="2400" dirty="0"/>
              <a:t> </a:t>
            </a:r>
            <a:r>
              <a:rPr lang="ru-RU" sz="2400" dirty="0" err="1"/>
              <a:t>таралады</a:t>
            </a:r>
            <a:r>
              <a:rPr lang="ru-RU" sz="2400" dirty="0"/>
              <a:t>?</a:t>
            </a:r>
          </a:p>
          <a:p>
            <a:r>
              <a:rPr lang="ru-RU" sz="2400" dirty="0"/>
              <a:t>   2.Атмосфера </a:t>
            </a:r>
            <a:r>
              <a:rPr lang="ru-RU" sz="2400" dirty="0" err="1"/>
              <a:t>айналымы</a:t>
            </a:r>
            <a:r>
              <a:rPr lang="ru-RU" sz="2400" dirty="0"/>
              <a:t> </a:t>
            </a:r>
            <a:r>
              <a:rPr lang="ru-RU" sz="2400" dirty="0" err="1"/>
              <a:t>деген</a:t>
            </a:r>
            <a:r>
              <a:rPr lang="ru-RU" sz="2400" dirty="0"/>
              <a:t> не?</a:t>
            </a:r>
          </a:p>
          <a:p>
            <a:r>
              <a:rPr lang="ru-RU" sz="2400" dirty="0"/>
              <a:t>   3.Ауа </a:t>
            </a:r>
            <a:r>
              <a:rPr lang="ru-RU" sz="2400" dirty="0" err="1"/>
              <a:t>массасы</a:t>
            </a:r>
            <a:r>
              <a:rPr lang="ru-RU" sz="2400" dirty="0"/>
              <a:t> </a:t>
            </a:r>
            <a:r>
              <a:rPr lang="ru-RU" sz="2400" dirty="0" err="1"/>
              <a:t>дегеніміз</a:t>
            </a:r>
            <a:r>
              <a:rPr lang="ru-RU" sz="2400" dirty="0"/>
              <a:t> не ?</a:t>
            </a:r>
          </a:p>
          <a:p>
            <a:r>
              <a:rPr lang="ru-RU" sz="2400" dirty="0"/>
              <a:t>   4.Циклондар </a:t>
            </a:r>
            <a:r>
              <a:rPr lang="ru-RU" sz="2400" dirty="0" err="1"/>
              <a:t>антициклондардан</a:t>
            </a:r>
            <a:r>
              <a:rPr lang="ru-RU" sz="2400" dirty="0"/>
              <a:t> </a:t>
            </a:r>
            <a:r>
              <a:rPr lang="ru-RU" sz="2400" dirty="0" err="1"/>
              <a:t>несімен</a:t>
            </a:r>
            <a:r>
              <a:rPr lang="ru-RU" sz="2400" dirty="0"/>
              <a:t> </a:t>
            </a:r>
            <a:r>
              <a:rPr lang="ru-RU" sz="2400" dirty="0" err="1"/>
              <a:t>ерекшіленеді</a:t>
            </a:r>
            <a:r>
              <a:rPr lang="ru-RU" sz="2400" dirty="0"/>
              <a:t>?</a:t>
            </a:r>
          </a:p>
          <a:p>
            <a:r>
              <a:rPr lang="ru-RU" sz="2400" dirty="0"/>
              <a:t>   5.Неліктен </a:t>
            </a:r>
            <a:r>
              <a:rPr lang="ru-RU" sz="2400" dirty="0" err="1"/>
              <a:t>тропиктіқ</a:t>
            </a:r>
            <a:r>
              <a:rPr lang="ru-RU" sz="2400" dirty="0"/>
              <a:t>  </a:t>
            </a:r>
            <a:r>
              <a:rPr lang="ru-RU" sz="2400" dirty="0" err="1"/>
              <a:t>ендіктерде</a:t>
            </a:r>
            <a:r>
              <a:rPr lang="ru-RU" sz="2400" dirty="0"/>
              <a:t> температура  </a:t>
            </a:r>
            <a:r>
              <a:rPr lang="ru-RU" sz="2400" dirty="0" err="1"/>
              <a:t>жоғары</a:t>
            </a:r>
            <a:r>
              <a:rPr lang="ru-RU" sz="2400" dirty="0"/>
              <a:t>,  </a:t>
            </a:r>
            <a:r>
              <a:rPr lang="ru-RU" sz="2400" dirty="0" err="1"/>
              <a:t>атмосфералық</a:t>
            </a:r>
            <a:r>
              <a:rPr lang="ru-RU" sz="2400" dirty="0"/>
              <a:t> </a:t>
            </a:r>
            <a:r>
              <a:rPr lang="ru-RU" sz="2400" dirty="0" err="1"/>
              <a:t>қысым</a:t>
            </a:r>
            <a:r>
              <a:rPr lang="ru-RU" sz="2400" dirty="0"/>
              <a:t> </a:t>
            </a:r>
            <a:r>
              <a:rPr lang="ru-RU" sz="2400" dirty="0" err="1"/>
              <a:t>жоғары</a:t>
            </a:r>
            <a:r>
              <a:rPr lang="ru-RU" sz="24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1005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b="1" dirty="0" smtClean="0"/>
              <a:t>Бағалау</a:t>
            </a:r>
            <a:r>
              <a:rPr lang="ru-RU" b="1" dirty="0" smtClean="0"/>
              <a:t>   </a:t>
            </a:r>
            <a:r>
              <a:rPr lang="kk-KZ" b="1" dirty="0" smtClean="0"/>
              <a:t>критерийлері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k-KZ" dirty="0" smtClean="0"/>
              <a:t>Оқулық мәтінінің негізінде атмосфераның ғаламдық циркуляциясын түсіндіре алады және сипаттама береді </a:t>
            </a:r>
            <a:endParaRPr lang="ru-RU" dirty="0" smtClean="0"/>
          </a:p>
          <a:p>
            <a:r>
              <a:rPr lang="kk-KZ" dirty="0" smtClean="0"/>
              <a:t>Мәтін мазмұнын графикалық  түрде  бейнелеп, зерттеу жұмысын қорытындылай алады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уа массаларының жалпы циркуляциясы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4800" y="457200"/>
            <a:ext cx="8686799" cy="5622925"/>
          </a:xfrm>
        </p:spPr>
      </p:pic>
    </p:spTree>
    <p:extLst>
      <p:ext uri="{BB962C8B-B14F-4D97-AF65-F5344CB8AC3E}">
        <p14:creationId xmlns:p14="http://schemas.microsoft.com/office/powerpoint/2010/main" val="258583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Оқулықпен жұмыс</a:t>
            </a:r>
            <a:r>
              <a:rPr lang="kk-K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kk-KZ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«Ойлан- жұптас-бөліс»</a:t>
            </a:r>
            <a:r>
              <a:rPr lang="kk-KZ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әдісі арқылы жаңа тақырыппен танысады.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k-KZ" dirty="0"/>
              <a:t>Жер шарының атмосфералық циркуляцияға байланысты жоғары және төменгі қысым аймақтарға сәйкес келетін климаттық белдеулерді жазыңыз.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33134"/>
              </p:ext>
            </p:extLst>
          </p:nvPr>
        </p:nvGraphicFramePr>
        <p:xfrm>
          <a:off x="395536" y="3573016"/>
          <a:ext cx="8136904" cy="2304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43802">
                  <a:extLst>
                    <a:ext uri="{9D8B030D-6E8A-4147-A177-3AD203B41FA5}">
                      <a16:colId xmlns:a16="http://schemas.microsoft.com/office/drawing/2014/main" val="98245376"/>
                    </a:ext>
                  </a:extLst>
                </a:gridCol>
                <a:gridCol w="3493102">
                  <a:extLst>
                    <a:ext uri="{9D8B030D-6E8A-4147-A177-3AD203B41FA5}">
                      <a16:colId xmlns:a16="http://schemas.microsoft.com/office/drawing/2014/main" val="3671892968"/>
                    </a:ext>
                  </a:extLst>
                </a:gridCol>
              </a:tblGrid>
              <a:tr h="785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Климаттық белдеулердің атауы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Ауа қысымының түрі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4504007"/>
                  </a:ext>
                </a:extLst>
              </a:tr>
              <a:tr h="379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Экваторлық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62810"/>
                  </a:ext>
                </a:extLst>
              </a:tr>
              <a:tr h="379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Тропиктік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6391478"/>
                  </a:ext>
                </a:extLst>
              </a:tr>
              <a:tr h="379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қоңыржай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92587646"/>
                  </a:ext>
                </a:extLst>
              </a:tr>
              <a:tr h="379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>
                          <a:effectLst/>
                        </a:rPr>
                        <a:t>Антарктикалық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8288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7737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2" y="5918627"/>
            <a:ext cx="8686800" cy="838200"/>
          </a:xfrm>
        </p:spPr>
        <p:txBody>
          <a:bodyPr>
            <a:normAutofit/>
          </a:bodyPr>
          <a:lstStyle/>
          <a:p>
            <a:r>
              <a:rPr lang="kk-KZ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Осы суретте ғаламдық циркуляцияның бағыттарын көрсетіңіз.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32657"/>
            <a:ext cx="82996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5339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14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304800" y="980728"/>
          <a:ext cx="8155632" cy="525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560">
                  <a:extLst>
                    <a:ext uri="{9D8B030D-6E8A-4147-A177-3AD203B41FA5}">
                      <a16:colId xmlns:a16="http://schemas.microsoft.com/office/drawing/2014/main" val="3666109194"/>
                    </a:ext>
                  </a:extLst>
                </a:gridCol>
                <a:gridCol w="3929072">
                  <a:extLst>
                    <a:ext uri="{9D8B030D-6E8A-4147-A177-3AD203B41FA5}">
                      <a16:colId xmlns:a16="http://schemas.microsoft.com/office/drawing/2014/main" val="2427319337"/>
                    </a:ext>
                  </a:extLst>
                </a:gridCol>
              </a:tblGrid>
              <a:tr h="6248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 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Дескриптор</a:t>
                      </a:r>
                      <a:endParaRPr lang="ru-RU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340039"/>
                  </a:ext>
                </a:extLst>
              </a:tr>
              <a:tr h="46317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Атмосфераның ғаламдық циркуляциясын сипаттайды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жоғарғы   және төменгі қысым аймақтарға сәйкес келетін климаттық белдеулерді жазады;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-ауа ағымдарының бағытын көрсетеді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95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577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Earth_Global_Circulation_-_ru.svg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08372"/>
            <a:ext cx="8786842" cy="6993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79512"/>
          </a:xfrm>
        </p:spPr>
        <p:txBody>
          <a:bodyPr>
            <a:normAutofit fontScale="90000"/>
          </a:bodyPr>
          <a:lstStyle/>
          <a:p>
            <a:r>
              <a:rPr lang="kk-KZ" b="1" dirty="0">
                <a:effectLst/>
              </a:rPr>
              <a:t>Тапсырма 2. 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836712"/>
            <a:ext cx="8686800" cy="602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800" dirty="0"/>
              <a:t>А.  Ғаламдық циркуляцияның әсерінен болатын климат өзгерістерін талдаңыз.</a:t>
            </a:r>
            <a:r>
              <a:rPr lang="kk-KZ" sz="2800" b="1" dirty="0"/>
              <a:t>  </a:t>
            </a:r>
            <a:endParaRPr lang="ru-RU" sz="2800" dirty="0"/>
          </a:p>
          <a:p>
            <a:pPr marL="0" indent="0">
              <a:buNone/>
            </a:pPr>
            <a:r>
              <a:rPr lang="kk-KZ" sz="2800" dirty="0"/>
              <a:t>Б. Жергілікті  жер климатындағы қолайсыз жағдайларын атаңыз, пайда болу себептерін  атаңыз және шешу  жолдарын   табыңыз.  </a:t>
            </a:r>
            <a:r>
              <a:rPr lang="kk-KZ" sz="2800" b="1" dirty="0"/>
              <a:t>Фишбоун»  әдісі  </a:t>
            </a:r>
            <a:endParaRPr lang="kk-KZ" sz="2800" b="1" dirty="0" smtClean="0"/>
          </a:p>
          <a:p>
            <a:pPr marL="0" indent="0">
              <a:buNone/>
            </a:pPr>
            <a:endParaRPr lang="kk-KZ" sz="2800" b="1" dirty="0"/>
          </a:p>
          <a:p>
            <a:pPr marL="0" indent="0">
              <a:buNone/>
            </a:pPr>
            <a:endParaRPr lang="kk-KZ" sz="2800" b="1" dirty="0" smtClean="0"/>
          </a:p>
          <a:p>
            <a:pPr marL="0" indent="0">
              <a:buNone/>
            </a:pPr>
            <a:endParaRPr lang="kk-KZ" sz="2800" b="1" dirty="0" smtClean="0"/>
          </a:p>
          <a:p>
            <a:pPr marL="0" indent="0">
              <a:buNone/>
            </a:pPr>
            <a:r>
              <a:rPr lang="kk-KZ" sz="2000" dirty="0" smtClean="0"/>
              <a:t>1.Жергілікті  </a:t>
            </a:r>
            <a:r>
              <a:rPr lang="kk-KZ" sz="2000" dirty="0"/>
              <a:t>жердің климатындағы қолайсыз жағдайлардың шаруашылыққа тигізетін  залалы.</a:t>
            </a:r>
            <a:endParaRPr lang="ru-RU" sz="2000" dirty="0"/>
          </a:p>
          <a:p>
            <a:pPr marL="0" indent="0">
              <a:buNone/>
            </a:pPr>
            <a:r>
              <a:rPr lang="kk-KZ" sz="2000" dirty="0"/>
              <a:t>2.Пайда болу себептері,</a:t>
            </a:r>
            <a:endParaRPr lang="ru-RU" sz="2000" dirty="0"/>
          </a:p>
          <a:p>
            <a:pPr marL="0" indent="0">
              <a:buNone/>
            </a:pPr>
            <a:r>
              <a:rPr lang="kk-KZ" sz="2000" dirty="0"/>
              <a:t>3.Шешу жолдары ұсыну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7015" t="41401" r="70561" b="28288"/>
          <a:stretch>
            <a:fillRect/>
          </a:stretch>
        </p:blipFill>
        <p:spPr bwMode="auto">
          <a:xfrm>
            <a:off x="683568" y="3573016"/>
            <a:ext cx="5181065" cy="147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4" t="41402" r="70561" b="28288"/>
          <a:stretch>
            <a:fillRect/>
          </a:stretch>
        </p:blipFill>
        <p:spPr bwMode="auto">
          <a:xfrm>
            <a:off x="0" y="0"/>
            <a:ext cx="29527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404664"/>
            <a:ext cx="8686800" cy="5253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7762012"/>
              </p:ext>
            </p:extLst>
          </p:nvPr>
        </p:nvGraphicFramePr>
        <p:xfrm>
          <a:off x="304800" y="620688"/>
          <a:ext cx="8686800" cy="6657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15680">
                  <a:extLst>
                    <a:ext uri="{9D8B030D-6E8A-4147-A177-3AD203B41FA5}">
                      <a16:colId xmlns:a16="http://schemas.microsoft.com/office/drawing/2014/main" val="1790556389"/>
                    </a:ext>
                  </a:extLst>
                </a:gridCol>
                <a:gridCol w="4371120">
                  <a:extLst>
                    <a:ext uri="{9D8B030D-6E8A-4147-A177-3AD203B41FA5}">
                      <a16:colId xmlns:a16="http://schemas.microsoft.com/office/drawing/2014/main" val="3532256723"/>
                    </a:ext>
                  </a:extLst>
                </a:gridCol>
              </a:tblGrid>
              <a:tr h="5082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kern="1200">
                          <a:effectLst/>
                        </a:rPr>
                        <a:t>Бағалау критерийі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</a:rPr>
                        <a:t>Дескриптор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0971524"/>
                  </a:ext>
                </a:extLst>
              </a:tr>
              <a:tr h="5396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Атмосфераның ғаламдық циркуляциясын  талдап түсіндіреді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kk-KZ" sz="3200" dirty="0">
                          <a:effectLst/>
                        </a:rPr>
                        <a:t> -</a:t>
                      </a:r>
                      <a:r>
                        <a:rPr lang="kk-KZ" sz="2800" dirty="0">
                          <a:effectLst/>
                        </a:rPr>
                        <a:t> </a:t>
                      </a:r>
                      <a:r>
                        <a:rPr lang="kk-KZ" sz="3200" dirty="0">
                          <a:effectLst/>
                        </a:rPr>
                        <a:t>ғаламдық циркуляцияның климат өзгерісіне әсерін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kk-KZ" sz="3200" dirty="0">
                          <a:effectLst/>
                        </a:rPr>
                        <a:t>түсіндіреді; 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kk-KZ" sz="3200" dirty="0">
                          <a:effectLst/>
                        </a:rPr>
                        <a:t>- пайда болу себептері анықтайды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kk-KZ" sz="3200" dirty="0">
                          <a:effectLst/>
                        </a:rPr>
                        <a:t>-дәлелдер келтіреді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0965" algn="l"/>
                        </a:tabLst>
                      </a:pPr>
                      <a:r>
                        <a:rPr lang="kk-KZ" sz="3200" dirty="0">
                          <a:effectLst/>
                        </a:rPr>
                        <a:t>-шешу жолдары ұсынады</a:t>
                      </a:r>
                      <a:endParaRPr lang="ru-RU" sz="2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3200" dirty="0">
                          <a:effectLst/>
                        </a:rPr>
                        <a:t> 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04041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036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2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54A838"/>
      </a:accent4>
      <a:accent5>
        <a:srgbClr val="7CCA62"/>
      </a:accent5>
      <a:accent6>
        <a:srgbClr val="54A838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</TotalTime>
  <Words>237</Words>
  <Application>Microsoft Office PowerPoint</Application>
  <PresentationFormat>Экран (4:3)</PresentationFormat>
  <Paragraphs>57</Paragraphs>
  <Slides>10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Сабақтың тақырыбы:</vt:lpstr>
      <vt:lpstr>Бағалау   критерийлері</vt:lpstr>
      <vt:lpstr>Презентация PowerPoint</vt:lpstr>
      <vt:lpstr>Оқулықпен жұмыс. «Ойлан- жұптас-бөліс» әдісі арқылы жаңа тақырыппен танысады. </vt:lpstr>
      <vt:lpstr>Осы суретте ғаламдық циркуляцияның бағыттарын көрсетіңіз.</vt:lpstr>
      <vt:lpstr>Презентация PowerPoint</vt:lpstr>
      <vt:lpstr>Презентация PowerPoint</vt:lpstr>
      <vt:lpstr>Тапсырма 2.   </vt:lpstr>
      <vt:lpstr>Презентация PowerPoint</vt:lpstr>
      <vt:lpstr>Бекіту сұрақтары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user</dc:creator>
  <cp:lastModifiedBy>Олжас</cp:lastModifiedBy>
  <cp:revision>10</cp:revision>
  <dcterms:created xsi:type="dcterms:W3CDTF">2018-05-24T11:20:30Z</dcterms:created>
  <dcterms:modified xsi:type="dcterms:W3CDTF">2020-08-13T07:02:39Z</dcterms:modified>
</cp:coreProperties>
</file>