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sldIdLst>
    <p:sldId id="256" r:id="rId2"/>
    <p:sldId id="257" r:id="rId3"/>
    <p:sldId id="265" r:id="rId4"/>
    <p:sldId id="266" r:id="rId5"/>
    <p:sldId id="258" r:id="rId6"/>
    <p:sldId id="259" r:id="rId7"/>
    <p:sldId id="260" r:id="rId8"/>
    <p:sldId id="261" r:id="rId9"/>
    <p:sldId id="262" r:id="rId10"/>
    <p:sldId id="264" r:id="rId11"/>
    <p:sldId id="263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39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112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5071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15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9497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772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625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002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427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52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38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85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885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14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71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41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84157-9835-45A5-88EC-959F924D6376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DF89C4A-9FDA-4C25-AA46-EC3E3CA1B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32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255594"/>
            <a:ext cx="9144000" cy="4002206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Theme: An opinion essay</a:t>
            </a:r>
          </a:p>
          <a:p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1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2"/>
    </mc:Choice>
    <mc:Fallback xmlns="">
      <p:transition spd="slow" advTm="1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08428" y="3012469"/>
            <a:ext cx="8911687" cy="128089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make up five sentences using the conjunctions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59" y="1132765"/>
            <a:ext cx="7154224" cy="1423229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4"/>
    </mc:Choice>
    <mc:Fallback xmlns="">
      <p:transition spd="slow" advTm="9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73" y="900752"/>
            <a:ext cx="8079475" cy="5281684"/>
          </a:xfr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0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3"/>
    </mc:Choice>
    <mc:Fallback xmlns="">
      <p:transition spd="slow" advTm="1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7" y="1050878"/>
            <a:ext cx="8925636" cy="5377218"/>
          </a:xfr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5"/>
    </mc:Choice>
    <mc:Fallback xmlns="">
      <p:transition spd="slow" advTm="7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55593"/>
            <a:ext cx="10515600" cy="4921369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objectives: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some support style and register appropriate to a variety of written genres on general and curricular topics;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spell most high-frequency vocabulary accurately for  a range of familiar general and curricular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2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6"/>
    </mc:Choice>
    <mc:Fallback xmlns="">
      <p:transition spd="slow" advTm="26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2573" y="1460310"/>
            <a:ext cx="9512039" cy="44509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saw a kitten eating chicken 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kitchen</a:t>
            </a:r>
            <a:r>
              <a:rPr lang="kk-KZ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(repeat 3 times)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62"/>
    </mc:Choice>
    <mc:Fallback xmlns="">
      <p:transition spd="slow" advTm="3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2322" y="1241946"/>
            <a:ext cx="9812290" cy="4669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Essay construction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Introduction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Main part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Conclusion</a:t>
            </a:r>
          </a:p>
          <a:p>
            <a:pPr marL="0" indent="0">
              <a:buNone/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(You should use such</a:t>
            </a:r>
            <a:r>
              <a:rPr lang="kk-KZ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parenthesis as: firstly, secondly, thirdly, by the way, in my opinion, however, moreover, instead, finally, in conclusion etc.)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2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78"/>
    </mc:Choice>
    <mc:Fallback xmlns="">
      <p:transition spd="slow" advTm="51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Ex1 p107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46" y="1387385"/>
            <a:ext cx="9730853" cy="5240740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66"/>
    </mc:Choice>
    <mc:Fallback xmlns="">
      <p:transition spd="slow" advTm="134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9961" y="1296536"/>
            <a:ext cx="10515600" cy="4935017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2 p107 Read the essay again and identify which paragraph each of these points is in.</a:t>
            </a:r>
          </a:p>
          <a:p>
            <a:pPr marL="0" indent="0">
              <a:buNone/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argument in favor of your opinion</a:t>
            </a:r>
          </a:p>
          <a:p>
            <a:pPr marL="514350" indent="-514350">
              <a:buAutoNum type="alphaLcPeriod"/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situation now and in the past</a:t>
            </a:r>
          </a:p>
          <a:p>
            <a:pPr marL="514350" indent="-514350">
              <a:buAutoNum type="alphaLcPeriod"/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personal opinion (two paragraphs)</a:t>
            </a:r>
          </a:p>
          <a:p>
            <a:pPr marL="514350" indent="-514350">
              <a:buAutoNum type="alphaLcPeriod"/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summary of the arguments</a:t>
            </a:r>
          </a:p>
          <a:p>
            <a:pPr marL="514350" indent="-514350">
              <a:buAutoNum type="alphaLcPeriod"/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Another argument to support your opinion</a:t>
            </a:r>
          </a:p>
          <a:p>
            <a:pPr marL="514350" indent="-514350">
              <a:buAutoNum type="alphaLcPeriod"/>
            </a:pPr>
            <a:endParaRPr lang="en-US" dirty="0" smtClean="0"/>
          </a:p>
          <a:p>
            <a:pPr marL="514350" indent="-514350">
              <a:buAutoNum type="alphaLcPeriod"/>
            </a:pPr>
            <a:endParaRPr lang="ru-RU" dirty="0"/>
          </a:p>
        </p:txBody>
      </p:sp>
      <p:pic>
        <p:nvPicPr>
          <p:cNvPr id="4" name="Содержимое 3" descr="smiley-got-idea.png"/>
          <p:cNvPicPr>
            <a:picLocks noChangeAspect="1"/>
          </p:cNvPicPr>
          <p:nvPr/>
        </p:nvPicPr>
        <p:blipFill>
          <a:blip r:embed="rId4"/>
          <a:srcRect l="10540" t="2525" r="8961" b="1192"/>
          <a:stretch>
            <a:fillRect/>
          </a:stretch>
        </p:blipFill>
        <p:spPr>
          <a:xfrm>
            <a:off x="7683688" y="2901500"/>
            <a:ext cx="3339295" cy="2797791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01"/>
    </mc:Choice>
    <mc:Fallback xmlns="">
      <p:transition spd="slow" advTm="45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2322"/>
            <a:ext cx="10515600" cy="4484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Conjunctions to explain reasons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болгандықтан</a:t>
            </a:r>
            <a:endParaRPr lang="en-US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endParaRPr lang="en-US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уақыттан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</a:t>
            </a:r>
            <a:endParaRPr lang="en-US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5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8"/>
    </mc:Choice>
    <mc:Fallback xmlns="">
      <p:transition spd="slow" advTm="29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4775" y="477673"/>
            <a:ext cx="9948081" cy="6108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4 p107 Complete the sentences with the phrases in the box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 visit the museums every weekend…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 it’s raining today, …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to get fitter…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I’ll be late for school today…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you’ve tidied your room…</a:t>
            </a:r>
            <a:endParaRPr lang="kk-KZ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I have been jogging every day.</a:t>
            </a:r>
          </a:p>
          <a:p>
            <a:pPr marL="514350" indent="-514350">
              <a:buAutoNum type="alphaLcPeriod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the traffic is awful this morning</a:t>
            </a:r>
          </a:p>
          <a:p>
            <a:pPr marL="514350" indent="-514350">
              <a:buAutoNum type="alphaLcPeriod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we live in the city now.</a:t>
            </a:r>
          </a:p>
          <a:p>
            <a:pPr marL="514350" indent="-514350">
              <a:buAutoNum type="alphaLcPeriod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not going to the beach party.</a:t>
            </a:r>
          </a:p>
          <a:p>
            <a:pPr marL="514350" indent="-514350">
              <a:buAutoNum type="alphaLcPeriod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 go out with your friends.</a:t>
            </a:r>
          </a:p>
          <a:p>
            <a:pPr marL="514350" indent="-514350">
              <a:buAutoNum type="arabicPeriod"/>
            </a:pPr>
            <a:endParaRPr lang="en-US" dirty="0" smtClean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63"/>
    </mc:Choice>
    <mc:Fallback xmlns="">
      <p:transition spd="slow" advTm="72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6663"/>
            <a:ext cx="10515600" cy="4730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Ex5 p107 Plan an essay for one of the titles below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pupils should be taught practical skills at school, like cooking and driving.</a:t>
            </a:r>
          </a:p>
          <a:p>
            <a:pPr marL="0" indent="0">
              <a:buNone/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school leavers should do three months work experience.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54"/>
    </mc:Choice>
    <mc:Fallback xmlns="">
      <p:transition spd="slow" advTm="4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872</TotalTime>
  <Words>301</Words>
  <Application>Microsoft Office PowerPoint</Application>
  <PresentationFormat>Широкоэкранный</PresentationFormat>
  <Paragraphs>47</Paragraphs>
  <Slides>12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Ex1 p107</vt:lpstr>
      <vt:lpstr>Презентация PowerPoint</vt:lpstr>
      <vt:lpstr>Презентация PowerPoint</vt:lpstr>
      <vt:lpstr>Презентация PowerPoint</vt:lpstr>
      <vt:lpstr>Презентация PowerPoint</vt:lpstr>
      <vt:lpstr>To make up five sentences using the conjunctions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Данагул</cp:lastModifiedBy>
  <cp:revision>22</cp:revision>
  <dcterms:created xsi:type="dcterms:W3CDTF">2021-04-08T18:08:25Z</dcterms:created>
  <dcterms:modified xsi:type="dcterms:W3CDTF">2024-12-16T13:51:39Z</dcterms:modified>
</cp:coreProperties>
</file>