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8.xml" ContentType="application/vnd.openxmlformats-officedocument.theme+xml"/>
  <Override PartName="/ppt/theme/theme11.xml" ContentType="application/vnd.openxmlformats-officedocument.theme+xml"/>
  <Override PartName="/ppt/theme/theme9.xml" ContentType="application/vnd.openxmlformats-officedocument.theme+xml"/>
  <Override PartName="/ppt/theme/theme12.xml" ContentType="application/vnd.openxmlformats-officedocument.theme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9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media/image1.jpeg" ContentType="image/jpeg"/>
  <Override PartName="/ppt/media/image2.png" ContentType="image/png"/>
  <Override PartName="/ppt/media/image3.jpeg" ContentType="image/jpeg"/>
  <Override PartName="/ppt/media/image4.jpeg" ContentType="image/jpeg"/>
  <Override PartName="/ppt/media/image5.png" ContentType="image/png"/>
  <Override PartName="/ppt/media/image6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49" r:id="rId3"/>
    <p:sldMasterId id="2147483651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60" r:id="rId11"/>
    <p:sldMasterId id="2147483661" r:id="rId12"/>
    <p:sldMasterId id="2147483662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8EEADA1-FF3E-4BE8-A37E-E77F6B3B194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9014B9A-457F-46E3-B7E5-4FC8AF3509E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5"/>
          </p:nvPr>
        </p:nvSpPr>
        <p:spPr/>
        <p:txBody>
          <a:bodyPr/>
          <a:p>
            <a:fld id="{541D8E18-736D-4EEF-9C16-E9B2ACAF700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4"/>
          </p:nvPr>
        </p:nvSpPr>
        <p:spPr/>
        <p:txBody>
          <a:bodyPr/>
          <a:p>
            <a:fld id="{7F2128DE-5EE1-4D18-B36F-C8F308AAB5F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4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3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Прямоугольник 16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Прямоугольник 15"/>
          <p:cNvSpPr/>
          <p:nvPr/>
        </p:nvSpPr>
        <p:spPr>
          <a:xfrm>
            <a:off x="0" y="0"/>
            <a:ext cx="12192120" cy="13939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Прямоугольник 17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Прямоугольник 18"/>
          <p:cNvSpPr/>
          <p:nvPr/>
        </p:nvSpPr>
        <p:spPr>
          <a:xfrm>
            <a:off x="11988720" y="0"/>
            <a:ext cx="2034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Прямоугольник 8"/>
          <p:cNvSpPr/>
          <p:nvPr/>
        </p:nvSpPr>
        <p:spPr>
          <a:xfrm>
            <a:off x="198360" y="6388200"/>
            <a:ext cx="11777760" cy="30960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dt" idx="1"/>
          </p:nvPr>
        </p:nvSpPr>
        <p:spPr>
          <a:xfrm>
            <a:off x="7721640" y="6405480"/>
            <a:ext cx="40593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 idx="2"/>
          </p:nvPr>
        </p:nvSpPr>
        <p:spPr>
          <a:xfrm>
            <a:off x="406440" y="6409800"/>
            <a:ext cx="4775040" cy="36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Прямоугольник 7"/>
          <p:cNvSpPr/>
          <p:nvPr/>
        </p:nvSpPr>
        <p:spPr>
          <a:xfrm>
            <a:off x="203040" y="15552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Прямая соединительная линия 9"/>
          <p:cNvSpPr/>
          <p:nvPr/>
        </p:nvSpPr>
        <p:spPr>
          <a:xfrm>
            <a:off x="203040" y="1276200"/>
            <a:ext cx="11777760" cy="0"/>
          </a:xfrm>
          <a:prstGeom prst="line">
            <a:avLst/>
          </a:prstGeom>
          <a:ln w="9360">
            <a:solidFill>
              <a:srgbClr val="c35e2e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Овал 11"/>
          <p:cNvSpPr/>
          <p:nvPr/>
        </p:nvSpPr>
        <p:spPr>
          <a:xfrm>
            <a:off x="5689440" y="955800"/>
            <a:ext cx="812880" cy="609480"/>
          </a:xfrm>
          <a:prstGeom prst="ellipse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Овал 14"/>
          <p:cNvSpPr/>
          <p:nvPr/>
        </p:nvSpPr>
        <p:spPr>
          <a:xfrm>
            <a:off x="5815080" y="1050840"/>
            <a:ext cx="561960" cy="420840"/>
          </a:xfrm>
          <a:prstGeom prst="ellipse">
            <a:avLst/>
          </a:prstGeom>
          <a:solidFill>
            <a:srgbClr val="ffffff"/>
          </a:solidFill>
          <a:ln cap="rnd" w="507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sldNum" idx="3"/>
          </p:nvPr>
        </p:nvSpPr>
        <p:spPr>
          <a:xfrm>
            <a:off x="5790960" y="1039680"/>
            <a:ext cx="609480" cy="441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c35e2e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3B4ABA7-0E16-489C-B61C-81376B724847}" type="slidenum">
              <a:rPr b="0" lang="en-US" sz="1600" strike="noStrike" u="none">
                <a:solidFill>
                  <a:srgbClr val="c35e2e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13" name="PlaceHolder 5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Прямая соединительная линия 19"/>
          <p:cNvSpPr/>
          <p:nvPr/>
        </p:nvSpPr>
        <p:spPr>
          <a:xfrm>
            <a:off x="203040" y="533520"/>
            <a:ext cx="11777760" cy="0"/>
          </a:xfrm>
          <a:prstGeom prst="line">
            <a:avLst/>
          </a:prstGeom>
          <a:ln w="11520">
            <a:solidFill>
              <a:srgbClr val="c35e2e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1" name="Прямоугольник 20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2" name="Прямоугольник 21"/>
          <p:cNvSpPr/>
          <p:nvPr/>
        </p:nvSpPr>
        <p:spPr>
          <a:xfrm>
            <a:off x="11988720" y="0"/>
            <a:ext cx="2034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3" name="Прямоугольник 23"/>
          <p:cNvSpPr/>
          <p:nvPr/>
        </p:nvSpPr>
        <p:spPr>
          <a:xfrm>
            <a:off x="0" y="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4" name="Прямоугольник 24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5" name="Прямоугольник 25"/>
          <p:cNvSpPr/>
          <p:nvPr/>
        </p:nvSpPr>
        <p:spPr>
          <a:xfrm>
            <a:off x="203040" y="152280"/>
            <a:ext cx="11777760" cy="30168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6" name="Прямоугольник 26"/>
          <p:cNvSpPr/>
          <p:nvPr/>
        </p:nvSpPr>
        <p:spPr>
          <a:xfrm>
            <a:off x="203040" y="609480"/>
            <a:ext cx="3657600" cy="5867640"/>
          </a:xfrm>
          <a:prstGeom prst="rect">
            <a:avLst/>
          </a:prstGeom>
          <a:solidFill>
            <a:srgbClr val="b83d6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7" name="Прямоугольник 27"/>
          <p:cNvSpPr/>
          <p:nvPr/>
        </p:nvSpPr>
        <p:spPr>
          <a:xfrm>
            <a:off x="203040" y="15552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8" name="Овал 28"/>
          <p:cNvSpPr/>
          <p:nvPr/>
        </p:nvSpPr>
        <p:spPr>
          <a:xfrm>
            <a:off x="1727280" y="228600"/>
            <a:ext cx="812880" cy="609480"/>
          </a:xfrm>
          <a:prstGeom prst="ellipse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9" name="Овал 29"/>
          <p:cNvSpPr/>
          <p:nvPr/>
        </p:nvSpPr>
        <p:spPr>
          <a:xfrm>
            <a:off x="1852560" y="324000"/>
            <a:ext cx="561960" cy="419040"/>
          </a:xfrm>
          <a:prstGeom prst="ellipse">
            <a:avLst/>
          </a:prstGeom>
          <a:solidFill>
            <a:srgbClr val="ffffff"/>
          </a:solidFill>
          <a:ln cap="rnd" w="507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0" name="Прямоугольник 30"/>
          <p:cNvSpPr/>
          <p:nvPr/>
        </p:nvSpPr>
        <p:spPr>
          <a:xfrm>
            <a:off x="198360" y="6388200"/>
            <a:ext cx="11777760" cy="30960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sldNum" idx="28"/>
          </p:nvPr>
        </p:nvSpPr>
        <p:spPr>
          <a:xfrm>
            <a:off x="1828440" y="312840"/>
            <a:ext cx="609480" cy="441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c35e2e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03BBC2C-6400-447D-A5DE-A6F6B9EBDD1E}" type="slidenum">
              <a:rPr b="0" lang="en-US" sz="1600" strike="noStrike" u="none">
                <a:solidFill>
                  <a:srgbClr val="c35e2e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dt" idx="29"/>
          </p:nvPr>
        </p:nvSpPr>
        <p:spPr>
          <a:xfrm>
            <a:off x="7716960" y="6405480"/>
            <a:ext cx="4060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ftr" idx="30"/>
          </p:nvPr>
        </p:nvSpPr>
        <p:spPr>
          <a:xfrm>
            <a:off x="401400" y="6409800"/>
            <a:ext cx="4779720" cy="36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4e7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Прямоугольник 16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7" name="Прямоугольник 15"/>
          <p:cNvSpPr/>
          <p:nvPr/>
        </p:nvSpPr>
        <p:spPr>
          <a:xfrm>
            <a:off x="0" y="0"/>
            <a:ext cx="12192120" cy="13939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8" name="Прямоугольник 17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9" name="Прямоугольник 18"/>
          <p:cNvSpPr/>
          <p:nvPr/>
        </p:nvSpPr>
        <p:spPr>
          <a:xfrm>
            <a:off x="11988720" y="0"/>
            <a:ext cx="2034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0" name="Прямоугольник 8"/>
          <p:cNvSpPr/>
          <p:nvPr/>
        </p:nvSpPr>
        <p:spPr>
          <a:xfrm>
            <a:off x="198360" y="6388200"/>
            <a:ext cx="11777760" cy="30960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1" name="Прямоугольник 7"/>
          <p:cNvSpPr/>
          <p:nvPr/>
        </p:nvSpPr>
        <p:spPr>
          <a:xfrm>
            <a:off x="203040" y="15552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2" name="Прямая соединительная линия 9"/>
          <p:cNvSpPr/>
          <p:nvPr/>
        </p:nvSpPr>
        <p:spPr>
          <a:xfrm>
            <a:off x="203040" y="1276200"/>
            <a:ext cx="11777760" cy="0"/>
          </a:xfrm>
          <a:prstGeom prst="line">
            <a:avLst/>
          </a:prstGeom>
          <a:ln w="9360">
            <a:solidFill>
              <a:srgbClr val="c35e2e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3" name="Овал 11"/>
          <p:cNvSpPr/>
          <p:nvPr/>
        </p:nvSpPr>
        <p:spPr>
          <a:xfrm>
            <a:off x="5689440" y="955800"/>
            <a:ext cx="812880" cy="609480"/>
          </a:xfrm>
          <a:prstGeom prst="ellipse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4" name="Овал 14"/>
          <p:cNvSpPr/>
          <p:nvPr/>
        </p:nvSpPr>
        <p:spPr>
          <a:xfrm>
            <a:off x="5815080" y="1050840"/>
            <a:ext cx="561960" cy="420840"/>
          </a:xfrm>
          <a:prstGeom prst="ellipse">
            <a:avLst/>
          </a:prstGeom>
          <a:solidFill>
            <a:srgbClr val="ffffff"/>
          </a:solidFill>
          <a:ln cap="rnd" w="507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dt" idx="31"/>
          </p:nvPr>
        </p:nvSpPr>
        <p:spPr>
          <a:xfrm>
            <a:off x="7721640" y="6405480"/>
            <a:ext cx="40593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ftr" idx="32"/>
          </p:nvPr>
        </p:nvSpPr>
        <p:spPr>
          <a:xfrm>
            <a:off x="406440" y="6409800"/>
            <a:ext cx="4775040" cy="36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sldNum" idx="33"/>
          </p:nvPr>
        </p:nvSpPr>
        <p:spPr>
          <a:xfrm>
            <a:off x="5790960" y="1039680"/>
            <a:ext cx="609480" cy="441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c35e2e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98BF586-F888-492A-8C84-2817FE1F05A4}" type="slidenum">
              <a:rPr b="0" lang="en-US" sz="1600" strike="noStrike" u="none">
                <a:solidFill>
                  <a:srgbClr val="c35e2e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4e7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Прямоугольник 19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1" name="Прямоугольник 20"/>
          <p:cNvSpPr/>
          <p:nvPr/>
        </p:nvSpPr>
        <p:spPr>
          <a:xfrm>
            <a:off x="9347040" y="0"/>
            <a:ext cx="284508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2" name="Прямоугольник 21"/>
          <p:cNvSpPr/>
          <p:nvPr/>
        </p:nvSpPr>
        <p:spPr>
          <a:xfrm>
            <a:off x="0" y="0"/>
            <a:ext cx="12192120" cy="1555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3" name="Прямоугольник 23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4" name="Прямоугольник 24"/>
          <p:cNvSpPr/>
          <p:nvPr/>
        </p:nvSpPr>
        <p:spPr>
          <a:xfrm>
            <a:off x="195120" y="6391440"/>
            <a:ext cx="11777760" cy="30924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5" name="Прямоугольник 25"/>
          <p:cNvSpPr/>
          <p:nvPr/>
        </p:nvSpPr>
        <p:spPr>
          <a:xfrm>
            <a:off x="203040" y="15552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6" name="Прямая соединительная линия 26"/>
          <p:cNvSpPr/>
          <p:nvPr/>
        </p:nvSpPr>
        <p:spPr>
          <a:xfrm>
            <a:off x="9526680" y="155520"/>
            <a:ext cx="0" cy="6245280"/>
          </a:xfrm>
          <a:prstGeom prst="line">
            <a:avLst/>
          </a:prstGeom>
          <a:ln w="9360">
            <a:solidFill>
              <a:srgbClr val="c35e2e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7" name="Овал 27"/>
          <p:cNvSpPr/>
          <p:nvPr/>
        </p:nvSpPr>
        <p:spPr>
          <a:xfrm>
            <a:off x="9120240" y="2925720"/>
            <a:ext cx="812880" cy="609480"/>
          </a:xfrm>
          <a:prstGeom prst="ellipse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8" name="Овал 28"/>
          <p:cNvSpPr/>
          <p:nvPr/>
        </p:nvSpPr>
        <p:spPr>
          <a:xfrm>
            <a:off x="9245520" y="3021120"/>
            <a:ext cx="560520" cy="419040"/>
          </a:xfrm>
          <a:prstGeom prst="ellipse">
            <a:avLst/>
          </a:prstGeom>
          <a:solidFill>
            <a:srgbClr val="ffffff"/>
          </a:solidFill>
          <a:ln cap="rnd" w="507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sldNum" idx="34"/>
          </p:nvPr>
        </p:nvSpPr>
        <p:spPr>
          <a:xfrm>
            <a:off x="9221400" y="3009960"/>
            <a:ext cx="609480" cy="441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c35e2e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759F8FA-E6B8-4216-940F-8B301B9D59DA}" type="slidenum">
              <a:rPr b="0" lang="en-US" sz="1600" strike="noStrike" u="none">
                <a:solidFill>
                  <a:srgbClr val="c35e2e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2" name="PlaceHolder 4"/>
          <p:cNvSpPr>
            <a:spLocks noGrp="1"/>
          </p:cNvSpPr>
          <p:nvPr>
            <p:ph type="dt" idx="35"/>
          </p:nvPr>
        </p:nvSpPr>
        <p:spPr>
          <a:xfrm>
            <a:off x="7721640" y="6405480"/>
            <a:ext cx="40593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3" name="PlaceHolder 5"/>
          <p:cNvSpPr>
            <a:spLocks noGrp="1"/>
          </p:cNvSpPr>
          <p:nvPr>
            <p:ph type="ftr" idx="36"/>
          </p:nvPr>
        </p:nvSpPr>
        <p:spPr>
          <a:xfrm>
            <a:off x="406440" y="6409800"/>
            <a:ext cx="4775040" cy="36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4e7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9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Прямоугольник 20"/>
          <p:cNvSpPr/>
          <p:nvPr/>
        </p:nvSpPr>
        <p:spPr>
          <a:xfrm>
            <a:off x="11988720" y="3240"/>
            <a:ext cx="2034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Прямоугольник 21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Прямоугольник 23"/>
          <p:cNvSpPr/>
          <p:nvPr/>
        </p:nvSpPr>
        <p:spPr>
          <a:xfrm>
            <a:off x="0" y="0"/>
            <a:ext cx="12192120" cy="25146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Прямоугольник 24"/>
          <p:cNvSpPr/>
          <p:nvPr/>
        </p:nvSpPr>
        <p:spPr>
          <a:xfrm>
            <a:off x="195120" y="6391440"/>
            <a:ext cx="11777760" cy="30924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Прямая соединительная линия 25"/>
          <p:cNvSpPr/>
          <p:nvPr/>
        </p:nvSpPr>
        <p:spPr>
          <a:xfrm>
            <a:off x="208080" y="2419200"/>
            <a:ext cx="11775960" cy="0"/>
          </a:xfrm>
          <a:prstGeom prst="line">
            <a:avLst/>
          </a:prstGeom>
          <a:ln w="11520">
            <a:solidFill>
              <a:srgbClr val="c35e2e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Прямоугольник 26"/>
          <p:cNvSpPr/>
          <p:nvPr/>
        </p:nvSpPr>
        <p:spPr>
          <a:xfrm>
            <a:off x="203040" y="15228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" name="Овал 27"/>
          <p:cNvSpPr/>
          <p:nvPr/>
        </p:nvSpPr>
        <p:spPr>
          <a:xfrm>
            <a:off x="5689440" y="2114640"/>
            <a:ext cx="812880" cy="609480"/>
          </a:xfrm>
          <a:prstGeom prst="ellipse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Овал 28"/>
          <p:cNvSpPr/>
          <p:nvPr/>
        </p:nvSpPr>
        <p:spPr>
          <a:xfrm>
            <a:off x="5815080" y="2209680"/>
            <a:ext cx="561960" cy="420840"/>
          </a:xfrm>
          <a:prstGeom prst="ellipse">
            <a:avLst/>
          </a:prstGeom>
          <a:solidFill>
            <a:srgbClr val="ffffff"/>
          </a:solidFill>
          <a:ln cap="rnd" w="507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dt" idx="4"/>
          </p:nvPr>
        </p:nvSpPr>
        <p:spPr>
          <a:xfrm>
            <a:off x="7721640" y="6405480"/>
            <a:ext cx="40593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5"/>
          </p:nvPr>
        </p:nvSpPr>
        <p:spPr>
          <a:xfrm>
            <a:off x="406440" y="6409800"/>
            <a:ext cx="4775040" cy="36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sldNum" idx="6"/>
          </p:nvPr>
        </p:nvSpPr>
        <p:spPr>
          <a:xfrm>
            <a:off x="5790960" y="2198520"/>
            <a:ext cx="609480" cy="441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c35e2e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0B2EC9E-8C60-4E29-8079-13C6E18250EA}" type="slidenum">
              <a:rPr b="0" lang="en-US" sz="1600" strike="noStrike" u="none">
                <a:solidFill>
                  <a:srgbClr val="c35e2e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4e7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16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Прямоугольник 15"/>
          <p:cNvSpPr/>
          <p:nvPr/>
        </p:nvSpPr>
        <p:spPr>
          <a:xfrm>
            <a:off x="0" y="0"/>
            <a:ext cx="12192120" cy="13939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Прямоугольник 17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Прямоугольник 18"/>
          <p:cNvSpPr/>
          <p:nvPr/>
        </p:nvSpPr>
        <p:spPr>
          <a:xfrm>
            <a:off x="11988720" y="0"/>
            <a:ext cx="2034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Прямоугольник 8"/>
          <p:cNvSpPr/>
          <p:nvPr/>
        </p:nvSpPr>
        <p:spPr>
          <a:xfrm>
            <a:off x="198360" y="6388200"/>
            <a:ext cx="11777760" cy="30960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Прямоугольник 7"/>
          <p:cNvSpPr/>
          <p:nvPr/>
        </p:nvSpPr>
        <p:spPr>
          <a:xfrm>
            <a:off x="203040" y="15552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Прямая соединительная линия 9"/>
          <p:cNvSpPr/>
          <p:nvPr/>
        </p:nvSpPr>
        <p:spPr>
          <a:xfrm>
            <a:off x="203040" y="1276200"/>
            <a:ext cx="11777760" cy="0"/>
          </a:xfrm>
          <a:prstGeom prst="line">
            <a:avLst/>
          </a:prstGeom>
          <a:ln w="9360">
            <a:solidFill>
              <a:srgbClr val="c35e2e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Овал 11"/>
          <p:cNvSpPr/>
          <p:nvPr/>
        </p:nvSpPr>
        <p:spPr>
          <a:xfrm>
            <a:off x="5689440" y="955800"/>
            <a:ext cx="812880" cy="609480"/>
          </a:xfrm>
          <a:prstGeom prst="ellipse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Овал 14"/>
          <p:cNvSpPr/>
          <p:nvPr/>
        </p:nvSpPr>
        <p:spPr>
          <a:xfrm>
            <a:off x="5815080" y="1050840"/>
            <a:ext cx="561960" cy="420840"/>
          </a:xfrm>
          <a:prstGeom prst="ellipse">
            <a:avLst/>
          </a:prstGeom>
          <a:solidFill>
            <a:srgbClr val="ffffff"/>
          </a:solidFill>
          <a:ln cap="rnd" w="507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dt" idx="7"/>
          </p:nvPr>
        </p:nvSpPr>
        <p:spPr>
          <a:xfrm>
            <a:off x="7721640" y="6405480"/>
            <a:ext cx="40593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ftr" idx="8"/>
          </p:nvPr>
        </p:nvSpPr>
        <p:spPr>
          <a:xfrm>
            <a:off x="406440" y="6409800"/>
            <a:ext cx="4775040" cy="36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sldNum" idx="9"/>
          </p:nvPr>
        </p:nvSpPr>
        <p:spPr>
          <a:xfrm>
            <a:off x="5814720" y="1027080"/>
            <a:ext cx="609480" cy="441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c35e2e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2C8CBF6-4DBB-44D0-9617-3FAD6CDE339C}" type="slidenum">
              <a:rPr b="0" lang="en-US" sz="1600" strike="noStrike" u="none">
                <a:solidFill>
                  <a:srgbClr val="c35e2e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19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Прямоугольник 20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" name="Прямоугольник 21"/>
          <p:cNvSpPr/>
          <p:nvPr/>
        </p:nvSpPr>
        <p:spPr>
          <a:xfrm>
            <a:off x="0" y="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" name="Прямоугольник 23"/>
          <p:cNvSpPr/>
          <p:nvPr/>
        </p:nvSpPr>
        <p:spPr>
          <a:xfrm>
            <a:off x="11988720" y="19080"/>
            <a:ext cx="2034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Прямоугольник 24"/>
          <p:cNvSpPr/>
          <p:nvPr/>
        </p:nvSpPr>
        <p:spPr>
          <a:xfrm>
            <a:off x="203040" y="2286000"/>
            <a:ext cx="11777760" cy="3049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Прямоугольник 25"/>
          <p:cNvSpPr/>
          <p:nvPr/>
        </p:nvSpPr>
        <p:spPr>
          <a:xfrm>
            <a:off x="208080" y="142920"/>
            <a:ext cx="11775960" cy="2139840"/>
          </a:xfrm>
          <a:prstGeom prst="rect">
            <a:avLst/>
          </a:prstGeom>
          <a:solidFill>
            <a:srgbClr val="b83d6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" name="Прямоугольник 26"/>
          <p:cNvSpPr/>
          <p:nvPr/>
        </p:nvSpPr>
        <p:spPr>
          <a:xfrm>
            <a:off x="195120" y="6391440"/>
            <a:ext cx="11777760" cy="30924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" name="Прямоугольник 27"/>
          <p:cNvSpPr/>
          <p:nvPr/>
        </p:nvSpPr>
        <p:spPr>
          <a:xfrm>
            <a:off x="203040" y="15228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0" name="Прямая соединительная линия 28"/>
          <p:cNvSpPr/>
          <p:nvPr/>
        </p:nvSpPr>
        <p:spPr>
          <a:xfrm>
            <a:off x="203040" y="2438280"/>
            <a:ext cx="11777760" cy="0"/>
          </a:xfrm>
          <a:prstGeom prst="line">
            <a:avLst/>
          </a:prstGeom>
          <a:ln w="11520">
            <a:solidFill>
              <a:srgbClr val="c35e2e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1" name="Овал 29"/>
          <p:cNvSpPr/>
          <p:nvPr/>
        </p:nvSpPr>
        <p:spPr>
          <a:xfrm>
            <a:off x="5689440" y="2114640"/>
            <a:ext cx="812880" cy="609480"/>
          </a:xfrm>
          <a:prstGeom prst="ellipse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2" name="Овал 30"/>
          <p:cNvSpPr/>
          <p:nvPr/>
        </p:nvSpPr>
        <p:spPr>
          <a:xfrm>
            <a:off x="5815080" y="2209680"/>
            <a:ext cx="561960" cy="420840"/>
          </a:xfrm>
          <a:prstGeom prst="ellipse">
            <a:avLst/>
          </a:prstGeom>
          <a:solidFill>
            <a:srgbClr val="ffffff"/>
          </a:solidFill>
          <a:ln cap="rnd" w="507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ftr" idx="10"/>
          </p:nvPr>
        </p:nvSpPr>
        <p:spPr>
          <a:xfrm>
            <a:off x="406440" y="6409800"/>
            <a:ext cx="4775040" cy="36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dt" idx="11"/>
          </p:nvPr>
        </p:nvSpPr>
        <p:spPr>
          <a:xfrm>
            <a:off x="7721640" y="6405480"/>
            <a:ext cx="40593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sldNum" idx="12"/>
          </p:nvPr>
        </p:nvSpPr>
        <p:spPr>
          <a:xfrm>
            <a:off x="5790960" y="2198520"/>
            <a:ext cx="609480" cy="441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c35e2e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7C7200F-7E62-4D94-878B-6BE6AF556848}" type="slidenum">
              <a:rPr b="0" lang="en-US" sz="1600" strike="noStrike" u="none">
                <a:solidFill>
                  <a:srgbClr val="c35e2e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4e7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Прямоугольник 16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Прямоугольник 15"/>
          <p:cNvSpPr/>
          <p:nvPr/>
        </p:nvSpPr>
        <p:spPr>
          <a:xfrm>
            <a:off x="0" y="0"/>
            <a:ext cx="12192120" cy="13939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Прямоугольник 17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Прямоугольник 18"/>
          <p:cNvSpPr/>
          <p:nvPr/>
        </p:nvSpPr>
        <p:spPr>
          <a:xfrm>
            <a:off x="11988720" y="0"/>
            <a:ext cx="2034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Прямоугольник 8"/>
          <p:cNvSpPr/>
          <p:nvPr/>
        </p:nvSpPr>
        <p:spPr>
          <a:xfrm>
            <a:off x="198360" y="6388200"/>
            <a:ext cx="11777760" cy="30960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3" name="Прямоугольник 7"/>
          <p:cNvSpPr/>
          <p:nvPr/>
        </p:nvSpPr>
        <p:spPr>
          <a:xfrm>
            <a:off x="203040" y="15552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4" name="Прямая соединительная линия 9"/>
          <p:cNvSpPr/>
          <p:nvPr/>
        </p:nvSpPr>
        <p:spPr>
          <a:xfrm>
            <a:off x="203040" y="1276200"/>
            <a:ext cx="11777760" cy="0"/>
          </a:xfrm>
          <a:prstGeom prst="line">
            <a:avLst/>
          </a:prstGeom>
          <a:ln w="9360">
            <a:solidFill>
              <a:srgbClr val="c35e2e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Овал 11"/>
          <p:cNvSpPr/>
          <p:nvPr/>
        </p:nvSpPr>
        <p:spPr>
          <a:xfrm>
            <a:off x="5689440" y="955800"/>
            <a:ext cx="812880" cy="609480"/>
          </a:xfrm>
          <a:prstGeom prst="ellipse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Овал 14"/>
          <p:cNvSpPr/>
          <p:nvPr/>
        </p:nvSpPr>
        <p:spPr>
          <a:xfrm>
            <a:off x="5815080" y="1050840"/>
            <a:ext cx="561960" cy="420840"/>
          </a:xfrm>
          <a:prstGeom prst="ellipse">
            <a:avLst/>
          </a:prstGeom>
          <a:solidFill>
            <a:srgbClr val="ffffff"/>
          </a:solidFill>
          <a:ln cap="rnd" w="507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Прямая соединительная линия 19"/>
          <p:cNvSpPr/>
          <p:nvPr/>
        </p:nvSpPr>
        <p:spPr>
          <a:xfrm flipV="1">
            <a:off x="6084720" y="1576080"/>
            <a:ext cx="11160" cy="4817880"/>
          </a:xfrm>
          <a:prstGeom prst="line">
            <a:avLst/>
          </a:prstGeom>
          <a:ln w="9360">
            <a:solidFill>
              <a:srgbClr val="b13f9a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dt" idx="13"/>
          </p:nvPr>
        </p:nvSpPr>
        <p:spPr>
          <a:xfrm>
            <a:off x="7721640" y="6409800"/>
            <a:ext cx="405936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ftr" idx="14"/>
          </p:nvPr>
        </p:nvSpPr>
        <p:spPr>
          <a:xfrm>
            <a:off x="406440" y="6409800"/>
            <a:ext cx="4775040" cy="36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sldNum" idx="15"/>
          </p:nvPr>
        </p:nvSpPr>
        <p:spPr>
          <a:xfrm>
            <a:off x="5790960" y="1039680"/>
            <a:ext cx="609480" cy="441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c35e2e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0B24436-D190-408B-9635-94AA64AB672F}" type="slidenum">
              <a:rPr b="0" lang="en-US" sz="1600" strike="noStrike" u="none">
                <a:solidFill>
                  <a:srgbClr val="c35e2e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4e7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Прямая соединительная линия 19"/>
          <p:cNvSpPr/>
          <p:nvPr/>
        </p:nvSpPr>
        <p:spPr>
          <a:xfrm flipV="1">
            <a:off x="6095880" y="2199960"/>
            <a:ext cx="0" cy="4187880"/>
          </a:xfrm>
          <a:prstGeom prst="line">
            <a:avLst/>
          </a:prstGeom>
          <a:ln w="9360">
            <a:solidFill>
              <a:srgbClr val="b13f9a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Прямоугольник 20"/>
          <p:cNvSpPr/>
          <p:nvPr/>
        </p:nvSpPr>
        <p:spPr>
          <a:xfrm>
            <a:off x="0" y="0"/>
            <a:ext cx="12192120" cy="14479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5" name="Прямоугольник 21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Прямоугольник 23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Прямоугольник 24"/>
          <p:cNvSpPr/>
          <p:nvPr/>
        </p:nvSpPr>
        <p:spPr>
          <a:xfrm>
            <a:off x="11988720" y="0"/>
            <a:ext cx="2034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Прямоугольник 25"/>
          <p:cNvSpPr/>
          <p:nvPr/>
        </p:nvSpPr>
        <p:spPr>
          <a:xfrm>
            <a:off x="203040" y="1371600"/>
            <a:ext cx="11777760" cy="914400"/>
          </a:xfrm>
          <a:prstGeom prst="rect">
            <a:avLst/>
          </a:prstGeom>
          <a:solidFill>
            <a:srgbClr val="b83d6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9" name="Прямоугольник 26"/>
          <p:cNvSpPr/>
          <p:nvPr/>
        </p:nvSpPr>
        <p:spPr>
          <a:xfrm>
            <a:off x="195120" y="6391440"/>
            <a:ext cx="11776320" cy="31104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0" name="Прямая соединительная линия 27"/>
          <p:cNvSpPr/>
          <p:nvPr/>
        </p:nvSpPr>
        <p:spPr>
          <a:xfrm>
            <a:off x="203040" y="1279440"/>
            <a:ext cx="11777760" cy="0"/>
          </a:xfrm>
          <a:prstGeom prst="line">
            <a:avLst/>
          </a:prstGeom>
          <a:ln w="11520">
            <a:solidFill>
              <a:srgbClr val="c35e2e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1" name="Прямоугольник 28"/>
          <p:cNvSpPr/>
          <p:nvPr/>
        </p:nvSpPr>
        <p:spPr>
          <a:xfrm>
            <a:off x="203040" y="15552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Овал 29"/>
          <p:cNvSpPr/>
          <p:nvPr/>
        </p:nvSpPr>
        <p:spPr>
          <a:xfrm>
            <a:off x="5689440" y="955800"/>
            <a:ext cx="812880" cy="609480"/>
          </a:xfrm>
          <a:prstGeom prst="ellipse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Овал 30"/>
          <p:cNvSpPr/>
          <p:nvPr/>
        </p:nvSpPr>
        <p:spPr>
          <a:xfrm>
            <a:off x="5815080" y="1050840"/>
            <a:ext cx="561960" cy="420840"/>
          </a:xfrm>
          <a:prstGeom prst="ellipse">
            <a:avLst/>
          </a:prstGeom>
          <a:solidFill>
            <a:srgbClr val="ffffff"/>
          </a:solidFill>
          <a:ln cap="rnd" w="507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dt" idx="16"/>
          </p:nvPr>
        </p:nvSpPr>
        <p:spPr>
          <a:xfrm>
            <a:off x="7721640" y="6405480"/>
            <a:ext cx="40593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ftr" idx="17"/>
          </p:nvPr>
        </p:nvSpPr>
        <p:spPr>
          <a:xfrm>
            <a:off x="406440" y="6409800"/>
            <a:ext cx="477504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sldNum" idx="18"/>
          </p:nvPr>
        </p:nvSpPr>
        <p:spPr>
          <a:xfrm>
            <a:off x="5790960" y="1042920"/>
            <a:ext cx="609480" cy="441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c35e2e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16A26C0-5721-41A4-98F0-3B81D58DD587}" type="slidenum">
              <a:rPr b="0" lang="en-US" sz="1600" strike="noStrike" u="none">
                <a:solidFill>
                  <a:srgbClr val="c35e2e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Прямоугольник 16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Прямоугольник 15"/>
          <p:cNvSpPr/>
          <p:nvPr/>
        </p:nvSpPr>
        <p:spPr>
          <a:xfrm>
            <a:off x="0" y="0"/>
            <a:ext cx="12192120" cy="13939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1" name="Прямоугольник 17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Прямоугольник 18"/>
          <p:cNvSpPr/>
          <p:nvPr/>
        </p:nvSpPr>
        <p:spPr>
          <a:xfrm>
            <a:off x="11988720" y="0"/>
            <a:ext cx="2034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Прямоугольник 8"/>
          <p:cNvSpPr/>
          <p:nvPr/>
        </p:nvSpPr>
        <p:spPr>
          <a:xfrm>
            <a:off x="198360" y="6388200"/>
            <a:ext cx="11777760" cy="30960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4" name="Прямоугольник 7"/>
          <p:cNvSpPr/>
          <p:nvPr/>
        </p:nvSpPr>
        <p:spPr>
          <a:xfrm>
            <a:off x="203040" y="15552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5" name="Прямая соединительная линия 9"/>
          <p:cNvSpPr/>
          <p:nvPr/>
        </p:nvSpPr>
        <p:spPr>
          <a:xfrm>
            <a:off x="203040" y="1276200"/>
            <a:ext cx="11777760" cy="0"/>
          </a:xfrm>
          <a:prstGeom prst="line">
            <a:avLst/>
          </a:prstGeom>
          <a:ln w="9360">
            <a:solidFill>
              <a:srgbClr val="c35e2e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6" name="Овал 11"/>
          <p:cNvSpPr/>
          <p:nvPr/>
        </p:nvSpPr>
        <p:spPr>
          <a:xfrm>
            <a:off x="5689440" y="955800"/>
            <a:ext cx="812880" cy="609480"/>
          </a:xfrm>
          <a:prstGeom prst="ellipse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7" name="Овал 14"/>
          <p:cNvSpPr/>
          <p:nvPr/>
        </p:nvSpPr>
        <p:spPr>
          <a:xfrm>
            <a:off x="5815080" y="1050840"/>
            <a:ext cx="561960" cy="420840"/>
          </a:xfrm>
          <a:prstGeom prst="ellipse">
            <a:avLst/>
          </a:prstGeom>
          <a:solidFill>
            <a:srgbClr val="ffffff"/>
          </a:solidFill>
          <a:ln cap="rnd" w="507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dt" idx="19"/>
          </p:nvPr>
        </p:nvSpPr>
        <p:spPr>
          <a:xfrm>
            <a:off x="7721640" y="6405480"/>
            <a:ext cx="40593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ftr" idx="20"/>
          </p:nvPr>
        </p:nvSpPr>
        <p:spPr>
          <a:xfrm>
            <a:off x="406440" y="6409800"/>
            <a:ext cx="4775040" cy="36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sldNum" idx="21"/>
          </p:nvPr>
        </p:nvSpPr>
        <p:spPr>
          <a:xfrm>
            <a:off x="5790960" y="1036440"/>
            <a:ext cx="609480" cy="44100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c35e2e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B5F82E4-B153-44D5-972D-33832FD6AF0A}" type="slidenum">
              <a:rPr b="0" lang="en-US" sz="1600" strike="noStrike" u="none">
                <a:solidFill>
                  <a:srgbClr val="c35e2e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Прямоугольник 19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4" name="Прямоугольник 20"/>
          <p:cNvSpPr/>
          <p:nvPr/>
        </p:nvSpPr>
        <p:spPr>
          <a:xfrm>
            <a:off x="0" y="0"/>
            <a:ext cx="12192120" cy="1555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5" name="Прямоугольник 21"/>
          <p:cNvSpPr/>
          <p:nvPr/>
        </p:nvSpPr>
        <p:spPr>
          <a:xfrm>
            <a:off x="11988720" y="0"/>
            <a:ext cx="2034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6" name="Прямоугольник 23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7" name="Прямоугольник 24"/>
          <p:cNvSpPr/>
          <p:nvPr/>
        </p:nvSpPr>
        <p:spPr>
          <a:xfrm>
            <a:off x="195120" y="6391440"/>
            <a:ext cx="11777760" cy="30924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8" name="Прямоугольник 25"/>
          <p:cNvSpPr/>
          <p:nvPr/>
        </p:nvSpPr>
        <p:spPr>
          <a:xfrm>
            <a:off x="203040" y="15876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dt" idx="22"/>
          </p:nvPr>
        </p:nvSpPr>
        <p:spPr>
          <a:xfrm>
            <a:off x="7721640" y="6405480"/>
            <a:ext cx="40593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ftr" idx="23"/>
          </p:nvPr>
        </p:nvSpPr>
        <p:spPr>
          <a:xfrm>
            <a:off x="406440" y="6409800"/>
            <a:ext cx="4775040" cy="36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sldNum" idx="24"/>
          </p:nvPr>
        </p:nvSpPr>
        <p:spPr>
          <a:xfrm>
            <a:off x="5689440" y="6324480"/>
            <a:ext cx="812880" cy="441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F032DF6-85F1-4274-87D0-31BA14AB9ADB}" type="slidenum">
              <a:rPr b="0" lang="en-US" sz="1600" strike="noStrike" u="none">
                <a:solidFill>
                  <a:srgbClr val="ffffff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9"/>
          <p:cNvSpPr/>
          <p:nvPr/>
        </p:nvSpPr>
        <p:spPr>
          <a:xfrm>
            <a:off x="203040" y="152280"/>
            <a:ext cx="11777760" cy="30492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5" name="Прямоугольник 20"/>
          <p:cNvSpPr/>
          <p:nvPr/>
        </p:nvSpPr>
        <p:spPr>
          <a:xfrm>
            <a:off x="0" y="6705720"/>
            <a:ext cx="12192120" cy="1522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6" name="Прямоугольник 21"/>
          <p:cNvSpPr/>
          <p:nvPr/>
        </p:nvSpPr>
        <p:spPr>
          <a:xfrm>
            <a:off x="11988720" y="0"/>
            <a:ext cx="2034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7" name="Прямоугольник 23"/>
          <p:cNvSpPr/>
          <p:nvPr/>
        </p:nvSpPr>
        <p:spPr>
          <a:xfrm>
            <a:off x="0" y="0"/>
            <a:ext cx="12192120" cy="1191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8" name="Прямоугольник 24"/>
          <p:cNvSpPr/>
          <p:nvPr/>
        </p:nvSpPr>
        <p:spPr>
          <a:xfrm>
            <a:off x="0" y="0"/>
            <a:ext cx="20304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9" name="Прямоугольник 25"/>
          <p:cNvSpPr/>
          <p:nvPr/>
        </p:nvSpPr>
        <p:spPr>
          <a:xfrm>
            <a:off x="203040" y="609480"/>
            <a:ext cx="3657600" cy="5867640"/>
          </a:xfrm>
          <a:prstGeom prst="rect">
            <a:avLst/>
          </a:prstGeom>
          <a:solidFill>
            <a:srgbClr val="b83d6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0" name="Прямоугольник 26"/>
          <p:cNvSpPr/>
          <p:nvPr/>
        </p:nvSpPr>
        <p:spPr>
          <a:xfrm>
            <a:off x="203040" y="152280"/>
            <a:ext cx="11777760" cy="6546960"/>
          </a:xfrm>
          <a:prstGeom prst="rect">
            <a:avLst/>
          </a:prstGeom>
          <a:noFill/>
          <a:ln w="93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1" name="Прямая соединительная линия 27"/>
          <p:cNvSpPr/>
          <p:nvPr/>
        </p:nvSpPr>
        <p:spPr>
          <a:xfrm>
            <a:off x="203040" y="533520"/>
            <a:ext cx="11777760" cy="0"/>
          </a:xfrm>
          <a:prstGeom prst="line">
            <a:avLst/>
          </a:prstGeom>
          <a:ln w="11520">
            <a:solidFill>
              <a:srgbClr val="c35e2e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2" name="Овал 28"/>
          <p:cNvSpPr/>
          <p:nvPr/>
        </p:nvSpPr>
        <p:spPr>
          <a:xfrm>
            <a:off x="1727280" y="228600"/>
            <a:ext cx="812880" cy="609480"/>
          </a:xfrm>
          <a:prstGeom prst="ellipse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3" name="Овал 29"/>
          <p:cNvSpPr/>
          <p:nvPr/>
        </p:nvSpPr>
        <p:spPr>
          <a:xfrm>
            <a:off x="1852560" y="324000"/>
            <a:ext cx="561960" cy="419040"/>
          </a:xfrm>
          <a:prstGeom prst="ellipse">
            <a:avLst/>
          </a:prstGeom>
          <a:solidFill>
            <a:srgbClr val="ffffff"/>
          </a:solidFill>
          <a:ln cap="rnd" w="50760">
            <a:solidFill>
              <a:srgbClr val="c35e2e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4" name="Прямоугольник 30"/>
          <p:cNvSpPr/>
          <p:nvPr/>
        </p:nvSpPr>
        <p:spPr>
          <a:xfrm>
            <a:off x="198360" y="6388200"/>
            <a:ext cx="11777760" cy="309600"/>
          </a:xfrm>
          <a:prstGeom prst="rect">
            <a:avLst/>
          </a:prstGeom>
          <a:solidFill>
            <a:srgbClr val="de6c3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300" strike="noStrike" u="none">
                <a:solidFill>
                  <a:srgbClr val="c35e2e"/>
                </a:solidFill>
                <a:uFillTx/>
                <a:latin typeface="Georgia"/>
              </a:rPr>
              <a:t>Click to edit the title text format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01400" y="1523520"/>
            <a:ext cx="11379240" cy="45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1" marL="547560" indent="-272880">
              <a:spcBef>
                <a:spcPts val="675"/>
              </a:spcBef>
              <a:buClr>
                <a:srgbClr val="ac66bb"/>
              </a:buClr>
              <a:buSzPct val="70000"/>
              <a:buFont typeface="Wingdings" charset="2"/>
              <a:buChar char="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2" marL="822240" indent="-228600">
              <a:spcBef>
                <a:spcPts val="675"/>
              </a:spcBef>
              <a:buClr>
                <a:srgbClr val="de6c36"/>
              </a:buClr>
              <a:buSzPct val="75000"/>
              <a:buFont typeface="Wingdings 2" charset="2"/>
              <a:buChar char="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3" marL="1096920" indent="-228600">
              <a:spcBef>
                <a:spcPts val="675"/>
              </a:spcBef>
              <a:buClr>
                <a:srgbClr val="f9b639"/>
              </a:buClr>
              <a:buSzPct val="70000"/>
              <a:buFont typeface="Wingdings" charset="2"/>
              <a:buChar char="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4" marL="1371600" indent="-228600">
              <a:spcBef>
                <a:spcPts val="675"/>
              </a:spcBef>
              <a:buClr>
                <a:srgbClr val="cf6da4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5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lvl="6" marL="1371600" indent="-228600">
              <a:spcBef>
                <a:spcPts val="675"/>
              </a:spcBef>
              <a:buClr>
                <a:srgbClr val="000000"/>
              </a:buClr>
              <a:buFont typeface="Georgi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sldNum" idx="25"/>
          </p:nvPr>
        </p:nvSpPr>
        <p:spPr>
          <a:xfrm>
            <a:off x="1828440" y="312840"/>
            <a:ext cx="609480" cy="4413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6800" bIns="46800" anchor="ctr">
            <a:noAutofit/>
          </a:bodyPr>
          <a:lstStyle>
            <a:lvl1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600" strike="noStrike" u="none">
                <a:solidFill>
                  <a:srgbClr val="c35e2e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32962F4-F8D8-48ED-B71F-1A22199AE6E6}" type="slidenum">
              <a:rPr b="0" lang="en-US" sz="1600" strike="noStrike" u="none">
                <a:solidFill>
                  <a:srgbClr val="c35e2e"/>
                </a:solidFill>
                <a:uFillTx/>
                <a:latin typeface="Times New Roman"/>
              </a:rPr>
              <a:t>&lt;number&gt;</a:t>
            </a:fld>
            <a:endParaRPr b="0" lang="en-US" sz="16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dt" idx="26"/>
          </p:nvPr>
        </p:nvSpPr>
        <p:spPr>
          <a:xfrm>
            <a:off x="7721640" y="6405480"/>
            <a:ext cx="40593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400" strike="noStrike" u="none">
                <a:solidFill>
                  <a:srgbClr val="ffffff"/>
                </a:solidFill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ftr" idx="27"/>
          </p:nvPr>
        </p:nvSpPr>
        <p:spPr>
          <a:xfrm>
            <a:off x="401760" y="6409800"/>
            <a:ext cx="4511520" cy="36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subTitle"/>
          </p:nvPr>
        </p:nvSpPr>
        <p:spPr>
          <a:xfrm>
            <a:off x="237960" y="1285920"/>
            <a:ext cx="11715840" cy="2928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none">
                <a:solidFill>
                  <a:srgbClr val="b13f9a"/>
                </a:solidFill>
                <a:uFillTx/>
                <a:latin typeface="Microsoft YaHei"/>
                <a:ea typeface="Microsoft YaHei"/>
              </a:rPr>
              <a:t>THEME OF THE LESSON:</a:t>
            </a:r>
            <a:r>
              <a:rPr b="1" lang="ru-RU" sz="3200" strike="noStrike" u="none">
                <a:solidFill>
                  <a:srgbClr val="b13f9a"/>
                </a:solidFill>
                <a:uFillTx/>
                <a:latin typeface="Microsoft YaHei"/>
                <a:ea typeface="Microsoft YaHei"/>
              </a:rPr>
              <a:t> </a:t>
            </a:r>
            <a:r>
              <a:rPr b="0" lang="en-US" sz="3200" strike="noStrike" u="none">
                <a:solidFill>
                  <a:srgbClr val="b13f9a"/>
                </a:solidFill>
                <a:uFillTx/>
                <a:latin typeface="Microsoft YaHei"/>
                <a:ea typeface="Microsoft YaHei"/>
              </a:rPr>
              <a:t>A COOL EXPERIMENT</a:t>
            </a:r>
            <a:r>
              <a:rPr b="0" lang="ru-RU" sz="3200" strike="noStrike" u="none">
                <a:solidFill>
                  <a:srgbClr val="b13f9a"/>
                </a:solidFill>
                <a:uFillTx/>
                <a:latin typeface="Microsoft YaHei"/>
                <a:ea typeface="Microsoft YaHei"/>
              </a:rPr>
              <a:t> </a:t>
            </a:r>
            <a:endParaRPr b="0" lang="en-US" sz="32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none">
                <a:solidFill>
                  <a:srgbClr val="e36406"/>
                </a:solidFill>
                <a:uFillTx/>
                <a:latin typeface="Times New Roman"/>
                <a:ea typeface="Microsoft YaHei"/>
              </a:rPr>
              <a:t>CLIL NATURAL SCIENCE  </a:t>
            </a:r>
            <a:endParaRPr b="0" lang="en-US" sz="32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none">
                <a:solidFill>
                  <a:srgbClr val="ff0000"/>
                </a:solidFill>
                <a:uFillTx/>
                <a:latin typeface="Times New Roman"/>
                <a:ea typeface="Microsoft YaHei"/>
              </a:rPr>
              <a:t>THE ARCHIMEDES’ PRINCIPLE</a:t>
            </a:r>
            <a:endParaRPr b="0" lang="en-US" sz="32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title"/>
          </p:nvPr>
        </p:nvSpPr>
        <p:spPr>
          <a:xfrm>
            <a:off x="695160" y="285480"/>
            <a:ext cx="10830240" cy="928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800" strike="noStrike" u="none">
                <a:solidFill>
                  <a:srgbClr val="b83d68"/>
                </a:solidFill>
                <a:uFillTx/>
                <a:latin typeface="Georgia"/>
                <a:ea typeface="Microsoft YaHei"/>
              </a:rPr>
              <a:t>Unit 9: The world of work</a:t>
            </a:r>
            <a:endParaRPr b="0" lang="en-US" sz="48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176" name="TextBox 4"/>
          <p:cNvSpPr/>
          <p:nvPr/>
        </p:nvSpPr>
        <p:spPr>
          <a:xfrm>
            <a:off x="809640" y="4786200"/>
            <a:ext cx="371484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000" strike="noStrike" u="none">
                <a:solidFill>
                  <a:srgbClr val="000000"/>
                </a:solidFill>
                <a:uFillTx/>
                <a:latin typeface="Arial"/>
              </a:rPr>
              <a:t>Grade 8</a:t>
            </a:r>
            <a:endParaRPr b="1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000" strike="noStrike" u="none">
                <a:solidFill>
                  <a:srgbClr val="000000"/>
                </a:solidFill>
                <a:uFillTx/>
                <a:latin typeface="Arial"/>
              </a:rPr>
              <a:t>Book: Eyes Open 4</a:t>
            </a:r>
            <a:endParaRPr b="1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600" strike="noStrike" u="none">
                <a:solidFill>
                  <a:srgbClr val="c35e2e"/>
                </a:solidFill>
                <a:uFillTx/>
                <a:latin typeface="Georgia"/>
              </a:rPr>
              <a:t>Lesson objectives </a:t>
            </a:r>
            <a:endParaRPr b="0" lang="en-US" sz="36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178" name=""/>
          <p:cNvSpPr txBox="1"/>
          <p:nvPr/>
        </p:nvSpPr>
        <p:spPr>
          <a:xfrm>
            <a:off x="401760" y="1527120"/>
            <a:ext cx="11339280" cy="4572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Listen and read for gist, read for specific information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Listen and read for gist, read for specific information, get an overview of a module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Listen and read for gist, read for specific information, talk about</a:t>
            </a:r>
            <a:r>
              <a:rPr b="0" lang="ru-RU" sz="2700" strike="noStrike" u="none">
                <a:solidFill>
                  <a:srgbClr val="000000"/>
                </a:solidFill>
                <a:uFillTx/>
                <a:latin typeface="Georgia"/>
              </a:rPr>
              <a:t> </a:t>
            </a: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natural science 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300" strike="noStrike" u="none">
                <a:solidFill>
                  <a:srgbClr val="c35e2e"/>
                </a:solidFill>
                <a:uFillTx/>
                <a:latin typeface="Georgia"/>
              </a:rPr>
              <a:t>Who is Archimedes? 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pic>
        <p:nvPicPr>
          <p:cNvPr id="180" name="Содержимое 3" descr="archimedes-910x1024.jpg"/>
          <p:cNvPicPr/>
          <p:nvPr/>
        </p:nvPicPr>
        <p:blipFill>
          <a:blip r:embed="rId1"/>
          <a:srcRect l="1375" t="2399" r="1923" b="2960"/>
          <a:stretch/>
        </p:blipFill>
        <p:spPr>
          <a:xfrm>
            <a:off x="3666960" y="1357200"/>
            <a:ext cx="4786560" cy="5000760"/>
          </a:xfrm>
          <a:prstGeom prst="rect">
            <a:avLst/>
          </a:prstGeom>
          <a:ln w="0">
            <a:noFill/>
          </a:ln>
        </p:spPr>
      </p:pic>
      <p:pic>
        <p:nvPicPr>
          <p:cNvPr id="181" name="Рисунок 4" descr="Principio_di_Archimede_galleggiamento.png"/>
          <p:cNvPicPr/>
          <p:nvPr/>
        </p:nvPicPr>
        <p:blipFill>
          <a:blip r:embed="rId2"/>
          <a:srcRect l="13179" t="3872" r="23682" b="11568"/>
          <a:stretch/>
        </p:blipFill>
        <p:spPr>
          <a:xfrm>
            <a:off x="9167760" y="4429080"/>
            <a:ext cx="2286000" cy="1928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300" strike="noStrike" u="none">
                <a:solidFill>
                  <a:srgbClr val="c35e2e"/>
                </a:solidFill>
                <a:uFillTx/>
                <a:latin typeface="Georgia"/>
              </a:rPr>
              <a:t>A little history…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pic>
        <p:nvPicPr>
          <p:cNvPr id="183" name="Содержимое 3" descr="slide_03.jpg"/>
          <p:cNvPicPr/>
          <p:nvPr/>
        </p:nvPicPr>
        <p:blipFill>
          <a:blip r:embed="rId1"/>
          <a:srcRect l="31654" t="16598" r="35535" b="16241"/>
          <a:stretch/>
        </p:blipFill>
        <p:spPr>
          <a:xfrm>
            <a:off x="2523960" y="1428840"/>
            <a:ext cx="3857760" cy="4214880"/>
          </a:xfrm>
          <a:prstGeom prst="rect">
            <a:avLst/>
          </a:prstGeom>
          <a:ln w="0">
            <a:noFill/>
          </a:ln>
        </p:spPr>
      </p:pic>
      <p:sp>
        <p:nvSpPr>
          <p:cNvPr id="184" name="TextBox 4"/>
          <p:cNvSpPr/>
          <p:nvPr/>
        </p:nvSpPr>
        <p:spPr>
          <a:xfrm>
            <a:off x="309600" y="5715000"/>
            <a:ext cx="109299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0000"/>
                </a:solidFill>
                <a:uFillTx/>
                <a:latin typeface="Arial"/>
              </a:rPr>
              <a:t>The King must know: Is his crown true gold?</a:t>
            </a:r>
            <a:endParaRPr b="1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5" name="TextBox 7"/>
          <p:cNvSpPr/>
          <p:nvPr/>
        </p:nvSpPr>
        <p:spPr>
          <a:xfrm rot="19848600">
            <a:off x="7374960" y="2437920"/>
            <a:ext cx="414360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none">
                <a:solidFill>
                  <a:srgbClr val="000000"/>
                </a:solidFill>
                <a:uFillTx/>
                <a:latin typeface="Arial"/>
              </a:rPr>
              <a:t>'Eureka! Eureka!'</a:t>
            </a:r>
            <a:endParaRPr b="1" lang="en-US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/>
          </p:nvPr>
        </p:nvSpPr>
        <p:spPr>
          <a:xfrm>
            <a:off x="406080" y="304920"/>
            <a:ext cx="8737560" cy="5821200"/>
          </a:xfrm>
          <a:prstGeom prst="rect">
            <a:avLst/>
          </a:prstGeom>
          <a:noFill/>
          <a:ln w="0">
            <a:noFill/>
          </a:ln>
        </p:spPr>
        <p:txBody>
          <a:bodyPr lIns="46800" rIns="46800" tIns="90000" bIns="90000" anchor="t" vert="eaVert">
            <a:normAutofit/>
          </a:bodyPr>
          <a:p>
            <a:pPr indent="0">
              <a:spcBef>
                <a:spcPts val="675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title"/>
          </p:nvPr>
        </p:nvSpPr>
        <p:spPr>
          <a:xfrm>
            <a:off x="10453320" y="214200"/>
            <a:ext cx="1214280" cy="614376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91440" bIns="91440" anchor="b" anchorCtr="1" vert="eaVert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300" strike="noStrike" u="none">
                <a:solidFill>
                  <a:srgbClr val="c35e2e"/>
                </a:solidFill>
                <a:uFillTx/>
                <a:latin typeface="Georgia"/>
              </a:rPr>
              <a:t>1. Listen &amp; Read about Archimedes. What was he trying to find out?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pic>
        <p:nvPicPr>
          <p:cNvPr id="188" name="Рисунок 5" descr="b8c36c0d-9c71-4274-89d4-154544557f9b.jpg"/>
          <p:cNvPicPr/>
          <p:nvPr/>
        </p:nvPicPr>
        <p:blipFill>
          <a:blip r:embed="rId1"/>
          <a:srcRect l="2156" t="4888" r="3062" b="4888"/>
          <a:stretch/>
        </p:blipFill>
        <p:spPr>
          <a:xfrm>
            <a:off x="237960" y="142920"/>
            <a:ext cx="10144440" cy="6215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914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000" strike="noStrike" u="none">
                <a:solidFill>
                  <a:srgbClr val="c35e2e"/>
                </a:solidFill>
                <a:uFillTx/>
                <a:latin typeface="Georgia"/>
              </a:rPr>
              <a:t>2. Read the article again. Are these sentences true or false? Correct the false sentences.</a:t>
            </a:r>
            <a:endParaRPr b="0" lang="en-US" sz="30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190" name=""/>
          <p:cNvSpPr txBox="1"/>
          <p:nvPr/>
        </p:nvSpPr>
        <p:spPr>
          <a:xfrm>
            <a:off x="401760" y="1785960"/>
            <a:ext cx="11339280" cy="45007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514440" indent="-514440">
              <a:spcBef>
                <a:spcPts val="675"/>
              </a:spcBef>
              <a:buClr>
                <a:srgbClr val="b83d68"/>
              </a:buClr>
              <a:buSzPct val="85000"/>
              <a:buFont typeface="Georgia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The king was not sure exactly what his crown was made out of.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514440" indent="-514440">
              <a:spcBef>
                <a:spcPts val="675"/>
              </a:spcBef>
              <a:buClr>
                <a:srgbClr val="b83d68"/>
              </a:buClr>
              <a:buSzPct val="85000"/>
              <a:buFont typeface="Georgia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Archimedes calculated the crown’s volume by measuring the amount of water it displaced. 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514440" indent="-514440">
              <a:spcBef>
                <a:spcPts val="675"/>
              </a:spcBef>
              <a:buClr>
                <a:srgbClr val="b83d68"/>
              </a:buClr>
              <a:buSzPct val="85000"/>
              <a:buFont typeface="Georgia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The crown and the pure gold displaced equal amounts of water.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514440" indent="-514440">
              <a:spcBef>
                <a:spcPts val="675"/>
              </a:spcBef>
              <a:buClr>
                <a:srgbClr val="b83d68"/>
              </a:buClr>
              <a:buSzPct val="85000"/>
              <a:buFont typeface="Georgia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The crown was made of pure gold.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514440" indent="-514440">
              <a:spcBef>
                <a:spcPts val="675"/>
              </a:spcBef>
              <a:buClr>
                <a:srgbClr val="b83d68"/>
              </a:buClr>
              <a:buSzPct val="85000"/>
              <a:buFont typeface="Georgia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Density is calculated by adding the object’s weight and volume.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514440" indent="-51444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  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91" name="TextBox 3"/>
          <p:cNvSpPr/>
          <p:nvPr/>
        </p:nvSpPr>
        <p:spPr>
          <a:xfrm>
            <a:off x="8746920" y="5929200"/>
            <a:ext cx="13878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000000"/>
                </a:solidFill>
                <a:uFillTx/>
                <a:latin typeface="Arial"/>
              </a:rPr>
              <a:t>Ex:3, p:108</a:t>
            </a: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2" name="TextBox 4"/>
          <p:cNvSpPr/>
          <p:nvPr/>
        </p:nvSpPr>
        <p:spPr>
          <a:xfrm>
            <a:off x="10739520" y="1857240"/>
            <a:ext cx="9284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ff0000"/>
                </a:solidFill>
                <a:uFillTx/>
                <a:latin typeface="Arial"/>
              </a:rPr>
              <a:t>True</a:t>
            </a: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3" name="TextBox 6"/>
          <p:cNvSpPr/>
          <p:nvPr/>
        </p:nvSpPr>
        <p:spPr>
          <a:xfrm>
            <a:off x="4167360" y="2786040"/>
            <a:ext cx="8571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000" strike="noStrike" u="none">
                <a:solidFill>
                  <a:srgbClr val="ff0000"/>
                </a:solidFill>
                <a:uFillTx/>
                <a:latin typeface="Arial"/>
              </a:rPr>
              <a:t>True</a:t>
            </a:r>
            <a:endParaRPr b="1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4" name="TextBox 7"/>
          <p:cNvSpPr/>
          <p:nvPr/>
        </p:nvSpPr>
        <p:spPr>
          <a:xfrm>
            <a:off x="10667880" y="3286080"/>
            <a:ext cx="8575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000" strike="noStrike" u="none">
                <a:solidFill>
                  <a:srgbClr val="ff0000"/>
                </a:solidFill>
                <a:uFillTx/>
                <a:latin typeface="Arial"/>
              </a:rPr>
              <a:t>False</a:t>
            </a:r>
            <a:endParaRPr b="1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5" name="TextBox 8"/>
          <p:cNvSpPr/>
          <p:nvPr/>
        </p:nvSpPr>
        <p:spPr>
          <a:xfrm>
            <a:off x="6310440" y="3786120"/>
            <a:ext cx="8571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ff0000"/>
                </a:solidFill>
                <a:uFillTx/>
                <a:latin typeface="Arial"/>
              </a:rPr>
              <a:t>False</a:t>
            </a: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6" name="TextBox 9"/>
          <p:cNvSpPr/>
          <p:nvPr/>
        </p:nvSpPr>
        <p:spPr>
          <a:xfrm>
            <a:off x="10739520" y="4214880"/>
            <a:ext cx="9284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ff0000"/>
                </a:solidFill>
                <a:uFillTx/>
                <a:latin typeface="Arial"/>
              </a:rPr>
              <a:t>False</a:t>
            </a: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nodeType="clickEffect" fill="hold">
                      <p:stCondLst>
                        <p:cond delay="indefinite"/>
                      </p:stCondLst>
                      <p:childTnLst>
                        <p:par>
                          <p:cTn id="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nodeType="clickEffect" fill="hold">
                      <p:stCondLst>
                        <p:cond delay="indefinite"/>
                      </p:stCondLst>
                      <p:childTnLst>
                        <p:par>
                          <p:cTn id="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nodeType="clickEffect" fill="hold">
                      <p:stCondLst>
                        <p:cond delay="indefinite"/>
                      </p:stCondLst>
                      <p:childTnLst>
                        <p:par>
                          <p:cTn id="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nodeType="clickEffect" fill="hold">
                      <p:stCondLst>
                        <p:cond delay="indefinite"/>
                      </p:stCondLst>
                      <p:childTnLst>
                        <p:par>
                          <p:cTn id="2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507600" y="914400"/>
            <a:ext cx="3149640" cy="990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200" strike="noStrike" u="none">
                <a:solidFill>
                  <a:srgbClr val="ffffff"/>
                </a:solidFill>
                <a:uFillTx/>
                <a:latin typeface="Georgia"/>
              </a:rPr>
              <a:t>3. Watch the video about “A cool experiment"</a:t>
            </a:r>
            <a:endParaRPr b="0" lang="en-US" sz="22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507600" y="1981080"/>
            <a:ext cx="3149640" cy="3090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indent="0">
              <a:spcBef>
                <a:spcPts val="675"/>
              </a:spcBef>
              <a:buNone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99" name=""/>
          <p:cNvSpPr txBox="1"/>
          <p:nvPr/>
        </p:nvSpPr>
        <p:spPr>
          <a:xfrm>
            <a:off x="4165200" y="685800"/>
            <a:ext cx="7518600" cy="54100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72880" indent="-272880" algn="ctr">
              <a:spcBef>
                <a:spcPts val="9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600" strike="noStrike" u="none">
                <a:solidFill>
                  <a:srgbClr val="000000"/>
                </a:solidFill>
                <a:uFillTx/>
                <a:latin typeface="Georgia"/>
              </a:rPr>
              <a:t>A cool experiment</a:t>
            </a:r>
            <a:endParaRPr b="0" lang="en-US" sz="36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US" sz="2700" strike="noStrike" u="none">
                <a:solidFill>
                  <a:srgbClr val="000000"/>
                </a:solidFill>
                <a:uFillTx/>
                <a:latin typeface="Georgia"/>
              </a:rPr>
              <a:t>Learn about global warming.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How old is Eric Gustavsson?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What will be different about each box?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buClr>
                <a:srgbClr val="b83d68"/>
              </a:buClr>
              <a:buSzPct val="85000"/>
              <a:buFont typeface="Wingdings 2" charset="2"/>
              <a:buChar char="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What does Eric think his experiment show?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pic>
        <p:nvPicPr>
          <p:cNvPr id="200" name="Video. A cool experiment.mp4" descr=""/>
          <p:cNvPicPr/>
          <p:nvPr/>
        </p:nvPicPr>
        <p:blipFill>
          <a:blip r:embed="rId1"/>
          <a:stretch/>
        </p:blipFill>
        <p:spPr>
          <a:xfrm>
            <a:off x="523800" y="2000160"/>
            <a:ext cx="3143160" cy="3000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restart="whenNotActive" nodeType="interactiveSeq" fill="hold">
                <p:stCondLst>
                  <p:cond evt="onClick">
                    <p:tgtEl>
                      <p:spTgt spid="200"/>
                    </p:tgtEl>
                  </p:cond>
                </p:stCondLst>
                <p:childTnLst>
                  <p:par>
                    <p:cTn id="35" nodeType="clickEffect" fill="hold">
                      <p:stCondLst>
                        <p:cond evt="onClick">
                          <p:tgtEl>
                            <p:spTgt spid="200"/>
                          </p:tgtEl>
                        </p:cond>
                      </p:stCondLst>
                      <p:childTnLst>
                        <p:par>
                          <p:cTn id="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mediacall" presetID="2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8" dur="1" fill="hold"/>
                                        <p:tgtEl>
                                          <p:spTgt spid="2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300" strike="noStrike" u="none">
                <a:solidFill>
                  <a:srgbClr val="c35e2e"/>
                </a:solidFill>
                <a:uFillTx/>
                <a:latin typeface="Georgia"/>
              </a:rPr>
              <a:t>4. Let’s talk. Can you answer this questions?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202" name=""/>
          <p:cNvSpPr txBox="1"/>
          <p:nvPr/>
        </p:nvSpPr>
        <p:spPr>
          <a:xfrm>
            <a:off x="401760" y="1527120"/>
            <a:ext cx="11339280" cy="4572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           </a:t>
            </a: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Work with a partner. When you are swimming in a pool, do you feel      lighter, heavier or the same as when you are walking on the ground?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    </a:t>
            </a: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Can you explain why?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203" name="Овальная выноска 3"/>
          <p:cNvSpPr/>
          <p:nvPr/>
        </p:nvSpPr>
        <p:spPr>
          <a:xfrm>
            <a:off x="666720" y="1500120"/>
            <a:ext cx="642960" cy="42876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b83d68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04" name="Рисунок 4" descr="Pair+Discussion.jpg"/>
          <p:cNvPicPr/>
          <p:nvPr/>
        </p:nvPicPr>
        <p:blipFill>
          <a:blip r:embed="rId1"/>
          <a:srcRect l="15675" t="25592" r="15675" b="13380"/>
          <a:stretch/>
        </p:blipFill>
        <p:spPr>
          <a:xfrm>
            <a:off x="3666960" y="3357720"/>
            <a:ext cx="5143680" cy="2928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401400" y="228600"/>
            <a:ext cx="11379240" cy="75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300" strike="noStrike" u="none">
                <a:solidFill>
                  <a:srgbClr val="c35e2e"/>
                </a:solidFill>
                <a:uFillTx/>
                <a:latin typeface="Georgia"/>
              </a:rPr>
              <a:t>Homework</a:t>
            </a:r>
            <a:endParaRPr b="0" lang="en-US" sz="3300" strike="noStrike" u="none">
              <a:solidFill>
                <a:srgbClr val="c35e2e"/>
              </a:solidFill>
              <a:uFillTx/>
              <a:latin typeface="Georgia"/>
            </a:endParaRPr>
          </a:p>
        </p:txBody>
      </p:sp>
      <p:sp>
        <p:nvSpPr>
          <p:cNvPr id="206" name=""/>
          <p:cNvSpPr txBox="1"/>
          <p:nvPr/>
        </p:nvSpPr>
        <p:spPr>
          <a:xfrm>
            <a:off x="401760" y="1527120"/>
            <a:ext cx="11339280" cy="4572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          </a:t>
            </a:r>
            <a:r>
              <a:rPr b="0" lang="en-US" sz="2700" strike="noStrike" u="none">
                <a:solidFill>
                  <a:srgbClr val="000000"/>
                </a:solidFill>
                <a:uFillTx/>
                <a:latin typeface="Georgia"/>
              </a:rPr>
              <a:t>What do you know about what these scientists studied and their           achievements?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700" strike="noStrike" u="none">
                <a:solidFill>
                  <a:srgbClr val="ff0000"/>
                </a:solidFill>
                <a:uFillTx/>
                <a:latin typeface="Georgia"/>
              </a:rPr>
              <a:t>          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700" strike="noStrike" u="none">
                <a:solidFill>
                  <a:srgbClr val="ff0000"/>
                </a:solidFill>
                <a:uFillTx/>
                <a:latin typeface="Georgia"/>
              </a:rPr>
              <a:t>              </a:t>
            </a:r>
            <a:r>
              <a:rPr b="1" lang="en-US" sz="2700" strike="noStrike" u="none">
                <a:solidFill>
                  <a:srgbClr val="b23b7e"/>
                </a:solidFill>
                <a:uFillTx/>
                <a:latin typeface="Georgia"/>
              </a:rPr>
              <a:t>Charles Darwin 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700" strike="noStrike" u="none">
                <a:solidFill>
                  <a:srgbClr val="ff0000"/>
                </a:solidFill>
                <a:uFillTx/>
                <a:latin typeface="Georgia"/>
              </a:rPr>
              <a:t>                                                                          </a:t>
            </a:r>
            <a:r>
              <a:rPr b="1" lang="en-US" sz="2700" strike="noStrike" u="none">
                <a:solidFill>
                  <a:srgbClr val="7030a0"/>
                </a:solidFill>
                <a:uFillTx/>
                <a:latin typeface="Georgia"/>
              </a:rPr>
              <a:t>Marie Curie 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700" strike="noStrike" u="none">
                <a:solidFill>
                  <a:srgbClr val="00b050"/>
                </a:solidFill>
                <a:uFillTx/>
                <a:latin typeface="Georgia"/>
              </a:rPr>
              <a:t>                       </a:t>
            </a:r>
            <a:r>
              <a:rPr b="1" lang="en-US" sz="2700" strike="noStrike" u="none">
                <a:solidFill>
                  <a:srgbClr val="00b050"/>
                </a:solidFill>
                <a:uFillTx/>
                <a:latin typeface="Georgia"/>
              </a:rPr>
              <a:t>Galileo Galilei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700" strike="noStrike" u="none">
                <a:solidFill>
                  <a:srgbClr val="ff0000"/>
                </a:solidFill>
                <a:uFillTx/>
                <a:latin typeface="Georgia"/>
              </a:rPr>
              <a:t>                                                                                       </a:t>
            </a:r>
            <a:r>
              <a:rPr b="1" lang="en-US" sz="2700" strike="noStrike" u="none">
                <a:solidFill>
                  <a:srgbClr val="00b0f0"/>
                </a:solidFill>
                <a:uFillTx/>
                <a:latin typeface="Georgia"/>
              </a:rPr>
              <a:t>Albert Einstein 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  <a:p>
            <a:pPr marL="272880" indent="-272880">
              <a:spcBef>
                <a:spcPts val="67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700" strike="noStrike" u="none">
                <a:solidFill>
                  <a:srgbClr val="ff0000"/>
                </a:solidFill>
                <a:uFillTx/>
                <a:latin typeface="Georgia"/>
              </a:rPr>
              <a:t>                                       </a:t>
            </a:r>
            <a:r>
              <a:rPr b="1" lang="en-US" sz="2700" strike="noStrike" u="none">
                <a:solidFill>
                  <a:srgbClr val="002060"/>
                </a:solidFill>
                <a:uFillTx/>
                <a:latin typeface="Georgia"/>
              </a:rPr>
              <a:t>Isaac Newton</a:t>
            </a:r>
            <a:endParaRPr b="0" lang="en-US" sz="2700" strike="noStrike" u="none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207" name="Управляющая кнопка: справка 3"/>
          <p:cNvSpPr/>
          <p:nvPr/>
        </p:nvSpPr>
        <p:spPr>
          <a:xfrm>
            <a:off x="452520" y="1500120"/>
            <a:ext cx="571320" cy="500040"/>
          </a:xfrm>
          <a:custGeom>
            <a:avLst/>
            <a:gdLst>
              <a:gd name="textAreaLeft" fmla="*/ 32400 w 571320"/>
              <a:gd name="textAreaRight" fmla="*/ 538920 w 571320"/>
              <a:gd name="textAreaTop" fmla="*/ 32400 h 500040"/>
              <a:gd name="textAreaBottom" fmla="*/ 467640 h 500040"/>
            </a:gdLst>
            <a:ahLst/>
            <a:rect l="textAreaLeft" t="textAreaTop" r="textAreaRight" b="textAreaBottom"/>
            <a:pathLst>
              <a:path w="24677" h="21600">
                <a:moveTo>
                  <a:pt x="0" y="0"/>
                </a:moveTo>
                <a:lnTo>
                  <a:pt x="24677" y="0"/>
                </a:lnTo>
                <a:lnTo>
                  <a:pt x="24677" y="21600"/>
                </a:lnTo>
                <a:lnTo>
                  <a:pt x="0" y="21600"/>
                </a:lnTo>
                <a:close/>
              </a:path>
              <a:path fill="lightenLess" w="24677" h="21600">
                <a:moveTo>
                  <a:pt x="0" y="0"/>
                </a:moveTo>
                <a:lnTo>
                  <a:pt x="24677" y="0"/>
                </a:lnTo>
                <a:lnTo>
                  <a:pt x="23277" y="1400"/>
                </a:lnTo>
                <a:lnTo>
                  <a:pt x="1400" y="1400"/>
                </a:lnTo>
                <a:close/>
              </a:path>
              <a:path fill="darken" w="24677" h="21600">
                <a:moveTo>
                  <a:pt x="24677" y="0"/>
                </a:moveTo>
                <a:lnTo>
                  <a:pt x="24677" y="21600"/>
                </a:lnTo>
                <a:lnTo>
                  <a:pt x="23277" y="20200"/>
                </a:lnTo>
                <a:lnTo>
                  <a:pt x="23277" y="1400"/>
                </a:lnTo>
                <a:close/>
              </a:path>
              <a:path fill="darkenLess" w="24677" h="21600">
                <a:moveTo>
                  <a:pt x="24677" y="21600"/>
                </a:moveTo>
                <a:lnTo>
                  <a:pt x="0" y="21600"/>
                </a:lnTo>
                <a:lnTo>
                  <a:pt x="1400" y="20200"/>
                </a:lnTo>
                <a:lnTo>
                  <a:pt x="23277" y="20200"/>
                </a:lnTo>
                <a:close/>
              </a:path>
              <a:path fill="lighten" w="24677" h="21600">
                <a:moveTo>
                  <a:pt x="0" y="21600"/>
                </a:moveTo>
                <a:lnTo>
                  <a:pt x="0" y="0"/>
                </a:lnTo>
                <a:lnTo>
                  <a:pt x="1400" y="1400"/>
                </a:lnTo>
                <a:lnTo>
                  <a:pt x="1400" y="20200"/>
                </a:lnTo>
                <a:close/>
              </a:path>
              <a:path fill="darken" w="24677" h="21600">
                <a:moveTo>
                  <a:pt x="12338" y="14804"/>
                </a:moveTo>
                <a:arcTo wR="1471" hR="1471" stAng="16200000" swAng="-5400000"/>
                <a:arcTo wR="1471" hR="1471" stAng="10800000" swAng="-5400000"/>
                <a:arcTo wR="1471" hR="1471" stAng="5400000" swAng="-5400000"/>
                <a:arcTo wR="1471" hR="1471" stAng="0" swAng="-5400000"/>
                <a:close/>
              </a:path>
              <a:path fill="darken" w="24677" h="21600">
                <a:moveTo>
                  <a:pt x="13444" y="14281"/>
                </a:moveTo>
                <a:lnTo>
                  <a:pt x="13444" y="12323"/>
                </a:lnTo>
                <a:cubicBezTo>
                  <a:pt x="13444" y="11496"/>
                  <a:pt x="13775" y="10800"/>
                  <a:pt x="14375" y="10800"/>
                </a:cubicBezTo>
                <a:cubicBezTo>
                  <a:pt x="15507" y="10800"/>
                  <a:pt x="16403" y="9434"/>
                  <a:pt x="16403" y="7849"/>
                </a:cubicBezTo>
                <a:cubicBezTo>
                  <a:pt x="16403" y="5534"/>
                  <a:pt x="14549" y="3794"/>
                  <a:pt x="12338" y="3794"/>
                </a:cubicBezTo>
                <a:cubicBezTo>
                  <a:pt x="10128" y="3794"/>
                  <a:pt x="8457" y="5534"/>
                  <a:pt x="8457" y="7849"/>
                </a:cubicBezTo>
                <a:lnTo>
                  <a:pt x="10310" y="7849"/>
                </a:lnTo>
                <a:cubicBezTo>
                  <a:pt x="10310" y="6709"/>
                  <a:pt x="11233" y="5821"/>
                  <a:pt x="12338" y="5821"/>
                </a:cubicBezTo>
                <a:cubicBezTo>
                  <a:pt x="13444" y="5821"/>
                  <a:pt x="14375" y="6709"/>
                  <a:pt x="14375" y="7849"/>
                </a:cubicBezTo>
                <a:cubicBezTo>
                  <a:pt x="14375" y="8589"/>
                  <a:pt x="13905" y="9320"/>
                  <a:pt x="13444" y="9320"/>
                </a:cubicBezTo>
                <a:cubicBezTo>
                  <a:pt x="12338" y="9320"/>
                  <a:pt x="11233" y="10800"/>
                  <a:pt x="11233" y="12323"/>
                </a:cubicBezTo>
                <a:lnTo>
                  <a:pt x="11233" y="14281"/>
                </a:lnTo>
                <a:close/>
              </a:path>
            </a:pathLst>
          </a:custGeom>
          <a:solidFill>
            <a:srgbClr val="b83d68"/>
          </a:solidFill>
          <a:ln w="11520">
            <a:solidFill>
              <a:srgbClr val="862a4a"/>
            </a:solidFill>
            <a:prstDash val="sys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2010-08-18T07:28:42Z</dcterms:created>
  <dc:creator/>
  <dc:description/>
  <cp:keywords/>
  <dc:language>en-US</dc:language>
  <cp:lastModifiedBy>Данагул</cp:lastModifiedBy>
  <cp:lastPrinted>1899-12-30T05:00:00Z</cp:lastPrinted>
  <dcterms:modified xsi:type="dcterms:W3CDTF">2024-12-16T18:53:05Z</dcterms:modified>
  <cp:revision>12</cp:revision>
  <dc:subject/>
  <dc:title>Заголовок слайда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1033-8.1.0.3018</vt:lpwstr>
  </property>
</Properties>
</file>