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Playfair Display"/>
      <p:regular r:id="rId13"/>
      <p:bold r:id="rId14"/>
      <p:italic r:id="rId15"/>
      <p:boldItalic r:id="rId16"/>
    </p:embeddedFont>
    <p:embeddedFont>
      <p:font typeface="Montserrat"/>
      <p:regular r:id="rId17"/>
      <p:bold r:id="rId18"/>
      <p:italic r:id="rId19"/>
      <p:boldItalic r:id="rId20"/>
    </p:embeddedFont>
    <p:embeddedFont>
      <p:font typeface="Oswald"/>
      <p:regular r:id="rId21"/>
      <p:bold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-boldItalic.fntdata"/><Relationship Id="rId11" Type="http://schemas.openxmlformats.org/officeDocument/2006/relationships/slide" Target="slides/slide6.xml"/><Relationship Id="rId22" Type="http://schemas.openxmlformats.org/officeDocument/2006/relationships/font" Target="fonts/Oswald-bold.fntdata"/><Relationship Id="rId10" Type="http://schemas.openxmlformats.org/officeDocument/2006/relationships/slide" Target="slides/slide5.xml"/><Relationship Id="rId21" Type="http://schemas.openxmlformats.org/officeDocument/2006/relationships/font" Target="fonts/Oswald-regular.fntdata"/><Relationship Id="rId13" Type="http://schemas.openxmlformats.org/officeDocument/2006/relationships/font" Target="fonts/PlayfairDisplay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layfairDisplay-italic.fntdata"/><Relationship Id="rId14" Type="http://schemas.openxmlformats.org/officeDocument/2006/relationships/font" Target="fonts/PlayfairDisplay-bold.fntdata"/><Relationship Id="rId17" Type="http://schemas.openxmlformats.org/officeDocument/2006/relationships/font" Target="fonts/Montserrat-regular.fntdata"/><Relationship Id="rId16" Type="http://schemas.openxmlformats.org/officeDocument/2006/relationships/font" Target="fonts/PlayfairDisplay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ontserrat-italic.fntdata"/><Relationship Id="rId6" Type="http://schemas.openxmlformats.org/officeDocument/2006/relationships/slide" Target="slides/slide1.xml"/><Relationship Id="rId18" Type="http://schemas.openxmlformats.org/officeDocument/2006/relationships/font" Target="fonts/Montserrat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d0860b0330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d0860b0330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d0860b0330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d0860b0330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d0860b0330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d0860b0330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d0860b0330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d0860b0330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d0860b0330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d0860b0330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d0860b0330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d0860b0330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4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lt1"/>
                </a:highlight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op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Training and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Qualifications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ctrTitle"/>
          </p:nvPr>
        </p:nvSpPr>
        <p:spPr>
          <a:xfrm>
            <a:off x="344250" y="607300"/>
            <a:ext cx="8455500" cy="404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marR="101600" rtl="0" algn="l">
              <a:lnSpc>
                <a:spcPct val="115000"/>
              </a:lnSpc>
              <a:spcBef>
                <a:spcPts val="3800"/>
              </a:spcBef>
              <a:spcAft>
                <a:spcPts val="0"/>
              </a:spcAft>
              <a:buNone/>
            </a:pPr>
            <a:r>
              <a:t/>
            </a:r>
            <a:endParaRPr b="0" sz="3600">
              <a:solidFill>
                <a:srgbClr val="31313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101600" rtl="0" algn="ctr">
              <a:lnSpc>
                <a:spcPct val="115000"/>
              </a:lnSpc>
              <a:spcBef>
                <a:spcPts val="3800"/>
              </a:spcBef>
              <a:spcAft>
                <a:spcPts val="0"/>
              </a:spcAft>
              <a:buNone/>
            </a:pPr>
            <a:r>
              <a:rPr b="0" lang="ru" sz="8000">
                <a:solidFill>
                  <a:srgbClr val="31313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scream, you scream, we all scream for ice-cream!</a:t>
            </a:r>
            <a:endParaRPr b="0" sz="8000">
              <a:solidFill>
                <a:srgbClr val="31313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38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ctrTitle"/>
          </p:nvPr>
        </p:nvSpPr>
        <p:spPr>
          <a:xfrm>
            <a:off x="344250" y="607300"/>
            <a:ext cx="8455500" cy="404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marR="101600" rtl="0" algn="l">
              <a:lnSpc>
                <a:spcPct val="115000"/>
              </a:lnSpc>
              <a:spcBef>
                <a:spcPts val="3800"/>
              </a:spcBef>
              <a:spcAft>
                <a:spcPts val="0"/>
              </a:spcAft>
              <a:buNone/>
            </a:pPr>
            <a:r>
              <a:t/>
            </a:r>
            <a:endParaRPr b="0" sz="4800">
              <a:solidFill>
                <a:srgbClr val="31313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101600" rtl="0" algn="ctr">
              <a:lnSpc>
                <a:spcPct val="115000"/>
              </a:lnSpc>
              <a:spcBef>
                <a:spcPts val="3800"/>
              </a:spcBef>
              <a:spcAft>
                <a:spcPts val="0"/>
              </a:spcAft>
              <a:buNone/>
            </a:pPr>
            <a:r>
              <a:rPr lang="ru" sz="4800">
                <a:solidFill>
                  <a:srgbClr val="31313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</a:t>
            </a:r>
            <a:r>
              <a:rPr b="0" lang="ru" sz="4800">
                <a:solidFill>
                  <a:srgbClr val="31313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refers to acquiring skills needed for a job. </a:t>
            </a:r>
            <a:r>
              <a:rPr lang="ru" sz="4800">
                <a:solidFill>
                  <a:srgbClr val="31313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qualification</a:t>
            </a:r>
            <a:r>
              <a:rPr b="0" lang="ru" sz="4800">
                <a:solidFill>
                  <a:srgbClr val="31313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refers to the passing of an official exam which means you can practise in a particular field.</a:t>
            </a:r>
            <a:endParaRPr b="0" sz="4800">
              <a:solidFill>
                <a:srgbClr val="31313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38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6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6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6" name="Google Shape;7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4300"/>
            <a:ext cx="9144000" cy="5114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7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7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79575" y="-83375"/>
            <a:ext cx="2238000" cy="1345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EX 2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8"/>
          <p:cNvSpPr txBox="1"/>
          <p:nvPr>
            <p:ph idx="1" type="subTitle"/>
          </p:nvPr>
        </p:nvSpPr>
        <p:spPr>
          <a:xfrm>
            <a:off x="0" y="724200"/>
            <a:ext cx="4572000" cy="41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	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224"/>
              <a:t>University exam  </a:t>
            </a:r>
            <a:endParaRPr b="1" sz="3224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224"/>
              <a:t>Work </a:t>
            </a:r>
            <a:r>
              <a:rPr b="1" lang="ru" sz="3224"/>
              <a:t>experience</a:t>
            </a:r>
            <a:r>
              <a:rPr b="1" lang="ru" sz="3224"/>
              <a:t>  </a:t>
            </a:r>
            <a:endParaRPr b="1" sz="3224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224"/>
              <a:t>Training course  </a:t>
            </a:r>
            <a:endParaRPr b="1" sz="3224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224"/>
              <a:t>Application form  </a:t>
            </a:r>
            <a:endParaRPr b="1" sz="3224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224"/>
              <a:t>University degree  </a:t>
            </a:r>
            <a:endParaRPr b="1" sz="3224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224"/>
              <a:t>Career path </a:t>
            </a:r>
            <a:endParaRPr b="1" sz="3224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24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000575"/>
            <a:ext cx="4572000" cy="2998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9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descr="bbcnb" id="99" name="Google Shape;9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228425"/>
            <a:ext cx="9144001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9"/>
          <p:cNvSpPr/>
          <p:nvPr/>
        </p:nvSpPr>
        <p:spPr>
          <a:xfrm>
            <a:off x="235475" y="991525"/>
            <a:ext cx="2875500" cy="2454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TAKE ADVICE-</a:t>
            </a:r>
            <a:r>
              <a:rPr lang="ru">
                <a:solidFill>
                  <a:srgbClr val="0000FF"/>
                </a:solidFill>
              </a:rPr>
              <a:t>DO WHAT SOMEBODY SUGGEST 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TAKE UP- </a:t>
            </a:r>
            <a:r>
              <a:rPr lang="ru">
                <a:solidFill>
                  <a:srgbClr val="0000FF"/>
                </a:solidFill>
              </a:rPr>
              <a:t>BEGIN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TAKE PLACE-</a:t>
            </a:r>
            <a:r>
              <a:rPr lang="ru">
                <a:solidFill>
                  <a:srgbClr val="0000FF"/>
                </a:solidFill>
              </a:rPr>
              <a:t> HAPPEN 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TAKE TIME-</a:t>
            </a:r>
            <a:r>
              <a:rPr lang="ru">
                <a:solidFill>
                  <a:srgbClr val="0000FF"/>
                </a:solidFill>
              </a:rPr>
              <a:t> NOT TO HURRY 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TAKE EXAMS- </a:t>
            </a:r>
            <a:r>
              <a:rPr lang="ru">
                <a:solidFill>
                  <a:srgbClr val="0000FF"/>
                </a:solidFill>
              </a:rPr>
              <a:t>HAVE A TEST 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1AFD1"/>
      </a:accent4>
      <a:accent5>
        <a:srgbClr val="0F9D58"/>
      </a:accent5>
      <a:accent6>
        <a:srgbClr val="9C27B0"/>
      </a:accent6>
      <a:hlink>
        <a:srgbClr val="0F9D58"/>
      </a:hlink>
      <a:folHlink>
        <a:srgbClr val="0F9D5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