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719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6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86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9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30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2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6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7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0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6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1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1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5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Шаблоны презентаций - База разработок - Сообщество взаимопомощи учителей  Педсовет.su | Учитель, Презентация, Шаблон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3466" y="1293081"/>
            <a:ext cx="7961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Unit9: The world of work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5139" y="2967335"/>
            <a:ext cx="83535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Theme of the lesson: Plans for a career</a:t>
            </a:r>
          </a:p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Grade 8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65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ы по английскому языку для презентаций powerpoint,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8062" y="992947"/>
            <a:ext cx="8313346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objectives:</a:t>
            </a:r>
          </a:p>
          <a:p>
            <a:pPr algn="ctr"/>
            <a:endParaRPr lang="en-US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dirty="0"/>
              <a:t>8.4.2.1- understand specific information and detail in texts  on a growing range of familiar general and curricular topics,  including some extended texts;</a:t>
            </a:r>
          </a:p>
          <a:p>
            <a:pPr algn="ctr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06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о английскому языку для презентаций powerpoint,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209" t="21452" r="26018" b="51822"/>
          <a:stretch/>
        </p:blipFill>
        <p:spPr>
          <a:xfrm>
            <a:off x="540913" y="425002"/>
            <a:ext cx="3322749" cy="2635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3469" t="10428" r="14410" b="39901"/>
          <a:stretch/>
        </p:blipFill>
        <p:spPr>
          <a:xfrm>
            <a:off x="8165206" y="3940933"/>
            <a:ext cx="3490174" cy="2373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3629" t="23253" r="7455" b="44098"/>
          <a:stretch/>
        </p:blipFill>
        <p:spPr>
          <a:xfrm>
            <a:off x="4043967" y="2816883"/>
            <a:ext cx="3777734" cy="2391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Блок-схема: перфолента 11"/>
          <p:cNvSpPr/>
          <p:nvPr/>
        </p:nvSpPr>
        <p:spPr>
          <a:xfrm>
            <a:off x="4593431" y="1532586"/>
            <a:ext cx="2528586" cy="1078235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Damir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991672" y="3485286"/>
            <a:ext cx="2146413" cy="932167"/>
          </a:xfrm>
          <a:prstGeom prst="flowChartPunchedTap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Zhanar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8993679" y="2816883"/>
            <a:ext cx="2292440" cy="969175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     </a:t>
            </a:r>
            <a:r>
              <a:rPr lang="en-US" sz="2400" dirty="0" err="1" smtClean="0">
                <a:solidFill>
                  <a:schemeClr val="tx1"/>
                </a:solidFill>
              </a:rPr>
              <a:t>Baglan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о английскому языку для презентаций powerpoint,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209" t="21452" r="26018" b="51822"/>
          <a:stretch/>
        </p:blipFill>
        <p:spPr>
          <a:xfrm>
            <a:off x="400366" y="5127678"/>
            <a:ext cx="1505707" cy="1194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3629" t="23253" r="7455" b="44098"/>
          <a:stretch/>
        </p:blipFill>
        <p:spPr>
          <a:xfrm>
            <a:off x="4140738" y="5127678"/>
            <a:ext cx="1757770" cy="1347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3469" t="10428" r="14410" b="39901"/>
          <a:stretch/>
        </p:blipFill>
        <p:spPr>
          <a:xfrm>
            <a:off x="7861202" y="5127677"/>
            <a:ext cx="1828800" cy="1347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вальная выноска 7"/>
          <p:cNvSpPr/>
          <p:nvPr/>
        </p:nvSpPr>
        <p:spPr>
          <a:xfrm>
            <a:off x="0" y="289660"/>
            <a:ext cx="3864784" cy="42001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"I live in the west of Kazakhstan, in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Atyrau.When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leave school,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l'd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 to work in a hotel. There are lots of hotels in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Atyrau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people from many different countries come here to work in the oil industry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l'll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need English to speak to these businesspeople. I'm learning it at school, but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l'll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probably go to England when I'm 18. I might even go to university there. I'd like to get some experience of working in a hotel to0 - maybe a big hotel in London be fun! When my English is good enough,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l'll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probably come back to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Atyrau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3992450" y="186628"/>
            <a:ext cx="4018209" cy="42001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"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live on a farm near Almaty. Both my parents work on the farm. I like living here because I spend a lot of time riding our horses. I'm really interested in animals. If I study hard at school and pass my exams, I might become a vet. I'd really like to look after horses. Or I might become an architect. I went to Astana last year, I think the modern architecture is amazing! It would be great to design buildings like that.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8138325" y="178636"/>
            <a:ext cx="4053675" cy="420018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"</a:t>
            </a:r>
            <a:r>
              <a:rPr lang="en-US" sz="1400" dirty="0">
                <a:solidFill>
                  <a:schemeClr val="tx1"/>
                </a:solidFill>
              </a:rPr>
              <a:t>My family and I live in </a:t>
            </a:r>
            <a:r>
              <a:rPr lang="en-US" sz="1400" dirty="0" err="1">
                <a:solidFill>
                  <a:schemeClr val="tx1"/>
                </a:solidFill>
              </a:rPr>
              <a:t>Aralsk</a:t>
            </a:r>
            <a:r>
              <a:rPr lang="en-US" sz="1400" dirty="0">
                <a:solidFill>
                  <a:schemeClr val="tx1"/>
                </a:solidFill>
              </a:rPr>
              <a:t>. My father used to be a fisherman. But then the water level in the Aral Sea went down and the water became </a:t>
            </a:r>
            <a:r>
              <a:rPr lang="en-US" sz="1400" dirty="0" err="1">
                <a:solidFill>
                  <a:schemeClr val="tx1"/>
                </a:solidFill>
              </a:rPr>
              <a:t>verų</a:t>
            </a:r>
            <a:r>
              <a:rPr lang="en-US" sz="1400" dirty="0">
                <a:solidFill>
                  <a:schemeClr val="tx1"/>
                </a:solidFill>
              </a:rPr>
              <a:t> salty. The fish died. So now my dad has a shop he sells mobile phones. I may -work there when I grow up. But I'm really interested in sport. I love football. I'm not sure if I'm good enough to be a professional footballer. But maybe I could be a sports presenter on TV – that would be a great job. My dream is to go to the World Cup finals one day'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21364" t="43643" r="18679" b="36333"/>
          <a:stretch/>
        </p:blipFill>
        <p:spPr>
          <a:xfrm>
            <a:off x="9690002" y="4235481"/>
            <a:ext cx="2501998" cy="11164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97930" y="186628"/>
            <a:ext cx="1757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Student’s book page 109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6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о английскому языку для презентаций powerpoint,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3892" y="343213"/>
            <a:ext cx="87876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2.Answer the questions.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Who…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… lives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country?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… wants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abroad?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… would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a career in sport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…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wants to work with animals?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…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two very different ideas about his/her career?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… wants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live in his/her home town in the future?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892" y="3733414"/>
            <a:ext cx="1068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with pairs. Discuss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learning English for work. How important is it? Is it more important in some jobs than others? Which?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9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о английскому языку для презентаций powerpoint,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4753" y="1029168"/>
            <a:ext cx="9942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short paragraph (similar to the ones on page 109) about their future plans and their ideal job. </a:t>
            </a:r>
          </a:p>
        </p:txBody>
      </p:sp>
    </p:spTree>
    <p:extLst>
      <p:ext uri="{BB962C8B-B14F-4D97-AF65-F5344CB8AC3E}">
        <p14:creationId xmlns:p14="http://schemas.microsoft.com/office/powerpoint/2010/main" val="16583535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5801</TotalTime>
  <Words>492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2021-04-05T17:21:52Z</dcterms:created>
  <dcterms:modified xsi:type="dcterms:W3CDTF">2021-04-09T18:03:29Z</dcterms:modified>
</cp:coreProperties>
</file>