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347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4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968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91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66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14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61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1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8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8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0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6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2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7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4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AFFE74-6783-4265-B50D-8D6671E32D9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C0A249-A083-437E-A3AE-6AB094E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547" y="896992"/>
            <a:ext cx="43556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Theme:   A blog</a:t>
            </a: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Grade 8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584" y="255624"/>
            <a:ext cx="3628892" cy="5129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49"/>
    </mc:Choice>
    <mc:Fallback>
      <p:transition spd="slow" advTm="12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395" y="1818564"/>
            <a:ext cx="10396882" cy="1151965"/>
          </a:xfrm>
        </p:spPr>
        <p:txBody>
          <a:bodyPr/>
          <a:lstStyle/>
          <a:p>
            <a:r>
              <a:rPr lang="en-US" dirty="0" smtClean="0"/>
              <a:t>The lesson is over!</a:t>
            </a:r>
            <a:endParaRPr lang="en-US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8"/>
    </mc:Choice>
    <mc:Fallback>
      <p:transition spd="slow" advTm="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Objectives: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7" y="2197289"/>
            <a:ext cx="10331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Read a travel blog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Learn complex noun phrases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Describe places using complex noun phrases</a:t>
            </a:r>
            <a:endParaRPr lang="en-US" sz="3200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0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56"/>
    </mc:Choice>
    <mc:Fallback>
      <p:transition spd="slow" advTm="9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532" t="19846" r="52552" b="65991"/>
          <a:stretch/>
        </p:blipFill>
        <p:spPr>
          <a:xfrm>
            <a:off x="696035" y="395784"/>
            <a:ext cx="4527157" cy="293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2862" t="19750" r="661" b="65299"/>
          <a:stretch/>
        </p:blipFill>
        <p:spPr>
          <a:xfrm>
            <a:off x="6096000" y="395269"/>
            <a:ext cx="4831308" cy="293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766782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you know, or can you guess where these palaces are?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9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96"/>
    </mc:Choice>
    <mc:Fallback>
      <p:transition spd="slow" advTm="18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838" t="44352" r="52394" b="40677"/>
          <a:stretch/>
        </p:blipFill>
        <p:spPr>
          <a:xfrm>
            <a:off x="1" y="1097020"/>
            <a:ext cx="5399314" cy="3721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333" t="58974" r="47778" b="13243"/>
          <a:stretch/>
        </p:blipFill>
        <p:spPr>
          <a:xfrm>
            <a:off x="5399315" y="1097019"/>
            <a:ext cx="6212114" cy="52747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16113"/>
            <a:ext cx="11814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Tom’s travel blog and check your answers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0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139"/>
    </mc:Choice>
    <mc:Fallback>
      <p:transition spd="slow" advTm="179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86" y="2656114"/>
            <a:ext cx="1120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172" y="578622"/>
            <a:ext cx="100438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</a:t>
            </a:r>
          </a:p>
          <a:p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was the guide surprised?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Tom compare the trees to?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 happened just before the flood?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did Tom hope  to travel to the waterfalls?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had he prepared for the trip to the glacier 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he return with, to remind him of the trip? 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6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59"/>
    </mc:Choice>
    <mc:Fallback>
      <p:transition spd="slow" advTm="24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126" y="191068"/>
            <a:ext cx="115050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                                                                         Complex noun phrase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Structure</a:t>
            </a:r>
          </a:p>
          <a:p>
            <a:endParaRPr lang="en-US" sz="3200" dirty="0"/>
          </a:p>
          <a:p>
            <a:r>
              <a:rPr lang="en-US" sz="3200" dirty="0" smtClean="0"/>
              <a:t>Noun phrases play an important role in the construction of a sentences .</a:t>
            </a:r>
          </a:p>
          <a:p>
            <a:endParaRPr lang="en-US" sz="3200" dirty="0"/>
          </a:p>
          <a:p>
            <a:r>
              <a:rPr lang="en-US" sz="3200" dirty="0" smtClean="0"/>
              <a:t>Basic  noun phrase can be pronouns , numerals or head nouns with different determiner while complex ones include pre-modification, head noun and post-modification.</a:t>
            </a:r>
            <a:endParaRPr lang="en-US" sz="3200" dirty="0"/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8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21"/>
    </mc:Choice>
    <mc:Fallback>
      <p:transition spd="slow" advTm="27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421" y="736978"/>
            <a:ext cx="118599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 at the noun phrases from the text .  Underline the main noun in each one.</a:t>
            </a:r>
            <a:endParaRPr lang="en-US" sz="2800" dirty="0"/>
          </a:p>
          <a:p>
            <a:endParaRPr lang="en-US" dirty="0" smtClean="0"/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lain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old, dead trees in the mountain lake</a:t>
            </a:r>
          </a:p>
          <a:p>
            <a:pPr marL="342900" indent="-342900">
              <a:buAutoNum type="arabicPlain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Strange, underwater ships in a bright blue sea</a:t>
            </a: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8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71"/>
    </mc:Choice>
    <mc:Fallback>
      <p:transition spd="slow" advTm="9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4646" t="58623" r="1061" b="27131"/>
          <a:stretch/>
        </p:blipFill>
        <p:spPr>
          <a:xfrm>
            <a:off x="1721351" y="968991"/>
            <a:ext cx="7982208" cy="5008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06022"/>
            <a:ext cx="119281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Look at the example,  then complete the sentences  with  noun phrases  using the words below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5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98"/>
    </mc:Choice>
    <mc:Fallback>
      <p:transition spd="slow" advTm="10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8824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H/T: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turns to choose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of the photos on this page OR a place, using complex noun phrases. Can your partner guess the place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5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86"/>
    </mc:Choice>
    <mc:Fallback>
      <p:transition spd="slow" advTm="15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2300</TotalTime>
  <Words>203</Words>
  <Application>Microsoft Office PowerPoint</Application>
  <PresentationFormat>Широкоэкранный</PresentationFormat>
  <Paragraphs>32</Paragraphs>
  <Slides>10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Impact</vt:lpstr>
      <vt:lpstr>Times New Roman</vt:lpstr>
      <vt:lpstr>Главное мероприятие</vt:lpstr>
      <vt:lpstr>Презентация PowerPoint</vt:lpstr>
      <vt:lpstr>Objectives: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H/T:  take turns to choose Either one of the photos on this page OR a place, using complex noun phrases. Can your partner guess the place</vt:lpstr>
      <vt:lpstr>The lesson is over!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2020-12-05T18:15:01Z</dcterms:created>
  <dcterms:modified xsi:type="dcterms:W3CDTF">2020-12-07T08:35:28Z</dcterms:modified>
</cp:coreProperties>
</file>