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3" r:id="rId5"/>
    <p:sldId id="265" r:id="rId6"/>
    <p:sldId id="261" r:id="rId7"/>
    <p:sldId id="262" r:id="rId8"/>
    <p:sldId id="269" r:id="rId9"/>
    <p:sldId id="26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0F6315-BE4B-4F27-A26C-7D350F85E9E0}" type="doc">
      <dgm:prSet loTypeId="urn:microsoft.com/office/officeart/2005/8/layout/vList3#1" loCatId="list" qsTypeId="urn:microsoft.com/office/officeart/2005/8/quickstyle/simple3" qsCatId="simple" csTypeId="urn:microsoft.com/office/officeart/2005/8/colors/colorful5" csCatId="colorful" phldr="1"/>
      <dgm:spPr/>
    </dgm:pt>
    <dgm:pt modelId="{5F25E656-9BD9-4C35-AA6C-B4EF8FD9551A}">
      <dgm:prSet phldrT="[Текст]" custT="1"/>
      <dgm:spPr/>
      <dgm:t>
        <a:bodyPr/>
        <a:lstStyle/>
        <a:p>
          <a:pPr algn="just"/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1921-1922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жыл</a:t>
          </a:r>
          <a:r>
            <a:rPr lang="kk-KZ" sz="2000" dirty="0" smtClean="0">
              <a:latin typeface="Times New Roman" pitchFamily="18" charset="0"/>
              <a:cs typeface="Times New Roman" pitchFamily="18" charset="0"/>
            </a:rPr>
            <a:t>ғы Вашингтон конференциясы бойынша жапондықтар Қытайға Шаньдун түбегін қайтарып беруге тиіс еді. АҚШ Ұлыбритания Жапониямен одақтасудан бас тартуға көндірді. АҚШ пен Ұлыбританияға қарағанда теңіз әскери күштерін шектеуге тиіс болды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EF6499DA-812D-4AA1-81CC-85069837C215}" type="parTrans" cxnId="{74BCC0B8-87E1-40C5-96F7-373B3F8F02AF}">
      <dgm:prSet/>
      <dgm:spPr/>
      <dgm:t>
        <a:bodyPr/>
        <a:lstStyle/>
        <a:p>
          <a:endParaRPr lang="ru-RU"/>
        </a:p>
      </dgm:t>
    </dgm:pt>
    <dgm:pt modelId="{801934D4-53C3-4D7D-9B32-704DD0039482}" type="sibTrans" cxnId="{74BCC0B8-87E1-40C5-96F7-373B3F8F02AF}">
      <dgm:prSet/>
      <dgm:spPr/>
      <dgm:t>
        <a:bodyPr/>
        <a:lstStyle/>
        <a:p>
          <a:endParaRPr lang="ru-RU"/>
        </a:p>
      </dgm:t>
    </dgm:pt>
    <dgm:pt modelId="{00FAA4B3-6FA3-4487-8C4D-798AF8E7F7DB}">
      <dgm:prSet phldrT="[Текст]" custT="1"/>
      <dgm:spPr/>
      <dgm:t>
        <a:bodyPr/>
        <a:lstStyle/>
        <a:p>
          <a:pPr algn="just"/>
          <a:r>
            <a:rPr lang="kk-KZ" sz="2000" dirty="0" smtClean="0">
              <a:latin typeface="Times New Roman" pitchFamily="18" charset="0"/>
              <a:cs typeface="Times New Roman" pitchFamily="18" charset="0"/>
            </a:rPr>
            <a:t>Жапония Ресейлік Приморье, Шығыс Сібір, солтүстік Сахалинді басып алу үшін соғыс бастайды. Қызыл әскер жапондарды 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1922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жылы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kk-KZ" sz="2000" dirty="0" smtClean="0">
              <a:latin typeface="Times New Roman" pitchFamily="18" charset="0"/>
              <a:cs typeface="Times New Roman" pitchFamily="18" charset="0"/>
            </a:rPr>
            <a:t>Сібір мен Қиыр Шығыс жерінен қуып шығады.  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1925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жылы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сол</a:t>
          </a:r>
          <a:r>
            <a:rPr lang="kk-KZ" sz="2000" dirty="0" smtClean="0">
              <a:latin typeface="Times New Roman" pitchFamily="18" charset="0"/>
              <a:cs typeface="Times New Roman" pitchFamily="18" charset="0"/>
            </a:rPr>
            <a:t>түстік Сахалинді қайтарып алды.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8B3F17BD-3EB9-4A20-AF50-FC6A2D179592}" type="parTrans" cxnId="{1208C3CC-37A6-4D9E-842C-FC952071F9ED}">
      <dgm:prSet/>
      <dgm:spPr/>
      <dgm:t>
        <a:bodyPr/>
        <a:lstStyle/>
        <a:p>
          <a:endParaRPr lang="ru-RU"/>
        </a:p>
      </dgm:t>
    </dgm:pt>
    <dgm:pt modelId="{B1871418-1B54-4229-956E-EE8E39F3C46A}" type="sibTrans" cxnId="{1208C3CC-37A6-4D9E-842C-FC952071F9ED}">
      <dgm:prSet/>
      <dgm:spPr/>
      <dgm:t>
        <a:bodyPr/>
        <a:lstStyle/>
        <a:p>
          <a:endParaRPr lang="ru-RU"/>
        </a:p>
      </dgm:t>
    </dgm:pt>
    <dgm:pt modelId="{25A29A08-8F9F-4A8D-8A45-7DEC60B89682}">
      <dgm:prSet phldrT="[Текст]" custT="1"/>
      <dgm:spPr/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1923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жылы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Жапонияда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өте ауыр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жер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сілкінісі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болды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Жапонияның астанасы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Токио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түгелдей қирап 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150 мы</a:t>
          </a:r>
          <a:r>
            <a:rPr lang="kk-KZ" sz="2000" dirty="0" smtClean="0">
              <a:latin typeface="Times New Roman" pitchFamily="18" charset="0"/>
              <a:cs typeface="Times New Roman" pitchFamily="18" charset="0"/>
            </a:rPr>
            <a:t>ң адам қаза тапты.  Экономикасына үлкен шығын келді. 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3F402741-B2C6-4800-8911-E778B011689A}" type="parTrans" cxnId="{E10D73F7-21AF-4C55-94E9-A982385C8F82}">
      <dgm:prSet/>
      <dgm:spPr/>
      <dgm:t>
        <a:bodyPr/>
        <a:lstStyle/>
        <a:p>
          <a:endParaRPr lang="ru-RU"/>
        </a:p>
      </dgm:t>
    </dgm:pt>
    <dgm:pt modelId="{C39988F4-D36D-45A0-94D7-D9B5CD35BEC3}" type="sibTrans" cxnId="{E10D73F7-21AF-4C55-94E9-A982385C8F82}">
      <dgm:prSet/>
      <dgm:spPr/>
      <dgm:t>
        <a:bodyPr/>
        <a:lstStyle/>
        <a:p>
          <a:endParaRPr lang="ru-RU"/>
        </a:p>
      </dgm:t>
    </dgm:pt>
    <dgm:pt modelId="{7F0AAFBA-8E42-4659-8B20-F3E305CF3514}" type="pres">
      <dgm:prSet presAssocID="{850F6315-BE4B-4F27-A26C-7D350F85E9E0}" presName="linearFlow" presStyleCnt="0">
        <dgm:presLayoutVars>
          <dgm:dir/>
          <dgm:resizeHandles val="exact"/>
        </dgm:presLayoutVars>
      </dgm:prSet>
      <dgm:spPr/>
    </dgm:pt>
    <dgm:pt modelId="{A4714477-98E7-4A5E-8C8E-542F5A0EC7F5}" type="pres">
      <dgm:prSet presAssocID="{5F25E656-9BD9-4C35-AA6C-B4EF8FD9551A}" presName="composite" presStyleCnt="0"/>
      <dgm:spPr/>
    </dgm:pt>
    <dgm:pt modelId="{80B4E313-E6EB-4BF3-8FD8-E67A6EE25089}" type="pres">
      <dgm:prSet presAssocID="{5F25E656-9BD9-4C35-AA6C-B4EF8FD9551A}" presName="imgShp" presStyleLbl="fgImgPlace1" presStyleIdx="0" presStyleCnt="3" custScaleX="46333" custLinFactNeighborX="-81191" custLinFactNeighborY="-5758"/>
      <dgm:spPr/>
    </dgm:pt>
    <dgm:pt modelId="{2401C1EA-44D4-4469-9489-A8FBA866E19B}" type="pres">
      <dgm:prSet presAssocID="{5F25E656-9BD9-4C35-AA6C-B4EF8FD9551A}" presName="txShp" presStyleLbl="node1" presStyleIdx="0" presStyleCnt="3" custScaleX="142794" custLinFactNeighborX="2527" custLinFactNeighborY="-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7B8328-3B1B-4878-B26A-D1F95CFEE729}" type="pres">
      <dgm:prSet presAssocID="{801934D4-53C3-4D7D-9B32-704DD0039482}" presName="spacing" presStyleCnt="0"/>
      <dgm:spPr/>
    </dgm:pt>
    <dgm:pt modelId="{C7393A64-DBB3-405A-8CFC-94E050C8B57F}" type="pres">
      <dgm:prSet presAssocID="{00FAA4B3-6FA3-4487-8C4D-798AF8E7F7DB}" presName="composite" presStyleCnt="0"/>
      <dgm:spPr/>
    </dgm:pt>
    <dgm:pt modelId="{EF97E1F5-17C4-40B8-9DA7-357B80752A38}" type="pres">
      <dgm:prSet presAssocID="{00FAA4B3-6FA3-4487-8C4D-798AF8E7F7DB}" presName="imgShp" presStyleLbl="fgImgPlace1" presStyleIdx="1" presStyleCnt="3" custScaleX="46333" custLinFactNeighborX="-81004" custLinFactNeighborY="-9810"/>
      <dgm:spPr/>
    </dgm:pt>
    <dgm:pt modelId="{575D6DCA-853B-4B61-87C3-1E071193691B}" type="pres">
      <dgm:prSet presAssocID="{00FAA4B3-6FA3-4487-8C4D-798AF8E7F7DB}" presName="txShp" presStyleLbl="node1" presStyleIdx="1" presStyleCnt="3" custScaleX="142794" custLinFactNeighborX="2527" custLinFactNeighborY="-40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2D51D3-7AE5-47E5-A621-D1FAB9D73D12}" type="pres">
      <dgm:prSet presAssocID="{B1871418-1B54-4229-956E-EE8E39F3C46A}" presName="spacing" presStyleCnt="0"/>
      <dgm:spPr/>
    </dgm:pt>
    <dgm:pt modelId="{124AB671-2BDE-4A14-9C9E-8A306CDECC2A}" type="pres">
      <dgm:prSet presAssocID="{25A29A08-8F9F-4A8D-8A45-7DEC60B89682}" presName="composite" presStyleCnt="0"/>
      <dgm:spPr/>
    </dgm:pt>
    <dgm:pt modelId="{7429BFA5-4D45-4074-8EB0-E9725633C35D}" type="pres">
      <dgm:prSet presAssocID="{25A29A08-8F9F-4A8D-8A45-7DEC60B89682}" presName="imgShp" presStyleLbl="fgImgPlace1" presStyleIdx="2" presStyleCnt="3" custScaleX="45149" custLinFactNeighborX="-81596" custLinFactNeighborY="-3780"/>
      <dgm:spPr/>
    </dgm:pt>
    <dgm:pt modelId="{E916AFA4-A35B-4C23-A811-FA70851DBF64}" type="pres">
      <dgm:prSet presAssocID="{25A29A08-8F9F-4A8D-8A45-7DEC60B89682}" presName="txShp" presStyleLbl="node1" presStyleIdx="2" presStyleCnt="3" custScaleX="142794" custLinFactNeighborX="1264" custLinFactNeighborY="-37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72EEB54-431B-4189-A643-B88768BE5B17}" type="presOf" srcId="{850F6315-BE4B-4F27-A26C-7D350F85E9E0}" destId="{7F0AAFBA-8E42-4659-8B20-F3E305CF3514}" srcOrd="0" destOrd="0" presId="urn:microsoft.com/office/officeart/2005/8/layout/vList3#1"/>
    <dgm:cxn modelId="{E10D73F7-21AF-4C55-94E9-A982385C8F82}" srcId="{850F6315-BE4B-4F27-A26C-7D350F85E9E0}" destId="{25A29A08-8F9F-4A8D-8A45-7DEC60B89682}" srcOrd="2" destOrd="0" parTransId="{3F402741-B2C6-4800-8911-E778B011689A}" sibTransId="{C39988F4-D36D-45A0-94D7-D9B5CD35BEC3}"/>
    <dgm:cxn modelId="{8C5A6994-73B3-4C17-B97F-79249CB30AAD}" type="presOf" srcId="{25A29A08-8F9F-4A8D-8A45-7DEC60B89682}" destId="{E916AFA4-A35B-4C23-A811-FA70851DBF64}" srcOrd="0" destOrd="0" presId="urn:microsoft.com/office/officeart/2005/8/layout/vList3#1"/>
    <dgm:cxn modelId="{23405FF2-73D9-4969-A65B-D77D9BB58014}" type="presOf" srcId="{00FAA4B3-6FA3-4487-8C4D-798AF8E7F7DB}" destId="{575D6DCA-853B-4B61-87C3-1E071193691B}" srcOrd="0" destOrd="0" presId="urn:microsoft.com/office/officeart/2005/8/layout/vList3#1"/>
    <dgm:cxn modelId="{B8E985BB-A7D3-4023-A3DE-09C48AC732BF}" type="presOf" srcId="{5F25E656-9BD9-4C35-AA6C-B4EF8FD9551A}" destId="{2401C1EA-44D4-4469-9489-A8FBA866E19B}" srcOrd="0" destOrd="0" presId="urn:microsoft.com/office/officeart/2005/8/layout/vList3#1"/>
    <dgm:cxn modelId="{74BCC0B8-87E1-40C5-96F7-373B3F8F02AF}" srcId="{850F6315-BE4B-4F27-A26C-7D350F85E9E0}" destId="{5F25E656-9BD9-4C35-AA6C-B4EF8FD9551A}" srcOrd="0" destOrd="0" parTransId="{EF6499DA-812D-4AA1-81CC-85069837C215}" sibTransId="{801934D4-53C3-4D7D-9B32-704DD0039482}"/>
    <dgm:cxn modelId="{1208C3CC-37A6-4D9E-842C-FC952071F9ED}" srcId="{850F6315-BE4B-4F27-A26C-7D350F85E9E0}" destId="{00FAA4B3-6FA3-4487-8C4D-798AF8E7F7DB}" srcOrd="1" destOrd="0" parTransId="{8B3F17BD-3EB9-4A20-AF50-FC6A2D179592}" sibTransId="{B1871418-1B54-4229-956E-EE8E39F3C46A}"/>
    <dgm:cxn modelId="{EE18D6DD-F806-46BD-BD99-FE6D5FCF0740}" type="presParOf" srcId="{7F0AAFBA-8E42-4659-8B20-F3E305CF3514}" destId="{A4714477-98E7-4A5E-8C8E-542F5A0EC7F5}" srcOrd="0" destOrd="0" presId="urn:microsoft.com/office/officeart/2005/8/layout/vList3#1"/>
    <dgm:cxn modelId="{EEC66E8B-5C75-4488-8E83-56D9E5C1A13E}" type="presParOf" srcId="{A4714477-98E7-4A5E-8C8E-542F5A0EC7F5}" destId="{80B4E313-E6EB-4BF3-8FD8-E67A6EE25089}" srcOrd="0" destOrd="0" presId="urn:microsoft.com/office/officeart/2005/8/layout/vList3#1"/>
    <dgm:cxn modelId="{D3283FCA-F721-4BC1-B1EB-69FFDA75E242}" type="presParOf" srcId="{A4714477-98E7-4A5E-8C8E-542F5A0EC7F5}" destId="{2401C1EA-44D4-4469-9489-A8FBA866E19B}" srcOrd="1" destOrd="0" presId="urn:microsoft.com/office/officeart/2005/8/layout/vList3#1"/>
    <dgm:cxn modelId="{A2A7FB34-0180-4E70-909B-A340179A08EA}" type="presParOf" srcId="{7F0AAFBA-8E42-4659-8B20-F3E305CF3514}" destId="{E77B8328-3B1B-4878-B26A-D1F95CFEE729}" srcOrd="1" destOrd="0" presId="urn:microsoft.com/office/officeart/2005/8/layout/vList3#1"/>
    <dgm:cxn modelId="{229DB451-7027-4E46-9058-FC8A5D80E08C}" type="presParOf" srcId="{7F0AAFBA-8E42-4659-8B20-F3E305CF3514}" destId="{C7393A64-DBB3-405A-8CFC-94E050C8B57F}" srcOrd="2" destOrd="0" presId="urn:microsoft.com/office/officeart/2005/8/layout/vList3#1"/>
    <dgm:cxn modelId="{84F7D670-4A97-4222-B18D-580E7FEF5FBA}" type="presParOf" srcId="{C7393A64-DBB3-405A-8CFC-94E050C8B57F}" destId="{EF97E1F5-17C4-40B8-9DA7-357B80752A38}" srcOrd="0" destOrd="0" presId="urn:microsoft.com/office/officeart/2005/8/layout/vList3#1"/>
    <dgm:cxn modelId="{E845BB5A-6D5F-4967-A370-443FAF535195}" type="presParOf" srcId="{C7393A64-DBB3-405A-8CFC-94E050C8B57F}" destId="{575D6DCA-853B-4B61-87C3-1E071193691B}" srcOrd="1" destOrd="0" presId="urn:microsoft.com/office/officeart/2005/8/layout/vList3#1"/>
    <dgm:cxn modelId="{6A3F312D-D47F-42AE-B2F5-1CDC28353746}" type="presParOf" srcId="{7F0AAFBA-8E42-4659-8B20-F3E305CF3514}" destId="{182D51D3-7AE5-47E5-A621-D1FAB9D73D12}" srcOrd="3" destOrd="0" presId="urn:microsoft.com/office/officeart/2005/8/layout/vList3#1"/>
    <dgm:cxn modelId="{ADA68FC7-1D1A-48CD-9E85-8072CD1B2468}" type="presParOf" srcId="{7F0AAFBA-8E42-4659-8B20-F3E305CF3514}" destId="{124AB671-2BDE-4A14-9C9E-8A306CDECC2A}" srcOrd="4" destOrd="0" presId="urn:microsoft.com/office/officeart/2005/8/layout/vList3#1"/>
    <dgm:cxn modelId="{CC629104-61C0-4BF8-920B-18B8C78A2D94}" type="presParOf" srcId="{124AB671-2BDE-4A14-9C9E-8A306CDECC2A}" destId="{7429BFA5-4D45-4074-8EB0-E9725633C35D}" srcOrd="0" destOrd="0" presId="urn:microsoft.com/office/officeart/2005/8/layout/vList3#1"/>
    <dgm:cxn modelId="{E6187D2B-0CAB-42DA-9E1E-DD5D7BCCFC98}" type="presParOf" srcId="{124AB671-2BDE-4A14-9C9E-8A306CDECC2A}" destId="{E916AFA4-A35B-4C23-A811-FA70851DBF64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9C26C6-2BEF-4B59-B03B-B8CDBF3BFE9E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055BDE46-71CE-4D58-AE7B-E2CBD7B00242}">
      <dgm:prSet phldrT="[Текст]" custT="1"/>
      <dgm:spPr/>
      <dgm:t>
        <a:bodyPr/>
        <a:lstStyle/>
        <a:p>
          <a:r>
            <a:rPr lang="kk-KZ" sz="2000" dirty="0" smtClean="0">
              <a:latin typeface="Times New Roman" pitchFamily="18" charset="0"/>
              <a:cs typeface="Times New Roman" pitchFamily="18" charset="0"/>
            </a:rPr>
            <a:t>Маньчжурия мен Моңғолияны Қытайдан бөліп алуды көздеді. Дүниежүзін басып алу үшін біз Қытайды басып алуымыз керек деген мақсат көздеді.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CF88321A-6568-4B8F-90D1-F02E7B8C05CD}" type="parTrans" cxnId="{4452E743-121E-4098-BEB7-6CE1F92AE554}">
      <dgm:prSet/>
      <dgm:spPr/>
      <dgm:t>
        <a:bodyPr/>
        <a:lstStyle/>
        <a:p>
          <a:endParaRPr lang="ru-RU"/>
        </a:p>
      </dgm:t>
    </dgm:pt>
    <dgm:pt modelId="{8A6D2814-A76F-48EE-B16A-B9C9A8E641B1}" type="sibTrans" cxnId="{4452E743-121E-4098-BEB7-6CE1F92AE554}">
      <dgm:prSet/>
      <dgm:spPr/>
      <dgm:t>
        <a:bodyPr/>
        <a:lstStyle/>
        <a:p>
          <a:endParaRPr lang="ru-RU"/>
        </a:p>
      </dgm:t>
    </dgm:pt>
    <dgm:pt modelId="{E0219CE7-D9EA-4318-9EB0-63B902694E1A}">
      <dgm:prSet phldrT="[Текст]" custT="1"/>
      <dgm:spPr/>
      <dgm:t>
        <a:bodyPr/>
        <a:lstStyle/>
        <a:p>
          <a:r>
            <a:rPr lang="kk-KZ" sz="2000" dirty="0" smtClean="0">
              <a:latin typeface="Times New Roman" pitchFamily="18" charset="0"/>
              <a:cs typeface="Times New Roman" pitchFamily="18" charset="0"/>
            </a:rPr>
            <a:t>Қытайды, Үндістанды, Оңтүстік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-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Шы</a:t>
          </a:r>
          <a:r>
            <a:rPr lang="kk-KZ" sz="2000" dirty="0" smtClean="0">
              <a:latin typeface="Times New Roman" pitchFamily="18" charset="0"/>
              <a:cs typeface="Times New Roman" pitchFamily="18" charset="0"/>
            </a:rPr>
            <a:t>ғыс Азия елдерін, Үндіқытайды, Бирманы,  Үндістанды, Ресейді, тіпті Еуропаны басып алуды көздеді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B6768530-E3F5-442C-AC75-E234FD4C82F2}" type="parTrans" cxnId="{77D89054-67EC-42B5-8854-F29284209CE4}">
      <dgm:prSet/>
      <dgm:spPr/>
      <dgm:t>
        <a:bodyPr/>
        <a:lstStyle/>
        <a:p>
          <a:endParaRPr lang="ru-RU"/>
        </a:p>
      </dgm:t>
    </dgm:pt>
    <dgm:pt modelId="{DCEE2965-5BCA-4B1B-8C95-7F9C7C00CDDF}" type="sibTrans" cxnId="{77D89054-67EC-42B5-8854-F29284209CE4}">
      <dgm:prSet/>
      <dgm:spPr/>
      <dgm:t>
        <a:bodyPr/>
        <a:lstStyle/>
        <a:p>
          <a:endParaRPr lang="ru-RU"/>
        </a:p>
      </dgm:t>
    </dgm:pt>
    <dgm:pt modelId="{36187B7C-CD6B-49D9-9BC5-B60D16993B0D}">
      <dgm:prSet phldrT="[Текст]" custT="1"/>
      <dgm:spPr/>
      <dgm:t>
        <a:bodyPr/>
        <a:lstStyle/>
        <a:p>
          <a:r>
            <a:rPr lang="kk-KZ" sz="2000" dirty="0" smtClean="0">
              <a:latin typeface="Times New Roman" pitchFamily="18" charset="0"/>
              <a:cs typeface="Times New Roman" pitchFamily="18" charset="0"/>
            </a:rPr>
            <a:t>Жапония “қан мен темір” саясатын жүргізбесе, Шығыс Азиядағы қиындықтарды жоя алмайды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681C2ACC-B74C-4060-9EA6-EFC05CA3960C}" type="parTrans" cxnId="{7C4BD082-88AB-456B-90BE-D9501A1D4100}">
      <dgm:prSet/>
      <dgm:spPr/>
      <dgm:t>
        <a:bodyPr/>
        <a:lstStyle/>
        <a:p>
          <a:endParaRPr lang="ru-RU"/>
        </a:p>
      </dgm:t>
    </dgm:pt>
    <dgm:pt modelId="{9E738CB0-E905-43DF-8EB3-EFFB3FF5EC9B}" type="sibTrans" cxnId="{7C4BD082-88AB-456B-90BE-D9501A1D4100}">
      <dgm:prSet/>
      <dgm:spPr/>
      <dgm:t>
        <a:bodyPr/>
        <a:lstStyle/>
        <a:p>
          <a:endParaRPr lang="ru-RU"/>
        </a:p>
      </dgm:t>
    </dgm:pt>
    <dgm:pt modelId="{7F557C30-8E4A-4126-AE37-983E94859EA5}" type="pres">
      <dgm:prSet presAssocID="{B49C26C6-2BEF-4B59-B03B-B8CDBF3BFE9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1F60B00-A896-4E9D-978C-6C266E01D436}" type="pres">
      <dgm:prSet presAssocID="{055BDE46-71CE-4D58-AE7B-E2CBD7B00242}" presName="parentLin" presStyleCnt="0"/>
      <dgm:spPr/>
    </dgm:pt>
    <dgm:pt modelId="{7176287B-780B-4ADC-AE65-0E1D54B1DA08}" type="pres">
      <dgm:prSet presAssocID="{055BDE46-71CE-4D58-AE7B-E2CBD7B00242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6A3699D6-A285-4F28-826C-FAA2F4FC7307}" type="pres">
      <dgm:prSet presAssocID="{055BDE46-71CE-4D58-AE7B-E2CBD7B00242}" presName="parentText" presStyleLbl="node1" presStyleIdx="0" presStyleCnt="3" custScaleX="14029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5B8FD1-BDC0-4FB2-ACDC-CAD20F38AF1D}" type="pres">
      <dgm:prSet presAssocID="{055BDE46-71CE-4D58-AE7B-E2CBD7B00242}" presName="negativeSpace" presStyleCnt="0"/>
      <dgm:spPr/>
    </dgm:pt>
    <dgm:pt modelId="{D86F30C8-05D4-4D97-B6EE-C83398F43530}" type="pres">
      <dgm:prSet presAssocID="{055BDE46-71CE-4D58-AE7B-E2CBD7B00242}" presName="childText" presStyleLbl="conFgAcc1" presStyleIdx="0" presStyleCnt="3">
        <dgm:presLayoutVars>
          <dgm:bulletEnabled val="1"/>
        </dgm:presLayoutVars>
      </dgm:prSet>
      <dgm:spPr/>
    </dgm:pt>
    <dgm:pt modelId="{20B988A2-6981-45DF-BF16-D67618FF0DE5}" type="pres">
      <dgm:prSet presAssocID="{8A6D2814-A76F-48EE-B16A-B9C9A8E641B1}" presName="spaceBetweenRectangles" presStyleCnt="0"/>
      <dgm:spPr/>
    </dgm:pt>
    <dgm:pt modelId="{A390ACD7-11D1-409B-B2D5-BD0DF3E2DC71}" type="pres">
      <dgm:prSet presAssocID="{E0219CE7-D9EA-4318-9EB0-63B902694E1A}" presName="parentLin" presStyleCnt="0"/>
      <dgm:spPr/>
    </dgm:pt>
    <dgm:pt modelId="{70351260-7939-480C-8189-9E081882B187}" type="pres">
      <dgm:prSet presAssocID="{E0219CE7-D9EA-4318-9EB0-63B902694E1A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AC8FFA07-EE58-4828-AF99-1DCBE4F0B539}" type="pres">
      <dgm:prSet presAssocID="{E0219CE7-D9EA-4318-9EB0-63B902694E1A}" presName="parentText" presStyleLbl="node1" presStyleIdx="1" presStyleCnt="3" custScaleX="13846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A93794-05C2-43B2-870B-B2A2F20A4611}" type="pres">
      <dgm:prSet presAssocID="{E0219CE7-D9EA-4318-9EB0-63B902694E1A}" presName="negativeSpace" presStyleCnt="0"/>
      <dgm:spPr/>
    </dgm:pt>
    <dgm:pt modelId="{F88758EF-295A-4195-9C02-04E3500BB2C8}" type="pres">
      <dgm:prSet presAssocID="{E0219CE7-D9EA-4318-9EB0-63B902694E1A}" presName="childText" presStyleLbl="conFgAcc1" presStyleIdx="1" presStyleCnt="3">
        <dgm:presLayoutVars>
          <dgm:bulletEnabled val="1"/>
        </dgm:presLayoutVars>
      </dgm:prSet>
      <dgm:spPr/>
    </dgm:pt>
    <dgm:pt modelId="{98110E5F-C742-4CA2-A614-6C6BA86EF01C}" type="pres">
      <dgm:prSet presAssocID="{DCEE2965-5BCA-4B1B-8C95-7F9C7C00CDDF}" presName="spaceBetweenRectangles" presStyleCnt="0"/>
      <dgm:spPr/>
    </dgm:pt>
    <dgm:pt modelId="{CB25CF0C-F8B6-4FC6-BB67-19A036EC3C64}" type="pres">
      <dgm:prSet presAssocID="{36187B7C-CD6B-49D9-9BC5-B60D16993B0D}" presName="parentLin" presStyleCnt="0"/>
      <dgm:spPr/>
    </dgm:pt>
    <dgm:pt modelId="{CA98532E-D485-45EF-AC71-8587EE2CFB9C}" type="pres">
      <dgm:prSet presAssocID="{36187B7C-CD6B-49D9-9BC5-B60D16993B0D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FEE915D5-B35A-4D38-987B-F29B53D4FC9C}" type="pres">
      <dgm:prSet presAssocID="{36187B7C-CD6B-49D9-9BC5-B60D16993B0D}" presName="parentText" presStyleLbl="node1" presStyleIdx="2" presStyleCnt="3" custScaleX="13846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1F7119-1D3B-4148-BD2E-F5422919A0B3}" type="pres">
      <dgm:prSet presAssocID="{36187B7C-CD6B-49D9-9BC5-B60D16993B0D}" presName="negativeSpace" presStyleCnt="0"/>
      <dgm:spPr/>
    </dgm:pt>
    <dgm:pt modelId="{A4B3485B-A03B-47AB-844F-80BD27DDF6F8}" type="pres">
      <dgm:prSet presAssocID="{36187B7C-CD6B-49D9-9BC5-B60D16993B0D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3C6ED52C-0D9E-41C6-8271-0C5B4F1809B9}" type="presOf" srcId="{36187B7C-CD6B-49D9-9BC5-B60D16993B0D}" destId="{CA98532E-D485-45EF-AC71-8587EE2CFB9C}" srcOrd="0" destOrd="0" presId="urn:microsoft.com/office/officeart/2005/8/layout/list1"/>
    <dgm:cxn modelId="{77D89054-67EC-42B5-8854-F29284209CE4}" srcId="{B49C26C6-2BEF-4B59-B03B-B8CDBF3BFE9E}" destId="{E0219CE7-D9EA-4318-9EB0-63B902694E1A}" srcOrd="1" destOrd="0" parTransId="{B6768530-E3F5-442C-AC75-E234FD4C82F2}" sibTransId="{DCEE2965-5BCA-4B1B-8C95-7F9C7C00CDDF}"/>
    <dgm:cxn modelId="{7C4BD082-88AB-456B-90BE-D9501A1D4100}" srcId="{B49C26C6-2BEF-4B59-B03B-B8CDBF3BFE9E}" destId="{36187B7C-CD6B-49D9-9BC5-B60D16993B0D}" srcOrd="2" destOrd="0" parTransId="{681C2ACC-B74C-4060-9EA6-EFC05CA3960C}" sibTransId="{9E738CB0-E905-43DF-8EB3-EFFB3FF5EC9B}"/>
    <dgm:cxn modelId="{5A95AD12-A692-40F1-A04B-D38BDC6A1372}" type="presOf" srcId="{055BDE46-71CE-4D58-AE7B-E2CBD7B00242}" destId="{7176287B-780B-4ADC-AE65-0E1D54B1DA08}" srcOrd="0" destOrd="0" presId="urn:microsoft.com/office/officeart/2005/8/layout/list1"/>
    <dgm:cxn modelId="{9B7090A5-1A36-4C73-AA41-666184734CED}" type="presOf" srcId="{36187B7C-CD6B-49D9-9BC5-B60D16993B0D}" destId="{FEE915D5-B35A-4D38-987B-F29B53D4FC9C}" srcOrd="1" destOrd="0" presId="urn:microsoft.com/office/officeart/2005/8/layout/list1"/>
    <dgm:cxn modelId="{4452E743-121E-4098-BEB7-6CE1F92AE554}" srcId="{B49C26C6-2BEF-4B59-B03B-B8CDBF3BFE9E}" destId="{055BDE46-71CE-4D58-AE7B-E2CBD7B00242}" srcOrd="0" destOrd="0" parTransId="{CF88321A-6568-4B8F-90D1-F02E7B8C05CD}" sibTransId="{8A6D2814-A76F-48EE-B16A-B9C9A8E641B1}"/>
    <dgm:cxn modelId="{82A909CA-8683-4DEF-979F-172701C6361C}" type="presOf" srcId="{B49C26C6-2BEF-4B59-B03B-B8CDBF3BFE9E}" destId="{7F557C30-8E4A-4126-AE37-983E94859EA5}" srcOrd="0" destOrd="0" presId="urn:microsoft.com/office/officeart/2005/8/layout/list1"/>
    <dgm:cxn modelId="{2E65756A-AECD-4B29-B857-9C4EABB99D27}" type="presOf" srcId="{E0219CE7-D9EA-4318-9EB0-63B902694E1A}" destId="{70351260-7939-480C-8189-9E081882B187}" srcOrd="0" destOrd="0" presId="urn:microsoft.com/office/officeart/2005/8/layout/list1"/>
    <dgm:cxn modelId="{6192D2B0-CE6A-4F5D-856D-157BE3641E24}" type="presOf" srcId="{E0219CE7-D9EA-4318-9EB0-63B902694E1A}" destId="{AC8FFA07-EE58-4828-AF99-1DCBE4F0B539}" srcOrd="1" destOrd="0" presId="urn:microsoft.com/office/officeart/2005/8/layout/list1"/>
    <dgm:cxn modelId="{F23A43CA-60D0-4E13-BADB-C5699B3920E8}" type="presOf" srcId="{055BDE46-71CE-4D58-AE7B-E2CBD7B00242}" destId="{6A3699D6-A285-4F28-826C-FAA2F4FC7307}" srcOrd="1" destOrd="0" presId="urn:microsoft.com/office/officeart/2005/8/layout/list1"/>
    <dgm:cxn modelId="{12D63E91-4C62-4E65-94CF-4A150EA94FBA}" type="presParOf" srcId="{7F557C30-8E4A-4126-AE37-983E94859EA5}" destId="{71F60B00-A896-4E9D-978C-6C266E01D436}" srcOrd="0" destOrd="0" presId="urn:microsoft.com/office/officeart/2005/8/layout/list1"/>
    <dgm:cxn modelId="{4A553C5F-43E9-48C6-916B-7C3B97E89361}" type="presParOf" srcId="{71F60B00-A896-4E9D-978C-6C266E01D436}" destId="{7176287B-780B-4ADC-AE65-0E1D54B1DA08}" srcOrd="0" destOrd="0" presId="urn:microsoft.com/office/officeart/2005/8/layout/list1"/>
    <dgm:cxn modelId="{630CA2C8-8BD9-47F6-BEF8-E29CFDDE63BE}" type="presParOf" srcId="{71F60B00-A896-4E9D-978C-6C266E01D436}" destId="{6A3699D6-A285-4F28-826C-FAA2F4FC7307}" srcOrd="1" destOrd="0" presId="urn:microsoft.com/office/officeart/2005/8/layout/list1"/>
    <dgm:cxn modelId="{6FAE9249-F7A6-4F43-8518-14FC732B1CF7}" type="presParOf" srcId="{7F557C30-8E4A-4126-AE37-983E94859EA5}" destId="{AC5B8FD1-BDC0-4FB2-ACDC-CAD20F38AF1D}" srcOrd="1" destOrd="0" presId="urn:microsoft.com/office/officeart/2005/8/layout/list1"/>
    <dgm:cxn modelId="{08B8C98C-5660-408B-81D8-C84F22A1AF62}" type="presParOf" srcId="{7F557C30-8E4A-4126-AE37-983E94859EA5}" destId="{D86F30C8-05D4-4D97-B6EE-C83398F43530}" srcOrd="2" destOrd="0" presId="urn:microsoft.com/office/officeart/2005/8/layout/list1"/>
    <dgm:cxn modelId="{84E4AA9D-5B29-4FA6-B5BD-7FDCD49DDA73}" type="presParOf" srcId="{7F557C30-8E4A-4126-AE37-983E94859EA5}" destId="{20B988A2-6981-45DF-BF16-D67618FF0DE5}" srcOrd="3" destOrd="0" presId="urn:microsoft.com/office/officeart/2005/8/layout/list1"/>
    <dgm:cxn modelId="{2A3EFB1F-770F-41AF-A402-72B1F03CB2CC}" type="presParOf" srcId="{7F557C30-8E4A-4126-AE37-983E94859EA5}" destId="{A390ACD7-11D1-409B-B2D5-BD0DF3E2DC71}" srcOrd="4" destOrd="0" presId="urn:microsoft.com/office/officeart/2005/8/layout/list1"/>
    <dgm:cxn modelId="{C1CB173E-A1A1-4C56-B044-6820248C3FE1}" type="presParOf" srcId="{A390ACD7-11D1-409B-B2D5-BD0DF3E2DC71}" destId="{70351260-7939-480C-8189-9E081882B187}" srcOrd="0" destOrd="0" presId="urn:microsoft.com/office/officeart/2005/8/layout/list1"/>
    <dgm:cxn modelId="{28372965-E3DE-41E1-BF55-9829D96FF91B}" type="presParOf" srcId="{A390ACD7-11D1-409B-B2D5-BD0DF3E2DC71}" destId="{AC8FFA07-EE58-4828-AF99-1DCBE4F0B539}" srcOrd="1" destOrd="0" presId="urn:microsoft.com/office/officeart/2005/8/layout/list1"/>
    <dgm:cxn modelId="{59E29D61-CA9E-43D2-8778-0F681738F4CE}" type="presParOf" srcId="{7F557C30-8E4A-4126-AE37-983E94859EA5}" destId="{5BA93794-05C2-43B2-870B-B2A2F20A4611}" srcOrd="5" destOrd="0" presId="urn:microsoft.com/office/officeart/2005/8/layout/list1"/>
    <dgm:cxn modelId="{DF736254-49A2-496B-948F-B6B9C1A47E44}" type="presParOf" srcId="{7F557C30-8E4A-4126-AE37-983E94859EA5}" destId="{F88758EF-295A-4195-9C02-04E3500BB2C8}" srcOrd="6" destOrd="0" presId="urn:microsoft.com/office/officeart/2005/8/layout/list1"/>
    <dgm:cxn modelId="{8D28A8D9-E460-4739-94FA-3B18C60042AF}" type="presParOf" srcId="{7F557C30-8E4A-4126-AE37-983E94859EA5}" destId="{98110E5F-C742-4CA2-A614-6C6BA86EF01C}" srcOrd="7" destOrd="0" presId="urn:microsoft.com/office/officeart/2005/8/layout/list1"/>
    <dgm:cxn modelId="{265C1B9E-4E8F-4805-8C61-DBC1D0B0D5F9}" type="presParOf" srcId="{7F557C30-8E4A-4126-AE37-983E94859EA5}" destId="{CB25CF0C-F8B6-4FC6-BB67-19A036EC3C64}" srcOrd="8" destOrd="0" presId="urn:microsoft.com/office/officeart/2005/8/layout/list1"/>
    <dgm:cxn modelId="{8C9F9D2A-2C3A-4B85-9C81-E44E4A5F181D}" type="presParOf" srcId="{CB25CF0C-F8B6-4FC6-BB67-19A036EC3C64}" destId="{CA98532E-D485-45EF-AC71-8587EE2CFB9C}" srcOrd="0" destOrd="0" presId="urn:microsoft.com/office/officeart/2005/8/layout/list1"/>
    <dgm:cxn modelId="{7FF4DBCE-33AA-4A40-AE21-C38E8C8384E5}" type="presParOf" srcId="{CB25CF0C-F8B6-4FC6-BB67-19A036EC3C64}" destId="{FEE915D5-B35A-4D38-987B-F29B53D4FC9C}" srcOrd="1" destOrd="0" presId="urn:microsoft.com/office/officeart/2005/8/layout/list1"/>
    <dgm:cxn modelId="{C1CAB8CD-DE35-442E-9FEF-2509F5878386}" type="presParOf" srcId="{7F557C30-8E4A-4126-AE37-983E94859EA5}" destId="{A11F7119-1D3B-4148-BD2E-F5422919A0B3}" srcOrd="9" destOrd="0" presId="urn:microsoft.com/office/officeart/2005/8/layout/list1"/>
    <dgm:cxn modelId="{17D220E8-5155-4A59-9CF0-605A80F77201}" type="presParOf" srcId="{7F557C30-8E4A-4126-AE37-983E94859EA5}" destId="{A4B3485B-A03B-47AB-844F-80BD27DDF6F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01C1EA-44D4-4469-9489-A8FBA866E19B}">
      <dsp:nvSpPr>
        <dsp:cNvPr id="0" name=""/>
        <dsp:cNvSpPr/>
      </dsp:nvSpPr>
      <dsp:spPr>
        <a:xfrm rot="10800000">
          <a:off x="357170" y="1684"/>
          <a:ext cx="8072496" cy="1366924"/>
        </a:xfrm>
        <a:prstGeom prst="homePlat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2776" tIns="76200" rIns="14224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1921-1922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жыл</a:t>
          </a:r>
          <a:r>
            <a:rPr lang="kk-KZ" sz="2000" kern="1200" dirty="0" smtClean="0">
              <a:latin typeface="Times New Roman" pitchFamily="18" charset="0"/>
              <a:cs typeface="Times New Roman" pitchFamily="18" charset="0"/>
            </a:rPr>
            <a:t>ғы Вашингтон конференциясы бойынша жапондықтар Қытайға Шаньдун түбегін қайтарып беруге тиіс еді. АҚШ Ұлыбритания Жапониямен одақтасудан бас тартуға көндірді. АҚШ пен Ұлыбританияға қарағанда теңіз әскери күштерін шектеуге тиіс болды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698901" y="1684"/>
        <a:ext cx="7730765" cy="1366924"/>
      </dsp:txXfrm>
    </dsp:sp>
    <dsp:sp modelId="{80B4E313-E6EB-4BF3-8FD8-E67A6EE25089}">
      <dsp:nvSpPr>
        <dsp:cNvPr id="0" name=""/>
        <dsp:cNvSpPr/>
      </dsp:nvSpPr>
      <dsp:spPr>
        <a:xfrm>
          <a:off x="0" y="0"/>
          <a:ext cx="633337" cy="1366924"/>
        </a:xfrm>
        <a:prstGeom prst="ellipse">
          <a:avLst/>
        </a:prstGeom>
        <a:solidFill>
          <a:schemeClr val="accent5">
            <a:tint val="5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75D6DCA-853B-4B61-87C3-1E071193691B}">
      <dsp:nvSpPr>
        <dsp:cNvPr id="0" name=""/>
        <dsp:cNvSpPr/>
      </dsp:nvSpPr>
      <dsp:spPr>
        <a:xfrm rot="10800000">
          <a:off x="357170" y="1722092"/>
          <a:ext cx="8072496" cy="1366924"/>
        </a:xfrm>
        <a:prstGeom prst="homePlate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50000"/>
                <a:satMod val="300000"/>
              </a:schemeClr>
            </a:gs>
            <a:gs pos="35000">
              <a:schemeClr val="accent5">
                <a:hueOff val="-4966938"/>
                <a:satOff val="19906"/>
                <a:lumOff val="4314"/>
                <a:alphaOff val="0"/>
                <a:tint val="37000"/>
                <a:satMod val="30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2776" tIns="76200" rIns="14224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kern="1200" dirty="0" smtClean="0">
              <a:latin typeface="Times New Roman" pitchFamily="18" charset="0"/>
              <a:cs typeface="Times New Roman" pitchFamily="18" charset="0"/>
            </a:rPr>
            <a:t>Жапония Ресейлік Приморье, Шығыс Сібір, солтүстік Сахалинді басып алу үшін соғыс бастайды. Қызыл әскер жапондарды 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1922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жылы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kk-KZ" sz="2000" kern="1200" dirty="0" smtClean="0">
              <a:latin typeface="Times New Roman" pitchFamily="18" charset="0"/>
              <a:cs typeface="Times New Roman" pitchFamily="18" charset="0"/>
            </a:rPr>
            <a:t>Сібір мен Қиыр Шығыс жерінен қуып шығады.  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1925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жылы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сол</a:t>
          </a:r>
          <a:r>
            <a:rPr lang="kk-KZ" sz="2000" kern="1200" dirty="0" smtClean="0">
              <a:latin typeface="Times New Roman" pitchFamily="18" charset="0"/>
              <a:cs typeface="Times New Roman" pitchFamily="18" charset="0"/>
            </a:rPr>
            <a:t>түстік Сахалинді қайтарып алды.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698901" y="1722092"/>
        <a:ext cx="7730765" cy="1366924"/>
      </dsp:txXfrm>
    </dsp:sp>
    <dsp:sp modelId="{EF97E1F5-17C4-40B8-9DA7-357B80752A38}">
      <dsp:nvSpPr>
        <dsp:cNvPr id="0" name=""/>
        <dsp:cNvSpPr/>
      </dsp:nvSpPr>
      <dsp:spPr>
        <a:xfrm>
          <a:off x="5" y="1643070"/>
          <a:ext cx="633337" cy="1366924"/>
        </a:xfrm>
        <a:prstGeom prst="ellipse">
          <a:avLst/>
        </a:prstGeom>
        <a:solidFill>
          <a:schemeClr val="accent5">
            <a:tint val="50000"/>
            <a:hueOff val="-5341183"/>
            <a:satOff val="23809"/>
            <a:lumOff val="2104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916AFA4-A35B-4C23-A811-FA70851DBF64}">
      <dsp:nvSpPr>
        <dsp:cNvPr id="0" name=""/>
        <dsp:cNvSpPr/>
      </dsp:nvSpPr>
      <dsp:spPr>
        <a:xfrm rot="10800000">
          <a:off x="285769" y="3500457"/>
          <a:ext cx="8072496" cy="1366924"/>
        </a:xfrm>
        <a:prstGeom prst="homePlate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2776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1923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жылы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Жапонияда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өте ауыр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жер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сілкінісі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болды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Жапонияның астанасы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Токио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түгелдей қирап 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150 мы</a:t>
          </a:r>
          <a:r>
            <a:rPr lang="kk-KZ" sz="2000" kern="1200" dirty="0" smtClean="0">
              <a:latin typeface="Times New Roman" pitchFamily="18" charset="0"/>
              <a:cs typeface="Times New Roman" pitchFamily="18" charset="0"/>
            </a:rPr>
            <a:t>ң адам қаза тапты.  Экономикасына үлкен шығын келді. 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627500" y="3500457"/>
        <a:ext cx="7730765" cy="1366924"/>
      </dsp:txXfrm>
    </dsp:sp>
    <dsp:sp modelId="{7429BFA5-4D45-4074-8EB0-E9725633C35D}">
      <dsp:nvSpPr>
        <dsp:cNvPr id="0" name=""/>
        <dsp:cNvSpPr/>
      </dsp:nvSpPr>
      <dsp:spPr>
        <a:xfrm>
          <a:off x="5" y="3500457"/>
          <a:ext cx="617152" cy="1366924"/>
        </a:xfrm>
        <a:prstGeom prst="ellipse">
          <a:avLst/>
        </a:prstGeom>
        <a:solidFill>
          <a:schemeClr val="accent5">
            <a:tint val="50000"/>
            <a:hueOff val="-10682366"/>
            <a:satOff val="47617"/>
            <a:lumOff val="4207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6F30C8-05D4-4D97-B6EE-C83398F43530}">
      <dsp:nvSpPr>
        <dsp:cNvPr id="0" name=""/>
        <dsp:cNvSpPr/>
      </dsp:nvSpPr>
      <dsp:spPr>
        <a:xfrm>
          <a:off x="0" y="563984"/>
          <a:ext cx="5572125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3699D6-A285-4F28-826C-FAA2F4FC7307}">
      <dsp:nvSpPr>
        <dsp:cNvPr id="0" name=""/>
        <dsp:cNvSpPr/>
      </dsp:nvSpPr>
      <dsp:spPr>
        <a:xfrm>
          <a:off x="269899" y="3104"/>
          <a:ext cx="5301107" cy="11217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7429" tIns="0" rIns="147429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kern="1200" dirty="0" smtClean="0">
              <a:latin typeface="Times New Roman" pitchFamily="18" charset="0"/>
              <a:cs typeface="Times New Roman" pitchFamily="18" charset="0"/>
            </a:rPr>
            <a:t>Маньчжурия мен Моңғолияны Қытайдан бөліп алуды көздеді. Дүниежүзін басып алу үшін біз Қытайды басып алуымыз керек деген мақсат көздеді.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4659" y="57864"/>
        <a:ext cx="5191587" cy="1012240"/>
      </dsp:txXfrm>
    </dsp:sp>
    <dsp:sp modelId="{F88758EF-295A-4195-9C02-04E3500BB2C8}">
      <dsp:nvSpPr>
        <dsp:cNvPr id="0" name=""/>
        <dsp:cNvSpPr/>
      </dsp:nvSpPr>
      <dsp:spPr>
        <a:xfrm>
          <a:off x="0" y="2287665"/>
          <a:ext cx="5572125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8FFA07-EE58-4828-AF99-1DCBE4F0B539}">
      <dsp:nvSpPr>
        <dsp:cNvPr id="0" name=""/>
        <dsp:cNvSpPr/>
      </dsp:nvSpPr>
      <dsp:spPr>
        <a:xfrm>
          <a:off x="273164" y="1726784"/>
          <a:ext cx="5295210" cy="1121760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7429" tIns="0" rIns="147429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kern="1200" dirty="0" smtClean="0">
              <a:latin typeface="Times New Roman" pitchFamily="18" charset="0"/>
              <a:cs typeface="Times New Roman" pitchFamily="18" charset="0"/>
            </a:rPr>
            <a:t>Қытайды, Үндістанды, Оңтүстік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-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Шы</a:t>
          </a:r>
          <a:r>
            <a:rPr lang="kk-KZ" sz="2000" kern="1200" dirty="0" smtClean="0">
              <a:latin typeface="Times New Roman" pitchFamily="18" charset="0"/>
              <a:cs typeface="Times New Roman" pitchFamily="18" charset="0"/>
            </a:rPr>
            <a:t>ғыс Азия елдерін, Үндіқытайды, Бирманы,  Үндістанды, Ресейді, тіпті Еуропаны басып алуды көздеді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7924" y="1781544"/>
        <a:ext cx="5185690" cy="1012240"/>
      </dsp:txXfrm>
    </dsp:sp>
    <dsp:sp modelId="{A4B3485B-A03B-47AB-844F-80BD27DDF6F8}">
      <dsp:nvSpPr>
        <dsp:cNvPr id="0" name=""/>
        <dsp:cNvSpPr/>
      </dsp:nvSpPr>
      <dsp:spPr>
        <a:xfrm>
          <a:off x="0" y="4011345"/>
          <a:ext cx="5572125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E915D5-B35A-4D38-987B-F29B53D4FC9C}">
      <dsp:nvSpPr>
        <dsp:cNvPr id="0" name=""/>
        <dsp:cNvSpPr/>
      </dsp:nvSpPr>
      <dsp:spPr>
        <a:xfrm>
          <a:off x="273164" y="3450465"/>
          <a:ext cx="5295210" cy="112176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7429" tIns="0" rIns="147429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kern="1200" dirty="0" smtClean="0">
              <a:latin typeface="Times New Roman" pitchFamily="18" charset="0"/>
              <a:cs typeface="Times New Roman" pitchFamily="18" charset="0"/>
            </a:rPr>
            <a:t>Жапония “қан мен темір” саясатын жүргізбесе, Шығыс Азиядағы қиындықтарды жоя алмайды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7924" y="3505225"/>
        <a:ext cx="5185690" cy="10122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143116"/>
            <a:ext cx="8358246" cy="3929090"/>
          </a:xfrm>
        </p:spPr>
        <p:txBody>
          <a:bodyPr>
            <a:normAutofit fontScale="90000"/>
          </a:bodyPr>
          <a:lstStyle/>
          <a:p>
            <a:pPr eaLnBrk="0" hangingPunct="0"/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 тақырыбы: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Бірінші дүниежүзілік соғыстан кейінгі Азия елдері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тақырыбы:</a:t>
            </a:r>
            <a:b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Танака меморандумы» қаншалықты қауіпті болды?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қу мақсаты:</a:t>
            </a:r>
            <a:endParaRPr lang="ru-RU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8.3.1.2 тоталитаризм, әміршіл-әкімшіл жүйе сияқты саяси режимдердің қалыптасу алғышарттары мен тарихын түсіндіру;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8.4.1.5 1930 жылдардағы құрылымдық экономикалық дағдарыстың нәтижесінде экономикада орын алған өзгерістерді анықтау;</a:t>
            </a:r>
            <a:endParaRPr lang="kk-KZ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kk-KZ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Бағалау критерийлері: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Бірінші дүниежүзілік соғыстан кейінгі Жапонияның сәтсіздіктерін біледі;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Танака меморандумын біледі;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Жапонияның басқыншылық әрекеттерін түсінеді.</a:t>
            </a:r>
          </a:p>
          <a:p>
            <a:pPr algn="just">
              <a:buNone/>
            </a:pP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1"/>
            <a:ext cx="8501122" cy="78581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kk-KZ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Бірінші дүниежүзілік соғыстан кейінгі Жапония </a:t>
            </a:r>
            <a:endParaRPr lang="ru-RU" sz="28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214282" y="1571612"/>
          <a:ext cx="8501122" cy="4921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1-тапсырма. Т</a:t>
            </a:r>
            <a:r>
              <a:rPr lang="kk-KZ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өмендегі оқиғалардың Жапония үшін салдарын көрсет:</a:t>
            </a:r>
            <a:endParaRPr lang="ru-RU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Вашингтон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конференциясы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marL="514350" indent="-514350">
              <a:buFont typeface="+mj-lt"/>
              <a:buAutoNum type="arabicPeriod"/>
            </a:pPr>
            <a:endParaRPr lang="kk-KZ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Ресеймен қақтығыс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– </a:t>
            </a:r>
          </a:p>
          <a:p>
            <a:pPr marL="514350" indent="-514350">
              <a:buFont typeface="+mj-lt"/>
              <a:buAutoNum type="arabicPeriod"/>
            </a:pP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Жапонияда</a:t>
            </a:r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ғы жер сілкінісі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marL="514350" indent="-514350">
              <a:buNone/>
            </a:pPr>
            <a:r>
              <a:rPr lang="ru-RU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Дескрипторлар</a:t>
            </a:r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Вашингтон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конференциясыны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ң Жапония үшін жағымсыз нәтижесін көрсету</a:t>
            </a:r>
          </a:p>
          <a:p>
            <a:pPr marL="514350" indent="-514350">
              <a:buAutoNum type="arabicPeriod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Ресеймен қақтығыстың нәтижесін білу</a:t>
            </a:r>
          </a:p>
          <a:p>
            <a:pPr marL="514350" indent="-514350">
              <a:buAutoNum type="arabicPeriod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Жер сілкінісінің Жапония үшін салдарын білу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kk-KZ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1-тапсырма. Т</a:t>
            </a:r>
            <a:r>
              <a:rPr lang="kk-KZ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өмендегі оқиғалардың Жапония үшін салдарын көрсет:</a:t>
            </a:r>
            <a:endParaRPr lang="ru-RU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472518" cy="4900634"/>
          </a:xfrm>
        </p:spPr>
        <p:txBody>
          <a:bodyPr>
            <a:normAutofit fontScale="85000"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Вашингтон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конференциясы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жапондықтар Қытайға Шаньдун түбегін қайтарып беруге тиіс болды. АҚШ пен Ұлыбританияға қарағанда теңіз әскери күштерін шектеуіне тура келді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kk-KZ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Ресеймен қақтығыс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1922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жапондарды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Сібір мен Қиыр Шығыс жерінен қуып шығады.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1925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түстік Сахалинді қайтарып алды.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Жапонияда</a:t>
            </a:r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ғы жер сілкінісі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Жапонияның астанасы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Токио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түгелдей қирап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150 мы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ң адам қаза тапты.  Экономикасына үлкен шығын келді. 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kk-KZ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1927 </a:t>
            </a:r>
            <a:r>
              <a:rPr lang="ru-RU" sz="28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Жапония</a:t>
            </a:r>
            <a:r>
              <a:rPr lang="kk-KZ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ға билік басына </a:t>
            </a:r>
            <a:r>
              <a:rPr lang="ru-RU" sz="28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Танака</a:t>
            </a:r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Гийти</a:t>
            </a:r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кабинеті</a:t>
            </a:r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келді</a:t>
            </a:r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Танака</a:t>
            </a:r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меморандумындағы мәселелер:</a:t>
            </a:r>
            <a:endParaRPr lang="ru-RU" sz="28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14313" y="1600200"/>
          <a:ext cx="5572125" cy="4972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Users\user\Desktop\1128832_original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72198" y="1714488"/>
            <a:ext cx="2738430" cy="4486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Жапония басқыншылығы</a:t>
            </a:r>
            <a:endParaRPr lang="ru-RU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214282" y="1571612"/>
            <a:ext cx="3257544" cy="4525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1929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29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қыркүйекте Танака Гийти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66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жас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ында қайтыс болды. </a:t>
            </a:r>
          </a:p>
          <a:p>
            <a:pPr algn="just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Соған қарамастан елдің билеуші үкіметі мен император сарайы, ірі корпорациялар қиындықтан шығу үшін елді қаруландыру саясатына көшу керек деп есептеді. </a:t>
            </a:r>
          </a:p>
          <a:p>
            <a:pPr algn="just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Жас офицерлер одағы мен жаңа концерндер фашизмнің жапондық түрінің негізін салды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3929058" y="1600200"/>
            <a:ext cx="4757742" cy="497207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1931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Жапония Қытайға басқыншылық саясатқа көшті. Қысқа мерзімде Манчжурияны басып алды және сол жерде Жапонияның отары ретіндегі Император Пу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-И бил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ігіндегі тәуелсіз “Маньчжоу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мемлекет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ін құрды.</a:t>
            </a:r>
          </a:p>
          <a:p>
            <a:pPr algn="just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Ішкі Монғолияны да қосып алды.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1933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Ұлттар Лигасы тарапынан басқыншылық әрекеті үшін айыпталды, соған байланысты Ұлттар Лигасынан шығып кетті.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1936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Германиямен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, Италиямен одақ құрып, екінші дүниежүзілік соғысты бастаушы мемлекеттердің біріне айналды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2-тапсырма. </a:t>
            </a:r>
            <a:r>
              <a:rPr lang="ru-RU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Кестені</a:t>
            </a:r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толтыр</a:t>
            </a:r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500034" y="4000504"/>
            <a:ext cx="8229600" cy="248284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kk-KZ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Дескрипторлар:</a:t>
            </a:r>
          </a:p>
          <a:p>
            <a:pPr marL="514350" indent="-514350" algn="just">
              <a:buAutoNum type="arabicPeriod"/>
            </a:pP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Танака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меорандумында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көрсетілген мәселелерді білу</a:t>
            </a:r>
          </a:p>
          <a:p>
            <a:pPr marL="514350" indent="-514350" algn="just">
              <a:buAutoNum type="arabicPeriod"/>
            </a:pPr>
            <a:r>
              <a:rPr lang="kk-KZ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Танака меморандумынан кейінгі жапон басқыншылығын сипаттау</a:t>
            </a:r>
          </a:p>
        </p:txBody>
      </p:sp>
      <p:graphicFrame>
        <p:nvGraphicFramePr>
          <p:cNvPr id="5" name="Содержимое 6"/>
          <p:cNvGraphicFramePr>
            <a:graphicFrameLocks/>
          </p:cNvGraphicFramePr>
          <p:nvPr/>
        </p:nvGraphicFramePr>
        <p:xfrm>
          <a:off x="457200" y="1600201"/>
          <a:ext cx="8229658" cy="22683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5853"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Танака меморандумында көрсетілген мәселелер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343" marR="86343"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Танака</a:t>
                      </a:r>
                      <a:r>
                        <a:rPr lang="kk-KZ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меморандумынан кейінгі жапон басқыншылығы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343" marR="8634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726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6343" marR="86343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6343" marR="8634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214282" y="1600200"/>
          <a:ext cx="8715436" cy="5126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7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7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8668"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Танака меморандумында көрсетілген мәселелер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Танака</a:t>
                      </a:r>
                      <a:r>
                        <a:rPr lang="kk-KZ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меморандумынан кейінгі жапон басқыншылығы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506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Маньчжурия мен Моңғолияны Қытайдан бөліп алуды көздеді. Дүниежүзін басып алу үшін біз Қытайды басып алуымыз керек деген мақсат көздеді.</a:t>
                      </a:r>
                      <a:endParaRPr lang="ru-RU" sz="2000" dirty="0" smtClean="0"/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Қытайды, Үндістанды, Оңтүстік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Шы</a:t>
                      </a:r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ғыс Азия елдерін, Үндіқытайды, Бирманы,  Үндістанды, Ресейді, тіпті Еуропаны басып алуды көздеді</a:t>
                      </a: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1931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жылы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Жапония Қытайға басқыншылық саясатқа көшті. Қысқа мерзімде Манчжурияны басып алды және сол жерде Жапонияның отары ретіндегі Император Пу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-И бил</a:t>
                      </a:r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ігіндегі тәуелсіз “Маньчжоу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-го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мемлекет</a:t>
                      </a:r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ін құрды.</a:t>
                      </a:r>
                    </a:p>
                    <a:p>
                      <a:pPr algn="just"/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Ішкі Монғолияны да қосып алды.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1936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жылы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Германиямен</a:t>
                      </a:r>
                      <a:r>
                        <a:rPr lang="kk-KZ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, Италиямен одақ құрып, екінші дүниежүзілік соғысты бастаушы мемлекеттердің біріне айналды</a:t>
                      </a:r>
                    </a:p>
                    <a:p>
                      <a:pPr algn="just"/>
                      <a:endParaRPr lang="kk-KZ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857224" y="571480"/>
            <a:ext cx="66437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2-тапсырма. </a:t>
            </a:r>
            <a:r>
              <a:rPr lang="ru-RU" sz="36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Кестені</a:t>
            </a:r>
            <a:r>
              <a:rPr lang="ru-RU" sz="3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толтыр</a:t>
            </a:r>
            <a:r>
              <a:rPr lang="ru-RU" sz="3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1562</TotalTime>
  <Words>595</Words>
  <Application>Microsoft Office PowerPoint</Application>
  <PresentationFormat>Экран (4:3)</PresentationFormat>
  <Paragraphs>59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Тема Office</vt:lpstr>
      <vt:lpstr>Бөлім тақырыбы: Бірінші дүниежүзілік соғыстан кейінгі Азия елдері  Сабақ тақырыбы:  «Танака меморандумы» қаншалықты қауіпті болды?  </vt:lpstr>
      <vt:lpstr>Презентация PowerPoint</vt:lpstr>
      <vt:lpstr>Презентация PowerPoint</vt:lpstr>
      <vt:lpstr>1-тапсырма. Төмендегі оқиғалардың Жапония үшін салдарын көрсет:</vt:lpstr>
      <vt:lpstr>1-тапсырма. Төмендегі оқиғалардың Жапония үшін салдарын көрсет:</vt:lpstr>
      <vt:lpstr>1927 жылы Жапонияға билік басына Танака Гийти кабинеті келді. Танака меморандумындағы мәселелер:</vt:lpstr>
      <vt:lpstr>Жапония басқыншылығы</vt:lpstr>
      <vt:lpstr>2-тапсырма. Кестені толтыр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Бөлім тақырыбы: Бірінші дүниежүзілік соғыстан кейінгі Азия елдері  Сабақ тақырыбы:  «Танака меморандумы» қаншалықты қауіпті болды?  </dc:title>
  <dc:creator>user</dc:creator>
  <cp:lastModifiedBy>Данагул</cp:lastModifiedBy>
  <cp:revision>54</cp:revision>
  <dcterms:created xsi:type="dcterms:W3CDTF">2021-05-03T09:32:43Z</dcterms:created>
  <dcterms:modified xsi:type="dcterms:W3CDTF">2024-11-17T10:32:57Z</dcterms:modified>
</cp:coreProperties>
</file>