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3" r:id="rId10"/>
    <p:sldId id="264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84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9B74A-476A-4821-8A92-F884908DCE61}" type="doc">
      <dgm:prSet loTypeId="urn:microsoft.com/office/officeart/2005/8/layout/hProcess7#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04C5259-9C45-459A-BF97-2CAF08667696}">
      <dgm:prSet phldrT="[Текст]"/>
      <dgm:spPr/>
      <dgm:t>
        <a:bodyPr/>
        <a:lstStyle/>
        <a:p>
          <a:endParaRPr lang="ru-RU" dirty="0"/>
        </a:p>
      </dgm:t>
    </dgm:pt>
    <dgm:pt modelId="{25AD706C-020C-42FB-A490-47109C33482A}" type="parTrans" cxnId="{F3DE000E-C6D5-41E8-88C0-7A750B7DD408}">
      <dgm:prSet/>
      <dgm:spPr/>
      <dgm:t>
        <a:bodyPr/>
        <a:lstStyle/>
        <a:p>
          <a:endParaRPr lang="ru-RU"/>
        </a:p>
      </dgm:t>
    </dgm:pt>
    <dgm:pt modelId="{BDF0696C-3C71-443B-92A2-3416E1AB1A5C}" type="sibTrans" cxnId="{F3DE000E-C6D5-41E8-88C0-7A750B7DD408}">
      <dgm:prSet/>
      <dgm:spPr/>
      <dgm:t>
        <a:bodyPr/>
        <a:lstStyle/>
        <a:p>
          <a:endParaRPr lang="ru-RU"/>
        </a:p>
      </dgm:t>
    </dgm:pt>
    <dgm:pt modelId="{37B56644-07EE-4566-A17B-F2F52AF347E5}">
      <dgm:prSet phldrT="[Текст]" custT="1"/>
      <dgm:spPr/>
      <dgm:t>
        <a:bodyPr/>
        <a:lstStyle/>
        <a:p>
          <a:pPr algn="just"/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Қытай Батыс елдеріне тәуелді жағдайда болды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36A7402E-0494-4130-B206-BD90B1CD5811}" type="parTrans" cxnId="{187BE7FF-6871-47BA-B0EF-94AEB1162D6D}">
      <dgm:prSet/>
      <dgm:spPr/>
      <dgm:t>
        <a:bodyPr/>
        <a:lstStyle/>
        <a:p>
          <a:endParaRPr lang="ru-RU"/>
        </a:p>
      </dgm:t>
    </dgm:pt>
    <dgm:pt modelId="{A95C3854-3195-425E-91E4-7D63C65C6C7D}" type="sibTrans" cxnId="{187BE7FF-6871-47BA-B0EF-94AEB1162D6D}">
      <dgm:prSet/>
      <dgm:spPr/>
      <dgm:t>
        <a:bodyPr/>
        <a:lstStyle/>
        <a:p>
          <a:endParaRPr lang="ru-RU"/>
        </a:p>
      </dgm:t>
    </dgm:pt>
    <dgm:pt modelId="{38D92F2A-C249-4809-BDF2-32F7C1C7E157}">
      <dgm:prSet phldrT="[Текст]"/>
      <dgm:spPr/>
      <dgm:t>
        <a:bodyPr/>
        <a:lstStyle/>
        <a:p>
          <a:endParaRPr lang="ru-RU" dirty="0"/>
        </a:p>
      </dgm:t>
    </dgm:pt>
    <dgm:pt modelId="{968FD076-73B6-4D96-83CD-6D459A086001}" type="parTrans" cxnId="{B3D9A40C-8B14-41B3-AE6D-9ED744BFC1CA}">
      <dgm:prSet/>
      <dgm:spPr/>
      <dgm:t>
        <a:bodyPr/>
        <a:lstStyle/>
        <a:p>
          <a:endParaRPr lang="ru-RU"/>
        </a:p>
      </dgm:t>
    </dgm:pt>
    <dgm:pt modelId="{40DC1823-0E12-4764-8FBF-EBE00131E849}" type="sibTrans" cxnId="{B3D9A40C-8B14-41B3-AE6D-9ED744BFC1CA}">
      <dgm:prSet/>
      <dgm:spPr/>
      <dgm:t>
        <a:bodyPr/>
        <a:lstStyle/>
        <a:p>
          <a:endParaRPr lang="ru-RU"/>
        </a:p>
      </dgm:t>
    </dgm:pt>
    <dgm:pt modelId="{6170999B-3827-42E9-870D-532EFFB734C6}">
      <dgm:prSet phldrT="[Текст]" custT="1"/>
      <dgm:spPr/>
      <dgm:t>
        <a:bodyPr/>
        <a:lstStyle/>
        <a:p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Билік маньчжур-лердің Цин әулетінің қолында  болды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FAD55592-7FFF-4F01-BC72-6789293820F4}" type="parTrans" cxnId="{5A999C82-05A2-4B34-9AAE-C2D8C99577DF}">
      <dgm:prSet/>
      <dgm:spPr/>
      <dgm:t>
        <a:bodyPr/>
        <a:lstStyle/>
        <a:p>
          <a:endParaRPr lang="ru-RU"/>
        </a:p>
      </dgm:t>
    </dgm:pt>
    <dgm:pt modelId="{978858E3-0901-4733-98DE-51B68A070A6C}" type="sibTrans" cxnId="{5A999C82-05A2-4B34-9AAE-C2D8C99577DF}">
      <dgm:prSet/>
      <dgm:spPr/>
      <dgm:t>
        <a:bodyPr/>
        <a:lstStyle/>
        <a:p>
          <a:endParaRPr lang="ru-RU"/>
        </a:p>
      </dgm:t>
    </dgm:pt>
    <dgm:pt modelId="{DFEC047B-8FE9-46A8-8245-155D45591599}">
      <dgm:prSet phldrT="[Текст]"/>
      <dgm:spPr/>
      <dgm:t>
        <a:bodyPr/>
        <a:lstStyle/>
        <a:p>
          <a:endParaRPr lang="ru-RU" dirty="0"/>
        </a:p>
      </dgm:t>
    </dgm:pt>
    <dgm:pt modelId="{38E81E9A-9DD2-46A2-B269-AFF8FA9FEC7F}" type="parTrans" cxnId="{86B6709C-9EFE-44DC-8885-B57F96FF4F59}">
      <dgm:prSet/>
      <dgm:spPr/>
      <dgm:t>
        <a:bodyPr/>
        <a:lstStyle/>
        <a:p>
          <a:endParaRPr lang="ru-RU"/>
        </a:p>
      </dgm:t>
    </dgm:pt>
    <dgm:pt modelId="{B20BBA14-5249-42D7-BE04-8290F60AC9CA}" type="sibTrans" cxnId="{86B6709C-9EFE-44DC-8885-B57F96FF4F59}">
      <dgm:prSet/>
      <dgm:spPr/>
      <dgm:t>
        <a:bodyPr/>
        <a:lstStyle/>
        <a:p>
          <a:endParaRPr lang="ru-RU"/>
        </a:p>
      </dgm:t>
    </dgm:pt>
    <dgm:pt modelId="{C67C4F04-4128-4F2D-88F2-3A157CA8D65F}">
      <dgm:prSet phldrT="[Текст]" custT="1"/>
      <dgm:spPr/>
      <dgm:t>
        <a:bodyPr/>
        <a:lstStyle/>
        <a:p>
          <a:pPr algn="just"/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Цин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әулеті тұсында Қытайдың экономика-сы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,  хал</a:t>
          </a:r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ықтың жағдайы нашар жағдайда болды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4C947CE9-56DE-4689-A0A6-B4ACD6767B60}" type="parTrans" cxnId="{AC9F920A-0372-4DA6-9CC3-311B68890415}">
      <dgm:prSet/>
      <dgm:spPr/>
      <dgm:t>
        <a:bodyPr/>
        <a:lstStyle/>
        <a:p>
          <a:endParaRPr lang="ru-RU"/>
        </a:p>
      </dgm:t>
    </dgm:pt>
    <dgm:pt modelId="{B17A43A6-75B5-46C2-B7CE-BF101310E834}" type="sibTrans" cxnId="{AC9F920A-0372-4DA6-9CC3-311B68890415}">
      <dgm:prSet/>
      <dgm:spPr/>
      <dgm:t>
        <a:bodyPr/>
        <a:lstStyle/>
        <a:p>
          <a:endParaRPr lang="ru-RU"/>
        </a:p>
      </dgm:t>
    </dgm:pt>
    <dgm:pt modelId="{6B0A22DE-FD93-4148-8950-182B29DBAE8A}" type="pres">
      <dgm:prSet presAssocID="{4FC9B74A-476A-4821-8A92-F884908DCE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368916-7FAD-4A47-ACE3-DAB5EDC92DAC}" type="pres">
      <dgm:prSet presAssocID="{004C5259-9C45-459A-BF97-2CAF08667696}" presName="compositeNode" presStyleCnt="0">
        <dgm:presLayoutVars>
          <dgm:bulletEnabled val="1"/>
        </dgm:presLayoutVars>
      </dgm:prSet>
      <dgm:spPr/>
    </dgm:pt>
    <dgm:pt modelId="{81B679CE-14AA-4892-9F94-F23BA8D202FF}" type="pres">
      <dgm:prSet presAssocID="{004C5259-9C45-459A-BF97-2CAF08667696}" presName="bgRect" presStyleLbl="node1" presStyleIdx="0" presStyleCnt="3" custScaleX="106470" custScaleY="143774"/>
      <dgm:spPr/>
      <dgm:t>
        <a:bodyPr/>
        <a:lstStyle/>
        <a:p>
          <a:endParaRPr lang="ru-RU"/>
        </a:p>
      </dgm:t>
    </dgm:pt>
    <dgm:pt modelId="{C678DB63-3041-46EA-9D3B-1BD8E8AD9A15}" type="pres">
      <dgm:prSet presAssocID="{004C5259-9C45-459A-BF97-2CAF08667696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DB102-4AAA-454A-B26E-D12F639316EC}" type="pres">
      <dgm:prSet presAssocID="{004C5259-9C45-459A-BF97-2CAF08667696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9FAB5-73D1-4A13-8605-2D3FFE4F58A0}" type="pres">
      <dgm:prSet presAssocID="{BDF0696C-3C71-443B-92A2-3416E1AB1A5C}" presName="hSp" presStyleCnt="0"/>
      <dgm:spPr/>
    </dgm:pt>
    <dgm:pt modelId="{3B927487-0C16-46F5-90C9-2E5410584345}" type="pres">
      <dgm:prSet presAssocID="{BDF0696C-3C71-443B-92A2-3416E1AB1A5C}" presName="vProcSp" presStyleCnt="0"/>
      <dgm:spPr/>
    </dgm:pt>
    <dgm:pt modelId="{CC15339F-7F31-489B-9732-8DE41AB9750D}" type="pres">
      <dgm:prSet presAssocID="{BDF0696C-3C71-443B-92A2-3416E1AB1A5C}" presName="vSp1" presStyleCnt="0"/>
      <dgm:spPr/>
    </dgm:pt>
    <dgm:pt modelId="{7DAF1A16-621F-4876-9BDB-2CE58ADB05C4}" type="pres">
      <dgm:prSet presAssocID="{BDF0696C-3C71-443B-92A2-3416E1AB1A5C}" presName="simulatedConn" presStyleLbl="solidFgAcc1" presStyleIdx="0" presStyleCnt="2"/>
      <dgm:spPr/>
    </dgm:pt>
    <dgm:pt modelId="{F576A51F-8337-451F-9C39-028FF62204B4}" type="pres">
      <dgm:prSet presAssocID="{BDF0696C-3C71-443B-92A2-3416E1AB1A5C}" presName="vSp2" presStyleCnt="0"/>
      <dgm:spPr/>
    </dgm:pt>
    <dgm:pt modelId="{38556AFE-85EA-4B1C-AA3E-A5FE0FD908A9}" type="pres">
      <dgm:prSet presAssocID="{BDF0696C-3C71-443B-92A2-3416E1AB1A5C}" presName="sibTrans" presStyleCnt="0"/>
      <dgm:spPr/>
    </dgm:pt>
    <dgm:pt modelId="{A4AAF5E1-15A8-4F05-B6A1-F0E60CF5DED3}" type="pres">
      <dgm:prSet presAssocID="{38D92F2A-C249-4809-BDF2-32F7C1C7E157}" presName="compositeNode" presStyleCnt="0">
        <dgm:presLayoutVars>
          <dgm:bulletEnabled val="1"/>
        </dgm:presLayoutVars>
      </dgm:prSet>
      <dgm:spPr/>
    </dgm:pt>
    <dgm:pt modelId="{8FE2D083-4B56-4523-93F3-3AB17FAD27CB}" type="pres">
      <dgm:prSet presAssocID="{38D92F2A-C249-4809-BDF2-32F7C1C7E157}" presName="bgRect" presStyleLbl="node1" presStyleIdx="1" presStyleCnt="3" custScaleX="106864" custScaleY="143774"/>
      <dgm:spPr/>
      <dgm:t>
        <a:bodyPr/>
        <a:lstStyle/>
        <a:p>
          <a:endParaRPr lang="ru-RU"/>
        </a:p>
      </dgm:t>
    </dgm:pt>
    <dgm:pt modelId="{AE4C77D3-F4FB-480C-9B93-F1A6E992DAA7}" type="pres">
      <dgm:prSet presAssocID="{38D92F2A-C249-4809-BDF2-32F7C1C7E157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956D1-0B5F-4D1A-B77A-00DBD610EB9E}" type="pres">
      <dgm:prSet presAssocID="{38D92F2A-C249-4809-BDF2-32F7C1C7E15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0AC56-9EF8-49F2-ADA6-B883F1F5B6BB}" type="pres">
      <dgm:prSet presAssocID="{40DC1823-0E12-4764-8FBF-EBE00131E849}" presName="hSp" presStyleCnt="0"/>
      <dgm:spPr/>
    </dgm:pt>
    <dgm:pt modelId="{6AC4E3FC-F8FB-415E-BA0C-CE4D46F52D35}" type="pres">
      <dgm:prSet presAssocID="{40DC1823-0E12-4764-8FBF-EBE00131E849}" presName="vProcSp" presStyleCnt="0"/>
      <dgm:spPr/>
    </dgm:pt>
    <dgm:pt modelId="{9BE3E903-1627-4504-8E86-A8428B205C6D}" type="pres">
      <dgm:prSet presAssocID="{40DC1823-0E12-4764-8FBF-EBE00131E849}" presName="vSp1" presStyleCnt="0"/>
      <dgm:spPr/>
    </dgm:pt>
    <dgm:pt modelId="{78A0E179-BC3F-42AE-A34A-1CFE6FEC22BE}" type="pres">
      <dgm:prSet presAssocID="{40DC1823-0E12-4764-8FBF-EBE00131E849}" presName="simulatedConn" presStyleLbl="solidFgAcc1" presStyleIdx="1" presStyleCnt="2"/>
      <dgm:spPr/>
    </dgm:pt>
    <dgm:pt modelId="{6F430A2E-A3F4-4233-A0AC-CE4DF42B1624}" type="pres">
      <dgm:prSet presAssocID="{40DC1823-0E12-4764-8FBF-EBE00131E849}" presName="vSp2" presStyleCnt="0"/>
      <dgm:spPr/>
    </dgm:pt>
    <dgm:pt modelId="{1D4B990E-0431-48C8-A572-9813C5D472E8}" type="pres">
      <dgm:prSet presAssocID="{40DC1823-0E12-4764-8FBF-EBE00131E849}" presName="sibTrans" presStyleCnt="0"/>
      <dgm:spPr/>
    </dgm:pt>
    <dgm:pt modelId="{4684D6D5-4D6A-41C4-94B3-969B8A20D73C}" type="pres">
      <dgm:prSet presAssocID="{DFEC047B-8FE9-46A8-8245-155D45591599}" presName="compositeNode" presStyleCnt="0">
        <dgm:presLayoutVars>
          <dgm:bulletEnabled val="1"/>
        </dgm:presLayoutVars>
      </dgm:prSet>
      <dgm:spPr/>
    </dgm:pt>
    <dgm:pt modelId="{A3CBB430-AEC3-4096-B6C1-38598D01F5D2}" type="pres">
      <dgm:prSet presAssocID="{DFEC047B-8FE9-46A8-8245-155D45591599}" presName="bgRect" presStyleLbl="node1" presStyleIdx="2" presStyleCnt="3" custScaleX="116462" custScaleY="143774" custLinFactNeighborX="-2543" custLinFactNeighborY="1599"/>
      <dgm:spPr/>
      <dgm:t>
        <a:bodyPr/>
        <a:lstStyle/>
        <a:p>
          <a:endParaRPr lang="ru-RU"/>
        </a:p>
      </dgm:t>
    </dgm:pt>
    <dgm:pt modelId="{369C758B-D982-4AFE-BC85-EC6332D60B8E}" type="pres">
      <dgm:prSet presAssocID="{DFEC047B-8FE9-46A8-8245-155D45591599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43C81B-0FF8-4989-A762-63E2D649779A}" type="pres">
      <dgm:prSet presAssocID="{DFEC047B-8FE9-46A8-8245-155D45591599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A372A4-2D39-4B4C-9D6E-4777421802CB}" type="presOf" srcId="{37B56644-07EE-4566-A17B-F2F52AF347E5}" destId="{166DB102-4AAA-454A-B26E-D12F639316EC}" srcOrd="0" destOrd="0" presId="urn:microsoft.com/office/officeart/2005/8/layout/hProcess7#1"/>
    <dgm:cxn modelId="{9531C667-4E42-441C-960E-76B16951F994}" type="presOf" srcId="{38D92F2A-C249-4809-BDF2-32F7C1C7E157}" destId="{8FE2D083-4B56-4523-93F3-3AB17FAD27CB}" srcOrd="0" destOrd="0" presId="urn:microsoft.com/office/officeart/2005/8/layout/hProcess7#1"/>
    <dgm:cxn modelId="{981F439C-1F0A-495F-AD3F-FCF66DB79C29}" type="presOf" srcId="{DFEC047B-8FE9-46A8-8245-155D45591599}" destId="{369C758B-D982-4AFE-BC85-EC6332D60B8E}" srcOrd="1" destOrd="0" presId="urn:microsoft.com/office/officeart/2005/8/layout/hProcess7#1"/>
    <dgm:cxn modelId="{187BE7FF-6871-47BA-B0EF-94AEB1162D6D}" srcId="{004C5259-9C45-459A-BF97-2CAF08667696}" destId="{37B56644-07EE-4566-A17B-F2F52AF347E5}" srcOrd="0" destOrd="0" parTransId="{36A7402E-0494-4130-B206-BD90B1CD5811}" sibTransId="{A95C3854-3195-425E-91E4-7D63C65C6C7D}"/>
    <dgm:cxn modelId="{D9EBA66A-3955-47C5-87B6-1DBAA419996C}" type="presOf" srcId="{C67C4F04-4128-4F2D-88F2-3A157CA8D65F}" destId="{C043C81B-0FF8-4989-A762-63E2D649779A}" srcOrd="0" destOrd="0" presId="urn:microsoft.com/office/officeart/2005/8/layout/hProcess7#1"/>
    <dgm:cxn modelId="{AC9F920A-0372-4DA6-9CC3-311B68890415}" srcId="{DFEC047B-8FE9-46A8-8245-155D45591599}" destId="{C67C4F04-4128-4F2D-88F2-3A157CA8D65F}" srcOrd="0" destOrd="0" parTransId="{4C947CE9-56DE-4689-A0A6-B4ACD6767B60}" sibTransId="{B17A43A6-75B5-46C2-B7CE-BF101310E834}"/>
    <dgm:cxn modelId="{5A999C82-05A2-4B34-9AAE-C2D8C99577DF}" srcId="{38D92F2A-C249-4809-BDF2-32F7C1C7E157}" destId="{6170999B-3827-42E9-870D-532EFFB734C6}" srcOrd="0" destOrd="0" parTransId="{FAD55592-7FFF-4F01-BC72-6789293820F4}" sibTransId="{978858E3-0901-4733-98DE-51B68A070A6C}"/>
    <dgm:cxn modelId="{86B6709C-9EFE-44DC-8885-B57F96FF4F59}" srcId="{4FC9B74A-476A-4821-8A92-F884908DCE61}" destId="{DFEC047B-8FE9-46A8-8245-155D45591599}" srcOrd="2" destOrd="0" parTransId="{38E81E9A-9DD2-46A2-B269-AFF8FA9FEC7F}" sibTransId="{B20BBA14-5249-42D7-BE04-8290F60AC9CA}"/>
    <dgm:cxn modelId="{8588594A-925C-49C1-9DC1-ADDFAC49DD8C}" type="presOf" srcId="{38D92F2A-C249-4809-BDF2-32F7C1C7E157}" destId="{AE4C77D3-F4FB-480C-9B93-F1A6E992DAA7}" srcOrd="1" destOrd="0" presId="urn:microsoft.com/office/officeart/2005/8/layout/hProcess7#1"/>
    <dgm:cxn modelId="{EE25DA40-E3DC-4B5B-9B39-80AF99C517C5}" type="presOf" srcId="{6170999B-3827-42E9-870D-532EFFB734C6}" destId="{95E956D1-0B5F-4D1A-B77A-00DBD610EB9E}" srcOrd="0" destOrd="0" presId="urn:microsoft.com/office/officeart/2005/8/layout/hProcess7#1"/>
    <dgm:cxn modelId="{B3D9A40C-8B14-41B3-AE6D-9ED744BFC1CA}" srcId="{4FC9B74A-476A-4821-8A92-F884908DCE61}" destId="{38D92F2A-C249-4809-BDF2-32F7C1C7E157}" srcOrd="1" destOrd="0" parTransId="{968FD076-73B6-4D96-83CD-6D459A086001}" sibTransId="{40DC1823-0E12-4764-8FBF-EBE00131E849}"/>
    <dgm:cxn modelId="{0E130298-4EA8-4FF4-860A-61D1C70E96F1}" type="presOf" srcId="{004C5259-9C45-459A-BF97-2CAF08667696}" destId="{C678DB63-3041-46EA-9D3B-1BD8E8AD9A15}" srcOrd="1" destOrd="0" presId="urn:microsoft.com/office/officeart/2005/8/layout/hProcess7#1"/>
    <dgm:cxn modelId="{9BBC08C0-CC2B-44EA-986A-1F739569730D}" type="presOf" srcId="{004C5259-9C45-459A-BF97-2CAF08667696}" destId="{81B679CE-14AA-4892-9F94-F23BA8D202FF}" srcOrd="0" destOrd="0" presId="urn:microsoft.com/office/officeart/2005/8/layout/hProcess7#1"/>
    <dgm:cxn modelId="{FD6BEC7B-0123-4881-9F3D-BF056184FD4D}" type="presOf" srcId="{4FC9B74A-476A-4821-8A92-F884908DCE61}" destId="{6B0A22DE-FD93-4148-8950-182B29DBAE8A}" srcOrd="0" destOrd="0" presId="urn:microsoft.com/office/officeart/2005/8/layout/hProcess7#1"/>
    <dgm:cxn modelId="{F3DE000E-C6D5-41E8-88C0-7A750B7DD408}" srcId="{4FC9B74A-476A-4821-8A92-F884908DCE61}" destId="{004C5259-9C45-459A-BF97-2CAF08667696}" srcOrd="0" destOrd="0" parTransId="{25AD706C-020C-42FB-A490-47109C33482A}" sibTransId="{BDF0696C-3C71-443B-92A2-3416E1AB1A5C}"/>
    <dgm:cxn modelId="{CF1101FC-858F-46D2-9002-F70AB88472DD}" type="presOf" srcId="{DFEC047B-8FE9-46A8-8245-155D45591599}" destId="{A3CBB430-AEC3-4096-B6C1-38598D01F5D2}" srcOrd="0" destOrd="0" presId="urn:microsoft.com/office/officeart/2005/8/layout/hProcess7#1"/>
    <dgm:cxn modelId="{F0C68C4F-70FF-439B-A8E5-F90D8949994D}" type="presParOf" srcId="{6B0A22DE-FD93-4148-8950-182B29DBAE8A}" destId="{61368916-7FAD-4A47-ACE3-DAB5EDC92DAC}" srcOrd="0" destOrd="0" presId="urn:microsoft.com/office/officeart/2005/8/layout/hProcess7#1"/>
    <dgm:cxn modelId="{FB0DFE20-86F3-4341-878B-1E6861158A2E}" type="presParOf" srcId="{61368916-7FAD-4A47-ACE3-DAB5EDC92DAC}" destId="{81B679CE-14AA-4892-9F94-F23BA8D202FF}" srcOrd="0" destOrd="0" presId="urn:microsoft.com/office/officeart/2005/8/layout/hProcess7#1"/>
    <dgm:cxn modelId="{C2F8C8E5-C9D0-4317-AD14-524AA49B7A2B}" type="presParOf" srcId="{61368916-7FAD-4A47-ACE3-DAB5EDC92DAC}" destId="{C678DB63-3041-46EA-9D3B-1BD8E8AD9A15}" srcOrd="1" destOrd="0" presId="urn:microsoft.com/office/officeart/2005/8/layout/hProcess7#1"/>
    <dgm:cxn modelId="{F6950BA5-31EB-45A3-94FD-00C6DA89614A}" type="presParOf" srcId="{61368916-7FAD-4A47-ACE3-DAB5EDC92DAC}" destId="{166DB102-4AAA-454A-B26E-D12F639316EC}" srcOrd="2" destOrd="0" presId="urn:microsoft.com/office/officeart/2005/8/layout/hProcess7#1"/>
    <dgm:cxn modelId="{0F627309-8DF5-4814-9FBD-7250F8D9B21C}" type="presParOf" srcId="{6B0A22DE-FD93-4148-8950-182B29DBAE8A}" destId="{58D9FAB5-73D1-4A13-8605-2D3FFE4F58A0}" srcOrd="1" destOrd="0" presId="urn:microsoft.com/office/officeart/2005/8/layout/hProcess7#1"/>
    <dgm:cxn modelId="{E8A37B39-0B41-4784-9DEA-63114849A04B}" type="presParOf" srcId="{6B0A22DE-FD93-4148-8950-182B29DBAE8A}" destId="{3B927487-0C16-46F5-90C9-2E5410584345}" srcOrd="2" destOrd="0" presId="urn:microsoft.com/office/officeart/2005/8/layout/hProcess7#1"/>
    <dgm:cxn modelId="{9B9D38F3-5BC8-492C-876F-4737C9B4AB8B}" type="presParOf" srcId="{3B927487-0C16-46F5-90C9-2E5410584345}" destId="{CC15339F-7F31-489B-9732-8DE41AB9750D}" srcOrd="0" destOrd="0" presId="urn:microsoft.com/office/officeart/2005/8/layout/hProcess7#1"/>
    <dgm:cxn modelId="{AC138D52-60A7-4CE5-8266-5F8AFF263750}" type="presParOf" srcId="{3B927487-0C16-46F5-90C9-2E5410584345}" destId="{7DAF1A16-621F-4876-9BDB-2CE58ADB05C4}" srcOrd="1" destOrd="0" presId="urn:microsoft.com/office/officeart/2005/8/layout/hProcess7#1"/>
    <dgm:cxn modelId="{80043A10-8AC7-43BF-BC83-BB5DE8CA3D61}" type="presParOf" srcId="{3B927487-0C16-46F5-90C9-2E5410584345}" destId="{F576A51F-8337-451F-9C39-028FF62204B4}" srcOrd="2" destOrd="0" presId="urn:microsoft.com/office/officeart/2005/8/layout/hProcess7#1"/>
    <dgm:cxn modelId="{7BDF9A29-F017-4E25-994A-1A23FF4E2747}" type="presParOf" srcId="{6B0A22DE-FD93-4148-8950-182B29DBAE8A}" destId="{38556AFE-85EA-4B1C-AA3E-A5FE0FD908A9}" srcOrd="3" destOrd="0" presId="urn:microsoft.com/office/officeart/2005/8/layout/hProcess7#1"/>
    <dgm:cxn modelId="{78CC683F-8F8E-42EB-8AB6-440B1C70BA95}" type="presParOf" srcId="{6B0A22DE-FD93-4148-8950-182B29DBAE8A}" destId="{A4AAF5E1-15A8-4F05-B6A1-F0E60CF5DED3}" srcOrd="4" destOrd="0" presId="urn:microsoft.com/office/officeart/2005/8/layout/hProcess7#1"/>
    <dgm:cxn modelId="{D7050110-A98A-4076-A065-C280BF598F63}" type="presParOf" srcId="{A4AAF5E1-15A8-4F05-B6A1-F0E60CF5DED3}" destId="{8FE2D083-4B56-4523-93F3-3AB17FAD27CB}" srcOrd="0" destOrd="0" presId="urn:microsoft.com/office/officeart/2005/8/layout/hProcess7#1"/>
    <dgm:cxn modelId="{FF49E372-15AD-4445-9669-C2435C0E763C}" type="presParOf" srcId="{A4AAF5E1-15A8-4F05-B6A1-F0E60CF5DED3}" destId="{AE4C77D3-F4FB-480C-9B93-F1A6E992DAA7}" srcOrd="1" destOrd="0" presId="urn:microsoft.com/office/officeart/2005/8/layout/hProcess7#1"/>
    <dgm:cxn modelId="{AEB1B204-7E1D-4041-A4D1-31B5E3D4D8F0}" type="presParOf" srcId="{A4AAF5E1-15A8-4F05-B6A1-F0E60CF5DED3}" destId="{95E956D1-0B5F-4D1A-B77A-00DBD610EB9E}" srcOrd="2" destOrd="0" presId="urn:microsoft.com/office/officeart/2005/8/layout/hProcess7#1"/>
    <dgm:cxn modelId="{46369185-AD9B-4343-B524-95F6FFA75D80}" type="presParOf" srcId="{6B0A22DE-FD93-4148-8950-182B29DBAE8A}" destId="{D280AC56-9EF8-49F2-ADA6-B883F1F5B6BB}" srcOrd="5" destOrd="0" presId="urn:microsoft.com/office/officeart/2005/8/layout/hProcess7#1"/>
    <dgm:cxn modelId="{9D039381-1B40-4529-B44F-57B26D2BCB45}" type="presParOf" srcId="{6B0A22DE-FD93-4148-8950-182B29DBAE8A}" destId="{6AC4E3FC-F8FB-415E-BA0C-CE4D46F52D35}" srcOrd="6" destOrd="0" presId="urn:microsoft.com/office/officeart/2005/8/layout/hProcess7#1"/>
    <dgm:cxn modelId="{1828865C-E4F5-4CB5-9627-EC723BBEC967}" type="presParOf" srcId="{6AC4E3FC-F8FB-415E-BA0C-CE4D46F52D35}" destId="{9BE3E903-1627-4504-8E86-A8428B205C6D}" srcOrd="0" destOrd="0" presId="urn:microsoft.com/office/officeart/2005/8/layout/hProcess7#1"/>
    <dgm:cxn modelId="{42DE1A26-35AF-444A-821A-310ECEB4F395}" type="presParOf" srcId="{6AC4E3FC-F8FB-415E-BA0C-CE4D46F52D35}" destId="{78A0E179-BC3F-42AE-A34A-1CFE6FEC22BE}" srcOrd="1" destOrd="0" presId="urn:microsoft.com/office/officeart/2005/8/layout/hProcess7#1"/>
    <dgm:cxn modelId="{2EBE99C3-D514-4C1A-AF4B-22FF61FCA5A1}" type="presParOf" srcId="{6AC4E3FC-F8FB-415E-BA0C-CE4D46F52D35}" destId="{6F430A2E-A3F4-4233-A0AC-CE4DF42B1624}" srcOrd="2" destOrd="0" presId="urn:microsoft.com/office/officeart/2005/8/layout/hProcess7#1"/>
    <dgm:cxn modelId="{5AA9CDD8-C545-4B41-9B99-B6C9BA1623F0}" type="presParOf" srcId="{6B0A22DE-FD93-4148-8950-182B29DBAE8A}" destId="{1D4B990E-0431-48C8-A572-9813C5D472E8}" srcOrd="7" destOrd="0" presId="urn:microsoft.com/office/officeart/2005/8/layout/hProcess7#1"/>
    <dgm:cxn modelId="{4A2AF226-F1FA-43F7-A740-31EEB819DDB3}" type="presParOf" srcId="{6B0A22DE-FD93-4148-8950-182B29DBAE8A}" destId="{4684D6D5-4D6A-41C4-94B3-969B8A20D73C}" srcOrd="8" destOrd="0" presId="urn:microsoft.com/office/officeart/2005/8/layout/hProcess7#1"/>
    <dgm:cxn modelId="{C0205E35-1AE3-4CED-9EEA-6FEEA1C9C31A}" type="presParOf" srcId="{4684D6D5-4D6A-41C4-94B3-969B8A20D73C}" destId="{A3CBB430-AEC3-4096-B6C1-38598D01F5D2}" srcOrd="0" destOrd="0" presId="urn:microsoft.com/office/officeart/2005/8/layout/hProcess7#1"/>
    <dgm:cxn modelId="{3E549207-0D44-4022-AE49-A3CA02F5FD52}" type="presParOf" srcId="{4684D6D5-4D6A-41C4-94B3-969B8A20D73C}" destId="{369C758B-D982-4AFE-BC85-EC6332D60B8E}" srcOrd="1" destOrd="0" presId="urn:microsoft.com/office/officeart/2005/8/layout/hProcess7#1"/>
    <dgm:cxn modelId="{16F60EA1-9965-4D3B-B887-0E1F932E375C}" type="presParOf" srcId="{4684D6D5-4D6A-41C4-94B3-969B8A20D73C}" destId="{C043C81B-0FF8-4989-A762-63E2D649779A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1BB317-653B-4CF2-90AA-6BAE3D52F748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6FD1FC-847A-4C88-83D8-7E3B0C08EEF7}">
      <dgm:prSet phldrT="[Текст]" custT="1"/>
      <dgm:spPr/>
      <dgm:t>
        <a:bodyPr/>
        <a:lstStyle/>
        <a:p>
          <a:pPr algn="just"/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Ұлтшылдық – Қытайдағы шетелдік езгіні жою және Қытайда өмір сүрген халықтардың барлығына тең құқық беру 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64ADE45F-A556-40E0-9B0C-4D180771B084}" type="parTrans" cxnId="{3CD058DE-23CC-4BAB-B942-0CB5445A5952}">
      <dgm:prSet/>
      <dgm:spPr/>
      <dgm:t>
        <a:bodyPr/>
        <a:lstStyle/>
        <a:p>
          <a:endParaRPr lang="ru-RU"/>
        </a:p>
      </dgm:t>
    </dgm:pt>
    <dgm:pt modelId="{5773EC68-2A50-468B-A04F-6DF0AC2A490F}" type="sibTrans" cxnId="{3CD058DE-23CC-4BAB-B942-0CB5445A5952}">
      <dgm:prSet/>
      <dgm:spPr/>
      <dgm:t>
        <a:bodyPr/>
        <a:lstStyle/>
        <a:p>
          <a:endParaRPr lang="ru-RU"/>
        </a:p>
      </dgm:t>
    </dgm:pt>
    <dgm:pt modelId="{58EAAA9C-710F-42BD-9157-29942D39D8D3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Демократизм 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– халы</a:t>
          </a:r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ққа тең құқық беретін  мемлекеттік құрылысты орнату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33811398-13B1-4EC2-8C6C-2DE0BE59ED62}" type="parTrans" cxnId="{1C7883CB-0436-4DD6-8580-D7321247BC4D}">
      <dgm:prSet/>
      <dgm:spPr/>
      <dgm:t>
        <a:bodyPr/>
        <a:lstStyle/>
        <a:p>
          <a:endParaRPr lang="ru-RU"/>
        </a:p>
      </dgm:t>
    </dgm:pt>
    <dgm:pt modelId="{49A78599-C78A-4FF7-BD9E-6F34748B3E52}" type="sibTrans" cxnId="{1C7883CB-0436-4DD6-8580-D7321247BC4D}">
      <dgm:prSet/>
      <dgm:spPr/>
      <dgm:t>
        <a:bodyPr/>
        <a:lstStyle/>
        <a:p>
          <a:endParaRPr lang="ru-RU"/>
        </a:p>
      </dgm:t>
    </dgm:pt>
    <dgm:pt modelId="{DC755D3D-786E-4C16-A1FC-F5FB057B7B47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Халық игілігі 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шаруаларды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жермен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қ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амтамасыз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latin typeface="Times New Roman" pitchFamily="18" charset="0"/>
              <a:cs typeface="Times New Roman" pitchFamily="18" charset="0"/>
            </a:rPr>
            <a:t>ету</a:t>
          </a:r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, жұмысшыларды әлеуметтік жағынан қорғау, елдегі әлеуметтік мәселелерді шешу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E0F98F7E-400B-486F-A1E9-24C6E56705B8}" type="parTrans" cxnId="{24AE454C-7B1A-414F-82F7-F763D430ACF3}">
      <dgm:prSet/>
      <dgm:spPr/>
      <dgm:t>
        <a:bodyPr/>
        <a:lstStyle/>
        <a:p>
          <a:endParaRPr lang="ru-RU"/>
        </a:p>
      </dgm:t>
    </dgm:pt>
    <dgm:pt modelId="{7F204780-1DEB-4503-9DB5-1ED6EC9F9569}" type="sibTrans" cxnId="{24AE454C-7B1A-414F-82F7-F763D430ACF3}">
      <dgm:prSet/>
      <dgm:spPr/>
      <dgm:t>
        <a:bodyPr/>
        <a:lstStyle/>
        <a:p>
          <a:endParaRPr lang="ru-RU"/>
        </a:p>
      </dgm:t>
    </dgm:pt>
    <dgm:pt modelId="{7A38AD2C-2D21-4718-ABC8-E46967164FFF}" type="pres">
      <dgm:prSet presAssocID="{B81BB317-653B-4CF2-90AA-6BAE3D52F7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945221-FD3F-461B-BD40-5D2EEA5075E3}" type="pres">
      <dgm:prSet presAssocID="{B81BB317-653B-4CF2-90AA-6BAE3D52F748}" presName="dummyMaxCanvas" presStyleCnt="0">
        <dgm:presLayoutVars/>
      </dgm:prSet>
      <dgm:spPr/>
    </dgm:pt>
    <dgm:pt modelId="{73F343BC-1305-411A-A6E3-532EE337A189}" type="pres">
      <dgm:prSet presAssocID="{B81BB317-653B-4CF2-90AA-6BAE3D52F74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C6FB7-CA90-42E7-839E-B035567E0D23}" type="pres">
      <dgm:prSet presAssocID="{B81BB317-653B-4CF2-90AA-6BAE3D52F74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E8AD0-5D05-4FFF-9F7D-88EAD3F932A9}" type="pres">
      <dgm:prSet presAssocID="{B81BB317-653B-4CF2-90AA-6BAE3D52F748}" presName="ThreeNodes_3" presStyleLbl="node1" presStyleIdx="2" presStyleCnt="3" custScaleX="1136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2F235-F780-4C80-9E0E-7383042B43E3}" type="pres">
      <dgm:prSet presAssocID="{B81BB317-653B-4CF2-90AA-6BAE3D52F74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ABFE2-6CF0-43A4-A2CC-32E8BE45BE89}" type="pres">
      <dgm:prSet presAssocID="{B81BB317-653B-4CF2-90AA-6BAE3D52F74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7C68B-C249-48AE-9F5D-070AC730B8F8}" type="pres">
      <dgm:prSet presAssocID="{B81BB317-653B-4CF2-90AA-6BAE3D52F74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10FF3-C192-46D2-8388-523476136BE1}" type="pres">
      <dgm:prSet presAssocID="{B81BB317-653B-4CF2-90AA-6BAE3D52F74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3FBEF-743F-4EB2-B0BE-C995958D2F7C}" type="pres">
      <dgm:prSet presAssocID="{B81BB317-653B-4CF2-90AA-6BAE3D52F74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2DA926-83D1-4A23-B23A-3F3E3628FE4D}" type="presOf" srcId="{B81BB317-653B-4CF2-90AA-6BAE3D52F748}" destId="{7A38AD2C-2D21-4718-ABC8-E46967164FFF}" srcOrd="0" destOrd="0" presId="urn:microsoft.com/office/officeart/2005/8/layout/vProcess5"/>
    <dgm:cxn modelId="{AF96BDDC-B723-490B-975F-1DE4599648C6}" type="presOf" srcId="{58EAAA9C-710F-42BD-9157-29942D39D8D3}" destId="{1D8C6FB7-CA90-42E7-839E-B035567E0D23}" srcOrd="0" destOrd="0" presId="urn:microsoft.com/office/officeart/2005/8/layout/vProcess5"/>
    <dgm:cxn modelId="{80E1DE5A-A973-4FF1-BB1C-898E678D5400}" type="presOf" srcId="{DC755D3D-786E-4C16-A1FC-F5FB057B7B47}" destId="{B873FBEF-743F-4EB2-B0BE-C995958D2F7C}" srcOrd="1" destOrd="0" presId="urn:microsoft.com/office/officeart/2005/8/layout/vProcess5"/>
    <dgm:cxn modelId="{DDF5B761-F279-4EFA-86EF-1A2D81D372AA}" type="presOf" srcId="{4B6FD1FC-847A-4C88-83D8-7E3B0C08EEF7}" destId="{A387C68B-C249-48AE-9F5D-070AC730B8F8}" srcOrd="1" destOrd="0" presId="urn:microsoft.com/office/officeart/2005/8/layout/vProcess5"/>
    <dgm:cxn modelId="{AEB3661A-339C-46E0-834D-ACE01610F30E}" type="presOf" srcId="{4B6FD1FC-847A-4C88-83D8-7E3B0C08EEF7}" destId="{73F343BC-1305-411A-A6E3-532EE337A189}" srcOrd="0" destOrd="0" presId="urn:microsoft.com/office/officeart/2005/8/layout/vProcess5"/>
    <dgm:cxn modelId="{24AE454C-7B1A-414F-82F7-F763D430ACF3}" srcId="{B81BB317-653B-4CF2-90AA-6BAE3D52F748}" destId="{DC755D3D-786E-4C16-A1FC-F5FB057B7B47}" srcOrd="2" destOrd="0" parTransId="{E0F98F7E-400B-486F-A1E9-24C6E56705B8}" sibTransId="{7F204780-1DEB-4503-9DB5-1ED6EC9F9569}"/>
    <dgm:cxn modelId="{8175DDC1-1D88-486E-8E8A-DC9A01C1C1D1}" type="presOf" srcId="{49A78599-C78A-4FF7-BD9E-6F34748B3E52}" destId="{E2AABFE2-6CF0-43A4-A2CC-32E8BE45BE89}" srcOrd="0" destOrd="0" presId="urn:microsoft.com/office/officeart/2005/8/layout/vProcess5"/>
    <dgm:cxn modelId="{5F2B7B57-D940-4884-AA89-D08CEF5218EE}" type="presOf" srcId="{58EAAA9C-710F-42BD-9157-29942D39D8D3}" destId="{AE110FF3-C192-46D2-8388-523476136BE1}" srcOrd="1" destOrd="0" presId="urn:microsoft.com/office/officeart/2005/8/layout/vProcess5"/>
    <dgm:cxn modelId="{3CD058DE-23CC-4BAB-B942-0CB5445A5952}" srcId="{B81BB317-653B-4CF2-90AA-6BAE3D52F748}" destId="{4B6FD1FC-847A-4C88-83D8-7E3B0C08EEF7}" srcOrd="0" destOrd="0" parTransId="{64ADE45F-A556-40E0-9B0C-4D180771B084}" sibTransId="{5773EC68-2A50-468B-A04F-6DF0AC2A490F}"/>
    <dgm:cxn modelId="{1C7883CB-0436-4DD6-8580-D7321247BC4D}" srcId="{B81BB317-653B-4CF2-90AA-6BAE3D52F748}" destId="{58EAAA9C-710F-42BD-9157-29942D39D8D3}" srcOrd="1" destOrd="0" parTransId="{33811398-13B1-4EC2-8C6C-2DE0BE59ED62}" sibTransId="{49A78599-C78A-4FF7-BD9E-6F34748B3E52}"/>
    <dgm:cxn modelId="{5026FAF5-44F6-4CD1-9E3C-9A99B5C1BD08}" type="presOf" srcId="{5773EC68-2A50-468B-A04F-6DF0AC2A490F}" destId="{E632F235-F780-4C80-9E0E-7383042B43E3}" srcOrd="0" destOrd="0" presId="urn:microsoft.com/office/officeart/2005/8/layout/vProcess5"/>
    <dgm:cxn modelId="{B097DE57-BCCF-4C67-B4B1-A85FCE265CEC}" type="presOf" srcId="{DC755D3D-786E-4C16-A1FC-F5FB057B7B47}" destId="{DACE8AD0-5D05-4FFF-9F7D-88EAD3F932A9}" srcOrd="0" destOrd="0" presId="urn:microsoft.com/office/officeart/2005/8/layout/vProcess5"/>
    <dgm:cxn modelId="{F66D8A60-320D-482E-968C-CC585029F63D}" type="presParOf" srcId="{7A38AD2C-2D21-4718-ABC8-E46967164FFF}" destId="{59945221-FD3F-461B-BD40-5D2EEA5075E3}" srcOrd="0" destOrd="0" presId="urn:microsoft.com/office/officeart/2005/8/layout/vProcess5"/>
    <dgm:cxn modelId="{2531FA80-34CA-4837-A957-FC91E5925391}" type="presParOf" srcId="{7A38AD2C-2D21-4718-ABC8-E46967164FFF}" destId="{73F343BC-1305-411A-A6E3-532EE337A189}" srcOrd="1" destOrd="0" presId="urn:microsoft.com/office/officeart/2005/8/layout/vProcess5"/>
    <dgm:cxn modelId="{08ED0C42-1352-4C16-A484-8B15FFA29775}" type="presParOf" srcId="{7A38AD2C-2D21-4718-ABC8-E46967164FFF}" destId="{1D8C6FB7-CA90-42E7-839E-B035567E0D23}" srcOrd="2" destOrd="0" presId="urn:microsoft.com/office/officeart/2005/8/layout/vProcess5"/>
    <dgm:cxn modelId="{DE23B755-4121-4D08-A2A9-431A38FB96C3}" type="presParOf" srcId="{7A38AD2C-2D21-4718-ABC8-E46967164FFF}" destId="{DACE8AD0-5D05-4FFF-9F7D-88EAD3F932A9}" srcOrd="3" destOrd="0" presId="urn:microsoft.com/office/officeart/2005/8/layout/vProcess5"/>
    <dgm:cxn modelId="{D82FD3AD-EA9A-4221-927F-D78291D34B7D}" type="presParOf" srcId="{7A38AD2C-2D21-4718-ABC8-E46967164FFF}" destId="{E632F235-F780-4C80-9E0E-7383042B43E3}" srcOrd="4" destOrd="0" presId="urn:microsoft.com/office/officeart/2005/8/layout/vProcess5"/>
    <dgm:cxn modelId="{22B3FE4B-0D83-4E21-905B-95F6F6352F61}" type="presParOf" srcId="{7A38AD2C-2D21-4718-ABC8-E46967164FFF}" destId="{E2AABFE2-6CF0-43A4-A2CC-32E8BE45BE89}" srcOrd="5" destOrd="0" presId="urn:microsoft.com/office/officeart/2005/8/layout/vProcess5"/>
    <dgm:cxn modelId="{F16A81C9-8E1C-4FF2-A502-B19B31F53892}" type="presParOf" srcId="{7A38AD2C-2D21-4718-ABC8-E46967164FFF}" destId="{A387C68B-C249-48AE-9F5D-070AC730B8F8}" srcOrd="6" destOrd="0" presId="urn:microsoft.com/office/officeart/2005/8/layout/vProcess5"/>
    <dgm:cxn modelId="{1F0B6842-2B6B-4562-98E0-802F6CBB1146}" type="presParOf" srcId="{7A38AD2C-2D21-4718-ABC8-E46967164FFF}" destId="{AE110FF3-C192-46D2-8388-523476136BE1}" srcOrd="7" destOrd="0" presId="urn:microsoft.com/office/officeart/2005/8/layout/vProcess5"/>
    <dgm:cxn modelId="{89A12484-BE71-4131-9D54-1436D6AEC25A}" type="presParOf" srcId="{7A38AD2C-2D21-4718-ABC8-E46967164FFF}" destId="{B873FBEF-743F-4EB2-B0BE-C995958D2F7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679CE-14AA-4892-9F94-F23BA8D202FF}">
      <dsp:nvSpPr>
        <dsp:cNvPr id="0" name=""/>
        <dsp:cNvSpPr/>
      </dsp:nvSpPr>
      <dsp:spPr>
        <a:xfrm>
          <a:off x="601" y="1"/>
          <a:ext cx="2777379" cy="4500591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 rot="16200000">
        <a:off x="-1566903" y="1567505"/>
        <a:ext cx="3690485" cy="555475"/>
      </dsp:txXfrm>
    </dsp:sp>
    <dsp:sp modelId="{166DB102-4AAA-454A-B26E-D12F639316EC}">
      <dsp:nvSpPr>
        <dsp:cNvPr id="0" name=""/>
        <dsp:cNvSpPr/>
      </dsp:nvSpPr>
      <dsp:spPr>
        <a:xfrm>
          <a:off x="543841" y="1"/>
          <a:ext cx="2069147" cy="45005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Қытай Батыс елдеріне тәуелді жағдайда болды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3841" y="1"/>
        <a:ext cx="2069147" cy="4500591"/>
      </dsp:txXfrm>
    </dsp:sp>
    <dsp:sp modelId="{8FE2D083-4B56-4523-93F3-3AB17FAD27CB}">
      <dsp:nvSpPr>
        <dsp:cNvPr id="0" name=""/>
        <dsp:cNvSpPr/>
      </dsp:nvSpPr>
      <dsp:spPr>
        <a:xfrm>
          <a:off x="2869282" y="1"/>
          <a:ext cx="2787657" cy="4500591"/>
        </a:xfrm>
        <a:prstGeom prst="roundRect">
          <a:avLst>
            <a:gd name="adj" fmla="val 5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 rot="16200000">
        <a:off x="1302805" y="1566477"/>
        <a:ext cx="3690485" cy="557531"/>
      </dsp:txXfrm>
    </dsp:sp>
    <dsp:sp modelId="{7DAF1A16-621F-4876-9BDB-2CE58ADB05C4}">
      <dsp:nvSpPr>
        <dsp:cNvPr id="0" name=""/>
        <dsp:cNvSpPr/>
      </dsp:nvSpPr>
      <dsp:spPr>
        <a:xfrm rot="5400000">
          <a:off x="2652319" y="2487757"/>
          <a:ext cx="460011" cy="3912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E956D1-0B5F-4D1A-B77A-00DBD610EB9E}">
      <dsp:nvSpPr>
        <dsp:cNvPr id="0" name=""/>
        <dsp:cNvSpPr/>
      </dsp:nvSpPr>
      <dsp:spPr>
        <a:xfrm>
          <a:off x="3413832" y="1"/>
          <a:ext cx="2076805" cy="45005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Билік маньчжур-лердің Цин әулетінің қолында  болды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13832" y="1"/>
        <a:ext cx="2076805" cy="4500591"/>
      </dsp:txXfrm>
    </dsp:sp>
    <dsp:sp modelId="{A3CBB430-AEC3-4096-B6C1-38598D01F5D2}">
      <dsp:nvSpPr>
        <dsp:cNvPr id="0" name=""/>
        <dsp:cNvSpPr/>
      </dsp:nvSpPr>
      <dsp:spPr>
        <a:xfrm>
          <a:off x="5681904" y="2"/>
          <a:ext cx="3038031" cy="4500591"/>
        </a:xfrm>
        <a:prstGeom prst="roundRect">
          <a:avLst>
            <a:gd name="adj" fmla="val 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 rot="16200000">
        <a:off x="4140464" y="1541441"/>
        <a:ext cx="3690485" cy="607606"/>
      </dsp:txXfrm>
    </dsp:sp>
    <dsp:sp modelId="{78A0E179-BC3F-42AE-A34A-1CFE6FEC22BE}">
      <dsp:nvSpPr>
        <dsp:cNvPr id="0" name=""/>
        <dsp:cNvSpPr/>
      </dsp:nvSpPr>
      <dsp:spPr>
        <a:xfrm rot="5400000">
          <a:off x="5531278" y="2487757"/>
          <a:ext cx="460011" cy="3912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3C81B-0FF8-4989-A762-63E2D649779A}">
      <dsp:nvSpPr>
        <dsp:cNvPr id="0" name=""/>
        <dsp:cNvSpPr/>
      </dsp:nvSpPr>
      <dsp:spPr>
        <a:xfrm>
          <a:off x="6258377" y="2"/>
          <a:ext cx="2263333" cy="45005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Цин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әулеті тұсында Қытайдың экономика-сы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,  хал</a:t>
          </a: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ықтың жағдайы нашар жағдайда болды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58377" y="2"/>
        <a:ext cx="2263333" cy="4500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343BC-1305-411A-A6E3-532EE337A189}">
      <dsp:nvSpPr>
        <dsp:cNvPr id="0" name=""/>
        <dsp:cNvSpPr/>
      </dsp:nvSpPr>
      <dsp:spPr>
        <a:xfrm>
          <a:off x="-224671" y="0"/>
          <a:ext cx="6594417" cy="12806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Ұлтшылдық – Қытайдағы шетелдік езгіні жою және Қытайда өмір сүрген халықтардың барлығына тең құқық беру 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-187162" y="37509"/>
        <a:ext cx="5212506" cy="1205621"/>
      </dsp:txXfrm>
    </dsp:sp>
    <dsp:sp modelId="{1D8C6FB7-CA90-42E7-839E-B035567E0D23}">
      <dsp:nvSpPr>
        <dsp:cNvPr id="0" name=""/>
        <dsp:cNvSpPr/>
      </dsp:nvSpPr>
      <dsp:spPr>
        <a:xfrm>
          <a:off x="357188" y="1494079"/>
          <a:ext cx="6594417" cy="1280639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Демократизм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– халы</a:t>
          </a: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ққа тең құқық беретін  мемлекеттік құрылысты орнату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4697" y="1531588"/>
        <a:ext cx="5105123" cy="1205621"/>
      </dsp:txXfrm>
    </dsp:sp>
    <dsp:sp modelId="{DACE8AD0-5D05-4FFF-9F7D-88EAD3F932A9}">
      <dsp:nvSpPr>
        <dsp:cNvPr id="0" name=""/>
        <dsp:cNvSpPr/>
      </dsp:nvSpPr>
      <dsp:spPr>
        <a:xfrm>
          <a:off x="489705" y="2988159"/>
          <a:ext cx="7493104" cy="1280639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Халық игілігі 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шаруаларды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жермен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қ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амтамасыз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latin typeface="Times New Roman" pitchFamily="18" charset="0"/>
              <a:cs typeface="Times New Roman" pitchFamily="18" charset="0"/>
            </a:rPr>
            <a:t>ету</a:t>
          </a: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, жұмысшыларды әлеуметтік жағынан қорғау, елдегі әлеуметтік мәселелерді шешу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7214" y="3025668"/>
        <a:ext cx="5811072" cy="1205621"/>
      </dsp:txXfrm>
    </dsp:sp>
    <dsp:sp modelId="{E632F235-F780-4C80-9E0E-7383042B43E3}">
      <dsp:nvSpPr>
        <dsp:cNvPr id="0" name=""/>
        <dsp:cNvSpPr/>
      </dsp:nvSpPr>
      <dsp:spPr>
        <a:xfrm>
          <a:off x="5537329" y="971151"/>
          <a:ext cx="832415" cy="83241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24622" y="971151"/>
        <a:ext cx="457829" cy="626392"/>
      </dsp:txXfrm>
    </dsp:sp>
    <dsp:sp modelId="{E2AABFE2-6CF0-43A4-A2CC-32E8BE45BE89}">
      <dsp:nvSpPr>
        <dsp:cNvPr id="0" name=""/>
        <dsp:cNvSpPr/>
      </dsp:nvSpPr>
      <dsp:spPr>
        <a:xfrm>
          <a:off x="6119190" y="2456693"/>
          <a:ext cx="832415" cy="83241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306483" y="2456693"/>
        <a:ext cx="457829" cy="626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3116"/>
            <a:ext cx="8358246" cy="392909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 тақырыбы: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Бірінші дүниежүзілік соғыстан кейінгі Азия елдері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тақырыбы:</a:t>
            </a:r>
            <a:b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Сунь Ятсеннің үш қағидаты Қытайды қалайша өзгертті?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Нәтижесі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1921 жылы Қытай Коммунистік партиясының Құрылтай съезі болды. 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Сунь Ятсен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қайтыс 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Сунь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Ятсеннің құрған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Гоминьдан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Қытай Коммунистік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партиясы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күрес басталады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Соған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Ятсеннің жаңартылған үш қағидасы жүзеге аспады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2-тапсырма. Мәтіндегі бос орынды толтыр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Сунь Ятсен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_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___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 Республикасының президенті болды.Оның ұлтшылдық қағидасы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2_______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юға бағытталды. Халыққа тең құқық беретін жүйе оның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3________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қағидасында айтылады. Халық игілігі қағидасының мәні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4__________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Сунь Ятсеннің жаңа қағидаларының жүзеге аспауына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_________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2-тапсырма. Мәтіндегі бос орынды толтыр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Сунь Ятсен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1 1921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 Республикасының президенті болды. Оның ұлтшылдық қағидасы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шетелд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ік езгіні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юға бағытталды. Халыққа тең құқық беретін жүйе оның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демократизм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қағидасында айтылады. Халық игілігі қағидасының мәні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шаруалар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жұмысшылар жағдайын жақсарту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Сунь Ятсеннің жаңа қағидаларының жүзеге аспауына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қайтыс болуы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 ол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өлгеннен кейінгі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күрес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қу мақсаты:</a:t>
            </a:r>
            <a:endParaRPr lang="kk-KZ" dirty="0" smtClean="0"/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8.3.1.1 қоғамдық-саяси ағымдардың (әлеуметтік либерализм, әлеуметтік консерватизм, марксизм, социал-демократия) қоғамның өміріне ықпалын талдау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8.1.2.1 қоғамның әлеуметтік өміріндегі өзгерістерге реакцияшыл идеялогиялардың (фашизм, тоталитаризм, нәсілшілдік, шовинизм, ұлтшылдық) таралу ықпалын талдау;</a:t>
            </a:r>
          </a:p>
          <a:p>
            <a:pPr algn="just"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Қытайдың жағдайын біледі;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Сунь Ятсеннің қағидаларын түсінеді;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Қағидаларының нәтижесіне талдау жасайды.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ғасырдың басындағы Қытайдың жағдайы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42844" y="1928802"/>
          <a:ext cx="8786874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Сунь Ятсеннің үш қағидасы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Ұлтшылдық - жатжерлік маньчжур әулетінің билігін құлатып, таза қытайлық билікті қалпына келтіру;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Халық өкіметі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монархиялы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 билікті жойып, республикалық билікті орнату;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Халық игілігі – жерге иелік ету құқын теңестіру немесе жерді ұлт меншігіне айналдыру;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Синьхай революциясы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-1911-1913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Қытайда өтті. Осы революция басталғаннан кейін Сунь Ятсен эмиграциядан Шанхайға оралады. Нанкинде конференция өткізіп Қытайда Республика орнағанын жариялайды. Сунь Ятсен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1912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қаңтардан бастап Қытай Республикасының уақытша президенті болып жарияланады.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Қытайды Республикаға айналдыру Сунь Ятсеннің қандай қағидасына жатады?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Қытайдағы Қосүкімет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Императорлық үкімет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Маньчжурлер генерал Юань Шикайға қарулы күштерді өз қолына алуын сұрады. </a:t>
            </a:r>
          </a:p>
          <a:p>
            <a:pPr algn="just">
              <a:buFont typeface="Wingdings" pitchFamily="2" charset="2"/>
              <a:buChar char="Ø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Билікті қолына алған Юань Шикай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жаста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ғы император Пу 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ің анасын Пу 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ің тақтан бас тартатыны туралы құжатқа қол қоюға көндіреді.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 Республикасы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97397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Сунь Ятсеннің үшінші халық игілігі принципі  қолдауға ие болмағаннан кейін Сунь Ятсен  президенттіктен бас тартады. </a:t>
            </a:r>
          </a:p>
          <a:p>
            <a:pPr algn="just"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Нанкин ұлттық жиналысы Юань Шикайды президент етіп сайлайды. </a:t>
            </a:r>
          </a:p>
          <a:p>
            <a:pPr algn="just"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Қытайда Синьхай Революциясы аяқталып, 1912 жылы наурызда Нанкинде Қытай Республикасының уақытша конституциясы қабылданады және Қытай Республикасы астанасы Пекинге көшіріледі.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  <a:r>
              <a:rPr lang="kk-KZ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Кестені толтыр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191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3788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Сунь Ятсеннің қағидалары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861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Ұлтшылдық</a:t>
                      </a:r>
                      <a:r>
                        <a:rPr lang="kk-KZ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861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 өкіметі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861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 игілігі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5000636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kk-KZ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Сунь Ятсеннің қағидалары нәтижесін түсіну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  <a:r>
              <a:rPr lang="kk-KZ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Кестені толтыр</a:t>
            </a:r>
            <a:endParaRPr lang="ru-RU" dirty="0"/>
          </a:p>
        </p:txBody>
      </p:sp>
      <p:graphicFrame>
        <p:nvGraphicFramePr>
          <p:cNvPr id="4" name="Содержимое 8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93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9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1831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Сунь Ятсеннің қағидалары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843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Ұлтшылдық</a:t>
                      </a:r>
                      <a:r>
                        <a:rPr lang="kk-KZ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Қытайды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ғасыр билеген маньчжурдің Цин әулетін құлатты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3790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 өкіметі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жаста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ғы император Пу И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ің анасын Пу И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ің тақтан бас тартатыны туралы құжатқа қол қойғаннан</a:t>
                      </a:r>
                      <a:r>
                        <a:rPr lang="kk-K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соң монархия жойылды, бүкіл елде Республика орнады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442"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 игілігі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Бұл қағидасы орындалмады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71472" y="357167"/>
            <a:ext cx="8001056" cy="12858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1921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Сунь Ятсен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Қытай Республикасының президенті болып сайланады. Үш қағадасына жаңа өзгерістер енгізеді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Содержимое 15"/>
          <p:cNvGraphicFramePr>
            <a:graphicFrameLocks noGrp="1"/>
          </p:cNvGraphicFramePr>
          <p:nvPr>
            <p:ph sz="half" idx="2"/>
          </p:nvPr>
        </p:nvGraphicFramePr>
        <p:xfrm>
          <a:off x="928662" y="1857364"/>
          <a:ext cx="7758138" cy="4268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1133</TotalTime>
  <Words>567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Бөлім тақырыбы:  Бірінші дүниежүзілік соғыстан кейінгі Азия елдері  Сабақ тақырыбы:  Сунь Ятсеннің үш қағидаты Қытайды қалайша өзгертті?  </vt:lpstr>
      <vt:lpstr>Презентация PowerPoint</vt:lpstr>
      <vt:lpstr>XX ғасырдың басындағы Қытайдың жағдайы</vt:lpstr>
      <vt:lpstr>Сунь Ятсеннің үш қағидасы</vt:lpstr>
      <vt:lpstr>Презентация PowerPoint</vt:lpstr>
      <vt:lpstr>Қытайдағы Қосүкімет</vt:lpstr>
      <vt:lpstr>1-тапсырма. Кестені толтыр</vt:lpstr>
      <vt:lpstr>1-тапсырма. Кестені толтыр</vt:lpstr>
      <vt:lpstr>Презентация PowerPoint</vt:lpstr>
      <vt:lpstr>Нәтижесі</vt:lpstr>
      <vt:lpstr>2-тапсырма. Мәтіндегі бос орынды толтыр</vt:lpstr>
      <vt:lpstr>2-тапсырма. Мәтіндегі бос орынды толтыр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Бөлім тақырыбы:  Бірінші дүниежүзілік соғыстан кейінгі Азия елдері  Сабақ тақырыбы:  Сунь Ятсеннің үш қағидаты Қытайды қалайша өзгертті?  </dc:title>
  <dc:creator>user</dc:creator>
  <cp:lastModifiedBy>Данагул</cp:lastModifiedBy>
  <cp:revision>26</cp:revision>
  <dcterms:created xsi:type="dcterms:W3CDTF">2021-05-03T09:19:49Z</dcterms:created>
  <dcterms:modified xsi:type="dcterms:W3CDTF">2024-11-17T10:33:17Z</dcterms:modified>
</cp:coreProperties>
</file>