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4" r:id="rId3"/>
    <p:sldId id="283" r:id="rId4"/>
    <p:sldId id="275" r:id="rId5"/>
    <p:sldId id="282" r:id="rId6"/>
    <p:sldId id="276" r:id="rId7"/>
    <p:sldId id="265" r:id="rId8"/>
    <p:sldId id="271" r:id="rId9"/>
    <p:sldId id="279" r:id="rId10"/>
    <p:sldId id="281" r:id="rId11"/>
    <p:sldId id="287" r:id="rId12"/>
    <p:sldId id="284" r:id="rId13"/>
    <p:sldId id="285" r:id="rId14"/>
    <p:sldId id="286" r:id="rId15"/>
    <p:sldId id="26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87558" autoAdjust="0"/>
  </p:normalViewPr>
  <p:slideViewPr>
    <p:cSldViewPr>
      <p:cViewPr>
        <p:scale>
          <a:sx n="74" d="100"/>
          <a:sy n="74" d="100"/>
        </p:scale>
        <p:origin x="-131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6DB1-7C46-4CA3-87E2-13E2C4EA2F2A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5116-D686-496D-B0B3-4372FEC2D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4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5116-D686-496D-B0B3-4372FEC2D6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FB8DF35F-D5F4-48E9-A446-1CF7728208BD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90BFA86E-BAD4-49FF-B4EE-CB29761D31B3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A51538DA-8A33-4342-BD39-45ACF317D82A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08B95161-C26C-4AE3-A84F-0F18C9F29B97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4A649CCE-1B7B-4D0B-8099-D13E0336B7FC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5116-D686-496D-B0B3-4372FEC2D6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5116-D686-496D-B0B3-4372FEC2D6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8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5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6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8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5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0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7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4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5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632848" cy="256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335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9732" y="590200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385" y="763019"/>
            <a:ext cx="79452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kk-KZ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ырыбы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 әртүрлі егіс дақылдары мен үй жануарларының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қолтұқымдары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өсімдіктер мен үй жануарлары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қолтұқымдарының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құнды қасиеттерін сипаттау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 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 құнды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іріктемелер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kk-K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қолтұқымдарды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сипаттайды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91398"/>
      </p:ext>
    </p:extLst>
  </p:cSld>
  <p:clrMapOvr>
    <a:masterClrMapping/>
  </p:clrMapOvr>
  <p:transition advTm="24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01625" y="65088"/>
            <a:ext cx="854075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kk-KZ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Қылшық жүнді тұқымдар</a:t>
            </a:r>
            <a:endParaRPr lang="ru-RU" sz="4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353425" cy="1108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9725" indent="-339725">
              <a:spcBef>
                <a:spcPts val="500"/>
              </a:spcBef>
              <a:buClr>
                <a:srgbClr val="A3C145"/>
              </a:buClr>
              <a:buSzPct val="80000"/>
              <a:buFont typeface="Arial" charset="0"/>
              <a:buChar char="►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1. Каракуль 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қолтұқымы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.</a:t>
            </a:r>
          </a:p>
          <a:p>
            <a:pPr marL="339725" indent="-339725">
              <a:spcBef>
                <a:spcPts val="500"/>
              </a:spcBef>
              <a:buClr>
                <a:srgbClr val="A3C145"/>
              </a:buClr>
              <a:buSzPct val="80000"/>
              <a:buFont typeface="Arial" charset="0"/>
              <a:buChar char="►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2.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Романовск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қолтұқымы.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5292725" y="3175000"/>
            <a:ext cx="3525838" cy="3346450"/>
            <a:chOff x="3334" y="2000"/>
            <a:chExt cx="2221" cy="2108"/>
          </a:xfrm>
        </p:grpSpPr>
        <p:pic>
          <p:nvPicPr>
            <p:cNvPr id="4404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000"/>
              <a:ext cx="2222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4043" name="Text Box 5"/>
            <p:cNvSpPr txBox="1">
              <a:spLocks noChangeArrowheads="1"/>
            </p:cNvSpPr>
            <p:nvPr/>
          </p:nvSpPr>
          <p:spPr bwMode="auto">
            <a:xfrm>
              <a:off x="3334" y="2000"/>
              <a:ext cx="2222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323850" y="3255963"/>
            <a:ext cx="3525838" cy="3325812"/>
            <a:chOff x="204" y="2051"/>
            <a:chExt cx="2221" cy="2095"/>
          </a:xfrm>
        </p:grpSpPr>
        <p:pic>
          <p:nvPicPr>
            <p:cNvPr id="4404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51"/>
              <a:ext cx="2222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204" y="2051"/>
              <a:ext cx="2222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3995738" y="3284538"/>
            <a:ext cx="5762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4787900" y="5876925"/>
            <a:ext cx="5048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04167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Арқар-мериос қойы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И.Бутарин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Ә.Есенжолов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А.Жандеркин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12976"/>
            <a:ext cx="21906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алмағы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90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110 кг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55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–65 кг.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013176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жүн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түсімі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5,0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6,0 кг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2,5 – 3,0 кг-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ға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жетеді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3212976"/>
            <a:ext cx="21602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100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саулықтан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120 – 130 </a:t>
            </a:r>
            <a:r>
              <a:rPr lang="ru-RU" sz="22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қозы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05273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Жүнінің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сапасы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 </a:t>
            </a:r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жіңішкелігі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қошқарларында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60 – 64,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2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саулықтарында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64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–70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сапалы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ұзындығы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8,0 – 10 см.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822177"/>
            <a:ext cx="4362102" cy="3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0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Ақмола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ғалымдарының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жетістіктері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(130 дан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іріктемелерін шығарған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196752"/>
            <a:ext cx="3558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Алтын сапа»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105592"/>
            <a:ext cx="2124236" cy="116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kk-KZ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апасы жоғары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7312" y="3105592"/>
            <a:ext cx="2279104" cy="116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7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Құрғақшылыққа </a:t>
            </a:r>
            <a:r>
              <a:rPr lang="kk-KZ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төзімді,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3175085"/>
            <a:ext cx="19442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936558"/>
            <a:ext cx="25621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7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жұмсақ бидай іріктемесі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" name="Рисунок 19" descr="http://forexaw.com/static/pictures/000/180/000180977_-_vyrashchivanie_pshenitsy_myagko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1"/>
          <a:stretch/>
        </p:blipFill>
        <p:spPr bwMode="auto">
          <a:xfrm>
            <a:off x="2843808" y="4005064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Сапасы жағынан әлемге әйгілі алма іріктемесі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96752"/>
            <a:ext cx="43022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Алматы апорты</a:t>
            </a:r>
            <a:r>
              <a:rPr lang="kk-KZ" sz="27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25900"/>
            <a:ext cx="1800200" cy="934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шырынды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жұмсақ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157192"/>
            <a:ext cx="2160240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айқын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хош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иісті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3228" y="2925901"/>
            <a:ext cx="1755236" cy="934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нәзік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дәмді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im0-tub-kz.yandex.net/i?id=b884eb8d6bf4ceaf7fd8ed03ea06e2d7&amp;n=33&amp;h=215&amp;w=2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80647"/>
            <a:ext cx="3816424" cy="251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Дуняша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картоп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іріктемесі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852936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13,4% </a:t>
            </a:r>
            <a:r>
              <a:rPr lang="kk-KZ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крахмал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2852936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дәмді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013176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Орташа салмағы 98,2 г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132856"/>
            <a:ext cx="35643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1133341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 картоп, пішіні дөңгелек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Кестені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толтырыңыз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3747"/>
              </p:ext>
            </p:extLst>
          </p:nvPr>
        </p:nvGraphicFramePr>
        <p:xfrm>
          <a:off x="467544" y="1124744"/>
          <a:ext cx="8229600" cy="640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Іріктеме/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қолтұқым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Маңызыдылық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елгілер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Іріктеме/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қолтұқымның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қысқаша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тарихы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Іріктеме/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қолтұқымның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кемшіліктері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Қазақтың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ақбас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сиыры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Казақтың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Арқар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-меринос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қойы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Қостанай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жылқысы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Дуняша»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картоп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сапа»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бидайы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Алматы апорты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1.Нені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білдім?Нені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үйрендім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9458" name="Picture 2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8680"/>
            <a:ext cx="1872207" cy="1872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284984"/>
            <a:ext cx="510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Не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түсініксіз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9460" name="Picture 4" descr="Картинки по запросу вопросительный зн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92896"/>
            <a:ext cx="1344149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5013176"/>
            <a:ext cx="733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Немен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тағы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733256"/>
            <a:ext cx="6008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733256"/>
            <a:ext cx="6008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733256"/>
            <a:ext cx="6008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4BACDA-5CA3-3841-BD23-653B8502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іріктемелер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қолтұқымдарды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D2104F-B2A7-5B47-B0FA-C1C09B9F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Қолтұқым  </a:t>
            </a:r>
          </a:p>
          <a:p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Іріктеме</a:t>
            </a:r>
          </a:p>
          <a:p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Селекция</a:t>
            </a:r>
            <a:endParaRPr lang="kk-KZ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917575"/>
            <a:ext cx="9167813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Селекция ғылымының міндеттері:</a:t>
            </a:r>
          </a:p>
          <a:p>
            <a:pPr marL="342900" indent="-342900">
              <a:defRPr/>
            </a:pP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6" charset="0"/>
              <a:buAutoNum type="arabicPeriod"/>
              <a:defRPr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Өсімдік іріктемелері мен жануар қолтұқымдарының  өнімін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endParaRPr lang="kk-KZ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6" charset="0"/>
              <a:buAutoNum type="arabicPeriod"/>
              <a:defRPr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Алынған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 сапасын жақсарту</a:t>
            </a:r>
          </a:p>
          <a:p>
            <a:pPr marL="342900" indent="-342900">
              <a:buFont typeface="Times New Roman" pitchFamily="16" charset="0"/>
              <a:buAutoNum type="arabicPeriod"/>
              <a:defRPr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түрлері мен зиянкестерге қарсы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тұру қабілеттерін арттыру</a:t>
            </a:r>
            <a:endParaRPr lang="kk-KZ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6" charset="0"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60338" y="381000"/>
            <a:ext cx="8785225" cy="815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Сүтті сиырлар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23850" y="3860800"/>
            <a:ext cx="4319588" cy="266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1.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Қара-ала сиыр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2. Холмогор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3. </a:t>
            </a:r>
            <a:r>
              <a:rPr lang="kk-KZ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Қырдың қызыл сиыры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.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568801" y="1341438"/>
            <a:ext cx="3525838" cy="2297112"/>
            <a:chOff x="340" y="845"/>
            <a:chExt cx="2221" cy="1447"/>
          </a:xfrm>
        </p:grpSpPr>
        <p:pic>
          <p:nvPicPr>
            <p:cNvPr id="36878" name="Picture 4"/>
            <p:cNvPicPr>
              <a:picLocks noChangeAspect="1" noChangeArrowheads="1"/>
            </p:cNvPicPr>
            <p:nvPr/>
          </p:nvPicPr>
          <p:blipFill>
            <a:blip r:embed="rId3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2222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9" name="Text Box 5"/>
            <p:cNvSpPr txBox="1">
              <a:spLocks noChangeArrowheads="1"/>
            </p:cNvSpPr>
            <p:nvPr/>
          </p:nvSpPr>
          <p:spPr bwMode="auto">
            <a:xfrm>
              <a:off x="340" y="845"/>
              <a:ext cx="2222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69" name="Group 6"/>
          <p:cNvGrpSpPr>
            <a:grpSpLocks/>
          </p:cNvGrpSpPr>
          <p:nvPr/>
        </p:nvGrpSpPr>
        <p:grpSpPr bwMode="auto">
          <a:xfrm>
            <a:off x="5003800" y="1341438"/>
            <a:ext cx="3529013" cy="2347912"/>
            <a:chOff x="3152" y="845"/>
            <a:chExt cx="2223" cy="1479"/>
          </a:xfrm>
        </p:grpSpPr>
        <p:pic>
          <p:nvPicPr>
            <p:cNvPr id="36876" name="Picture 7"/>
            <p:cNvPicPr>
              <a:picLocks noChangeAspect="1" noChangeArrowheads="1"/>
            </p:cNvPicPr>
            <p:nvPr/>
          </p:nvPicPr>
          <p:blipFill>
            <a:blip r:embed="rId4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45"/>
              <a:ext cx="2224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>
              <a:off x="3152" y="845"/>
              <a:ext cx="2224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70" name="Group 9"/>
          <p:cNvGrpSpPr>
            <a:grpSpLocks/>
          </p:cNvGrpSpPr>
          <p:nvPr/>
        </p:nvGrpSpPr>
        <p:grpSpPr bwMode="auto">
          <a:xfrm>
            <a:off x="4859338" y="3860800"/>
            <a:ext cx="3870325" cy="2489200"/>
            <a:chOff x="3061" y="2432"/>
            <a:chExt cx="2438" cy="1568"/>
          </a:xfrm>
        </p:grpSpPr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32"/>
              <a:ext cx="2439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3061" y="2432"/>
              <a:ext cx="2439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211638" y="1412875"/>
            <a:ext cx="360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4572000" y="3213100"/>
            <a:ext cx="431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8748713" y="5876925"/>
            <a:ext cx="395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8542605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Сүтті-етті сиырлар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0825" y="4076700"/>
            <a:ext cx="4465638" cy="2538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1.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Симментальдық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2.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Швицтік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3.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Бестужевский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0"/>
            </a:endParaRPr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323850" y="1412875"/>
            <a:ext cx="3959225" cy="2409825"/>
            <a:chOff x="204" y="890"/>
            <a:chExt cx="2494" cy="1518"/>
          </a:xfrm>
        </p:grpSpPr>
        <p:pic>
          <p:nvPicPr>
            <p:cNvPr id="38926" name="Picture 4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90"/>
              <a:ext cx="2495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27" name="Text Box 5"/>
            <p:cNvSpPr txBox="1">
              <a:spLocks noChangeArrowheads="1"/>
            </p:cNvSpPr>
            <p:nvPr/>
          </p:nvSpPr>
          <p:spPr bwMode="auto">
            <a:xfrm>
              <a:off x="204" y="890"/>
              <a:ext cx="2495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5292725" y="1484313"/>
            <a:ext cx="3670300" cy="2355850"/>
            <a:chOff x="3334" y="935"/>
            <a:chExt cx="2312" cy="1484"/>
          </a:xfrm>
        </p:grpSpPr>
        <p:pic>
          <p:nvPicPr>
            <p:cNvPr id="38924" name="Picture 7"/>
            <p:cNvPicPr>
              <a:picLocks noChangeAspect="1" noChangeArrowheads="1"/>
            </p:cNvPicPr>
            <p:nvPr/>
          </p:nvPicPr>
          <p:blipFill>
            <a:blip r:embed="rId4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935"/>
              <a:ext cx="2313" cy="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25" name="Text Box 8"/>
            <p:cNvSpPr txBox="1">
              <a:spLocks noChangeArrowheads="1"/>
            </p:cNvSpPr>
            <p:nvPr/>
          </p:nvSpPr>
          <p:spPr bwMode="auto">
            <a:xfrm>
              <a:off x="3334" y="935"/>
              <a:ext cx="2313" cy="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5292725" y="4005263"/>
            <a:ext cx="3670300" cy="2608262"/>
            <a:chOff x="3334" y="2523"/>
            <a:chExt cx="2312" cy="1643"/>
          </a:xfrm>
        </p:grpSpPr>
        <p:pic>
          <p:nvPicPr>
            <p:cNvPr id="38922" name="Picture 10"/>
            <p:cNvPicPr>
              <a:picLocks noChangeAspect="1" noChangeArrowheads="1"/>
            </p:cNvPicPr>
            <p:nvPr/>
          </p:nvPicPr>
          <p:blipFill>
            <a:blip r:embed="rId5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23"/>
              <a:ext cx="2313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3334" y="2523"/>
              <a:ext cx="2313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4427538" y="1557338"/>
            <a:ext cx="3603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4859338" y="2997200"/>
            <a:ext cx="360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4932363" y="6092825"/>
            <a:ext cx="2873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088561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815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Етті сиырлар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79388" y="1268413"/>
            <a:ext cx="3886200" cy="2582862"/>
            <a:chOff x="113" y="799"/>
            <a:chExt cx="2448" cy="1627"/>
          </a:xfrm>
        </p:grpSpPr>
        <p:pic>
          <p:nvPicPr>
            <p:cNvPr id="37902" name="Picture 3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99"/>
              <a:ext cx="2449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903" name="Text Box 4"/>
            <p:cNvSpPr txBox="1">
              <a:spLocks noChangeArrowheads="1"/>
            </p:cNvSpPr>
            <p:nvPr/>
          </p:nvSpPr>
          <p:spPr bwMode="auto">
            <a:xfrm>
              <a:off x="113" y="799"/>
              <a:ext cx="2449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4932363" y="1268413"/>
            <a:ext cx="3814762" cy="2659062"/>
            <a:chOff x="3107" y="799"/>
            <a:chExt cx="2403" cy="1675"/>
          </a:xfrm>
        </p:grpSpPr>
        <p:pic>
          <p:nvPicPr>
            <p:cNvPr id="37900" name="Picture 6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2404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901" name="Text Box 7"/>
            <p:cNvSpPr txBox="1">
              <a:spLocks noChangeArrowheads="1"/>
            </p:cNvSpPr>
            <p:nvPr/>
          </p:nvSpPr>
          <p:spPr bwMode="auto">
            <a:xfrm>
              <a:off x="3107" y="799"/>
              <a:ext cx="2404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79388" y="4005263"/>
            <a:ext cx="4248150" cy="266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SimSun" charset="0"/>
              </a:rPr>
              <a:t>1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. </a:t>
            </a: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Казақтың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ақбас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сиыры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2.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Калмык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charset="2"/>
              <a:buChar char="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3. </a:t>
            </a:r>
            <a:r>
              <a:rPr lang="ru-RU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Шортгорн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4787900" y="4221163"/>
            <a:ext cx="3814763" cy="2405062"/>
            <a:chOff x="3016" y="2659"/>
            <a:chExt cx="2403" cy="1515"/>
          </a:xfrm>
        </p:grpSpPr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659"/>
              <a:ext cx="2404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3016" y="2659"/>
              <a:ext cx="2404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211638" y="1412875"/>
            <a:ext cx="3603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500563" y="3284538"/>
            <a:ext cx="3587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8748713" y="6092825"/>
            <a:ext cx="395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ru-RU" sz="200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150568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404664"/>
            <a:ext cx="3600400" cy="792087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ақбас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сиыры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2636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8286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 descr="http://csh.sibagro.ru/pic/image/cow/kaz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90" y="617960"/>
            <a:ext cx="3883684" cy="28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8390" y="3907552"/>
            <a:ext cx="388368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sz="20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басы,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құйрығының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ұшы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әукесі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бауыры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сирағы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7601" y="1628800"/>
            <a:ext cx="3816424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Далалы</a:t>
            </a:r>
            <a:r>
              <a:rPr lang="ru-RU" sz="20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шөлейт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аудандарының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бейімделген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Етт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малға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тез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жетіледі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Кеудесі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аяқтары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Сақа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бұқасы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800 – 900 кг (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1100 – 1300 кг),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сиыры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450 – 500 кг (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520 – 580 кг), 7 – 8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айлық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еркек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танасы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200 – 220 кг,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ұрғашы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танасы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180 – 200 кг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15 – 18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айлығында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еркек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тайынша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900 – 1000 г,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ұрғашы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тайынша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700 – 800 г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қосады</a:t>
            </a:r>
            <a:r>
              <a:rPr lang="ru-RU" sz="20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Еттің</a:t>
            </a:r>
            <a:r>
              <a:rPr lang="ru-RU" sz="20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түсімі</a:t>
            </a:r>
            <a:r>
              <a:rPr lang="ru-RU" sz="20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kk-KZ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6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2636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3131840" y="3828209"/>
            <a:ext cx="104091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8286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Рисунок 19" descr="http://www.kz.all.biz/img/kz/catalog/366296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4067" r="11506" b="7002"/>
          <a:stretch/>
        </p:blipFill>
        <p:spPr bwMode="auto">
          <a:xfrm>
            <a:off x="2748080" y="1412776"/>
            <a:ext cx="2981873" cy="314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100167D-D716-AF4F-AAD2-99F5B26E3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04664"/>
            <a:ext cx="4392488" cy="43204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Қостанай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жылқысы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125" y="1106273"/>
            <a:ext cx="2123619" cy="15696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sz="16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жылқысына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шымыр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сүйегі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еттері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аяғы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сіңірлі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тұяғы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229383"/>
            <a:ext cx="1728192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Жүйріктігі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м-де 1 мин 40,4 с; 2400 м-де 2 мин 38,4 с.</a:t>
            </a:r>
            <a:b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9830" y="3112404"/>
            <a:ext cx="1872208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жирен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торы,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құла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983260"/>
            <a:ext cx="2952328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itchFamily="18" charset="0"/>
              </a:rPr>
              <a:t>Шоқтығына</a:t>
            </a:r>
            <a:r>
              <a:rPr lang="ru-RU" sz="16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6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sz="1600" b="1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Айғырларында</a:t>
            </a:r>
            <a:r>
              <a:rPr lang="ru-RU" sz="1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159 – 160 см,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тұрқының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161 – 163 см,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орамы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185 – 187 см,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жіліншік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орамы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20 см;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Биелерінде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155,4; 156,2; 185,2; 19,5 см.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Мініске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жегіске</a:t>
            </a:r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төзімді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2" idx="3"/>
          </p:cNvCxnSpPr>
          <p:nvPr/>
        </p:nvCxnSpPr>
        <p:spPr>
          <a:xfrm flipV="1">
            <a:off x="2267744" y="1891102"/>
            <a:ext cx="4803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1"/>
          </p:cNvCxnSpPr>
          <p:nvPr/>
        </p:nvCxnSpPr>
        <p:spPr>
          <a:xfrm flipH="1">
            <a:off x="5796136" y="1891103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0" idx="2"/>
          </p:cNvCxnSpPr>
          <p:nvPr/>
        </p:nvCxnSpPr>
        <p:spPr>
          <a:xfrm flipH="1">
            <a:off x="4239016" y="4553744"/>
            <a:ext cx="1" cy="7474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39017" y="5301208"/>
            <a:ext cx="30692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308304" y="5045363"/>
            <a:ext cx="0" cy="25584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2"/>
          </p:cNvCxnSpPr>
          <p:nvPr/>
        </p:nvCxnSpPr>
        <p:spPr>
          <a:xfrm>
            <a:off x="1205934" y="4589732"/>
            <a:ext cx="0" cy="7114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4919" y="5301208"/>
            <a:ext cx="26459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830905" y="4553744"/>
            <a:ext cx="21015" cy="7474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SimSun" charset="0"/>
                <a:cs typeface="Times New Roman" pitchFamily="18" charset="0"/>
              </a:rPr>
              <a:t>Биязы жүнді қой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SimSun" charset="0"/>
              <a:cs typeface="Times New Roman" pitchFamily="18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3902" y="5125390"/>
            <a:ext cx="8540750" cy="151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39725" indent="-339725">
              <a:spcBef>
                <a:spcPts val="450"/>
              </a:spcBef>
              <a:buClr>
                <a:srgbClr val="A3C145"/>
              </a:buClr>
              <a:buSzPct val="80000"/>
              <a:buFont typeface="Arial" charset="0"/>
              <a:buChar char="►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SimSun" charset="0"/>
              </a:rPr>
              <a:t>1. Меринос.</a:t>
            </a:r>
          </a:p>
          <a:p>
            <a:pPr marL="339725" indent="-339725">
              <a:spcBef>
                <a:spcPts val="450"/>
              </a:spcBef>
              <a:buClr>
                <a:srgbClr val="A3C145"/>
              </a:buClr>
              <a:buSzPct val="80000"/>
              <a:buFont typeface="Arial" charset="0"/>
              <a:buChar char="►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SimSun" charset="0"/>
              </a:rPr>
              <a:t>2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SimSun" charset="0"/>
              </a:rPr>
              <a:t>. Прекос.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539750" y="1268413"/>
            <a:ext cx="3741738" cy="3309937"/>
            <a:chOff x="340" y="799"/>
            <a:chExt cx="2357" cy="2085"/>
          </a:xfrm>
        </p:grpSpPr>
        <p:pic>
          <p:nvPicPr>
            <p:cNvPr id="41994" name="Picture 4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799"/>
              <a:ext cx="2358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5" name="Text Box 5"/>
            <p:cNvSpPr txBox="1">
              <a:spLocks noChangeArrowheads="1"/>
            </p:cNvSpPr>
            <p:nvPr/>
          </p:nvSpPr>
          <p:spPr bwMode="auto">
            <a:xfrm>
              <a:off x="340" y="799"/>
              <a:ext cx="2358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4787900" y="1268413"/>
            <a:ext cx="4175125" cy="3306762"/>
            <a:chOff x="3016" y="799"/>
            <a:chExt cx="2630" cy="2083"/>
          </a:xfrm>
        </p:grpSpPr>
        <p:pic>
          <p:nvPicPr>
            <p:cNvPr id="41992" name="Picture 7"/>
            <p:cNvPicPr>
              <a:picLocks noChangeAspect="1" noChangeArrowheads="1"/>
            </p:cNvPicPr>
            <p:nvPr/>
          </p:nvPicPr>
          <p:blipFill>
            <a:blip r:embed="rId4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99"/>
              <a:ext cx="2631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3016" y="799"/>
              <a:ext cx="2631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39750" y="45815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sz="1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4787900" y="4581525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sz="18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680886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487</Words>
  <Application>Microsoft Office PowerPoint</Application>
  <PresentationFormat>Экран (4:3)</PresentationFormat>
  <Paragraphs>116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Қандай іріктемелер мен қолтұқымдарды білесіздер?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Қазақтың ақбас сиыры.      </vt:lpstr>
      <vt:lpstr> Қостанай жылқысы  </vt:lpstr>
      <vt:lpstr>Презентация PowerPoint</vt:lpstr>
      <vt:lpstr>Презентация PowerPoint</vt:lpstr>
      <vt:lpstr>Арқар-мериос қойы ( И.Бутарин, Ә.Есенжолов, А.Жандеркин) </vt:lpstr>
      <vt:lpstr> Ақмола облысы ғалымдарының жетістіктері.  (130 дан артық ауыл шаруашылық іріктемелерін шығарған)  </vt:lpstr>
      <vt:lpstr>Сапасы жағынан әлемге әйгілі алма іріктемесі</vt:lpstr>
      <vt:lpstr>«Дуняша» картоп іріктемесі</vt:lpstr>
      <vt:lpstr>Кестені толтырыңыз: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Miras</cp:lastModifiedBy>
  <cp:revision>128</cp:revision>
  <dcterms:created xsi:type="dcterms:W3CDTF">2014-06-11T06:46:46Z</dcterms:created>
  <dcterms:modified xsi:type="dcterms:W3CDTF">2021-03-30T16:05:48Z</dcterms:modified>
</cp:coreProperties>
</file>