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9"/>
  </p:notesMasterIdLst>
  <p:sldIdLst>
    <p:sldId id="292" r:id="rId6"/>
    <p:sldId id="289" r:id="rId7"/>
    <p:sldId id="274" r:id="rId8"/>
    <p:sldId id="291" r:id="rId9"/>
    <p:sldId id="290" r:id="rId10"/>
    <p:sldId id="287" r:id="rId11"/>
    <p:sldId id="259" r:id="rId12"/>
    <p:sldId id="280" r:id="rId13"/>
    <p:sldId id="281" r:id="rId14"/>
    <p:sldId id="282" r:id="rId15"/>
    <p:sldId id="279" r:id="rId16"/>
    <p:sldId id="268" r:id="rId17"/>
    <p:sldId id="29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60E591-06C2-4607-8589-41862AA67391}" type="doc">
      <dgm:prSet loTypeId="urn:microsoft.com/office/officeart/2005/8/layout/orgChart1" loCatId="hierarchy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9DC65347-F5DC-439D-914A-B25A46A0D064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Онтогенез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E6C1955-408A-46F2-A229-75829405A43F}" type="parTrans" cxnId="{D063F198-A711-4025-91CB-1A0745B86D4F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1750CA7-E2D7-4E97-AC26-77557B0426C9}" type="sibTrans" cxnId="{D063F198-A711-4025-91CB-1A0745B86D4F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B191245-C538-42B4-AAE0-7BE767ACACB4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Эмбриогенез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3536A2F8-4B8C-4EC7-84BA-2CDF2E9D0C6E}" type="parTrans" cxnId="{1A304D09-40E1-4F7C-A3BB-28046ABE453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155584A-8B62-4B10-A571-B2EE5F859147}" type="sibTrans" cxnId="{1A304D09-40E1-4F7C-A3BB-28046ABE453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F4438F4-B6CE-4C7A-8FC6-140B5F4A2653}">
      <dgm:prSet phldrT="[Текст]"/>
      <dgm:spPr/>
      <dgm:t>
        <a:bodyPr/>
        <a:lstStyle/>
        <a:p>
          <a:r>
            <a:rPr lang="ru-RU" dirty="0" err="1" smtClean="0">
              <a:latin typeface="Arial" pitchFamily="34" charset="0"/>
              <a:cs typeface="Arial" pitchFamily="34" charset="0"/>
            </a:rPr>
            <a:t>Постэмбриогенез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D1884DD5-9BA2-4994-A1B0-9F424FD83615}" type="parTrans" cxnId="{8F147867-67D9-4DD3-B9C2-94B0392E0DD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E325127-68DA-4FFF-992B-4B0914A9D6BC}" type="sibTrans" cxnId="{8F147867-67D9-4DD3-B9C2-94B0392E0DD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D42E63D-60FC-45E1-94E7-5DC18EEFB7F9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61F97DC-EF19-4726-81BD-A0859D6D4E92}" type="parTrans" cxnId="{6CA9C9CB-BB26-4FBE-BDA5-F0E5C7A0FCDE}">
      <dgm:prSet/>
      <dgm:spPr/>
      <dgm:t>
        <a:bodyPr/>
        <a:lstStyle/>
        <a:p>
          <a:endParaRPr lang="ru-RU"/>
        </a:p>
      </dgm:t>
    </dgm:pt>
    <dgm:pt modelId="{39196CCE-A733-4BC3-9277-FF1C9A16DD26}" type="sibTrans" cxnId="{6CA9C9CB-BB26-4FBE-BDA5-F0E5C7A0FCDE}">
      <dgm:prSet/>
      <dgm:spPr/>
      <dgm:t>
        <a:bodyPr/>
        <a:lstStyle/>
        <a:p>
          <a:endParaRPr lang="ru-RU"/>
        </a:p>
      </dgm:t>
    </dgm:pt>
    <dgm:pt modelId="{D502BAFB-BECC-421A-A6BB-11D030F6E09A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9174A98-695C-49D7-B046-8FE260BDFFEC}" type="sibTrans" cxnId="{B870446D-5453-4AAB-BFEB-22F69453F2E4}">
      <dgm:prSet/>
      <dgm:spPr/>
      <dgm:t>
        <a:bodyPr/>
        <a:lstStyle/>
        <a:p>
          <a:endParaRPr lang="ru-RU"/>
        </a:p>
      </dgm:t>
    </dgm:pt>
    <dgm:pt modelId="{51ED1A0F-9B2A-421E-9030-B153003CC746}" type="parTrans" cxnId="{B870446D-5453-4AAB-BFEB-22F69453F2E4}">
      <dgm:prSet/>
      <dgm:spPr/>
      <dgm:t>
        <a:bodyPr/>
        <a:lstStyle/>
        <a:p>
          <a:endParaRPr lang="ru-RU"/>
        </a:p>
      </dgm:t>
    </dgm:pt>
    <dgm:pt modelId="{9703484C-D3C2-4133-A001-8CDB32E54788}" type="pres">
      <dgm:prSet presAssocID="{5460E591-06C2-4607-8589-41862AA6739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4E3F801-4786-4734-A644-CB893BCA4BB1}" type="pres">
      <dgm:prSet presAssocID="{9DC65347-F5DC-439D-914A-B25A46A0D064}" presName="hierRoot1" presStyleCnt="0">
        <dgm:presLayoutVars>
          <dgm:hierBranch val="init"/>
        </dgm:presLayoutVars>
      </dgm:prSet>
      <dgm:spPr/>
    </dgm:pt>
    <dgm:pt modelId="{8AD5E2A2-6B6E-49CC-9AF9-A0EC00978BED}" type="pres">
      <dgm:prSet presAssocID="{9DC65347-F5DC-439D-914A-B25A46A0D064}" presName="rootComposite1" presStyleCnt="0"/>
      <dgm:spPr/>
    </dgm:pt>
    <dgm:pt modelId="{CD6D9844-A552-4C0E-A815-504337F50DF4}" type="pres">
      <dgm:prSet presAssocID="{9DC65347-F5DC-439D-914A-B25A46A0D06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298A05-FCAC-4ECC-B80F-8B39E24955E2}" type="pres">
      <dgm:prSet presAssocID="{9DC65347-F5DC-439D-914A-B25A46A0D06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281B5C5-2341-4A71-BC55-4CC8C4E8C5EA}" type="pres">
      <dgm:prSet presAssocID="{9DC65347-F5DC-439D-914A-B25A46A0D064}" presName="hierChild2" presStyleCnt="0"/>
      <dgm:spPr/>
    </dgm:pt>
    <dgm:pt modelId="{AE5D8F61-E43F-4324-B797-28EB59D5DA59}" type="pres">
      <dgm:prSet presAssocID="{3536A2F8-4B8C-4EC7-84BA-2CDF2E9D0C6E}" presName="Name37" presStyleLbl="parChTrans1D2" presStyleIdx="0" presStyleCnt="2"/>
      <dgm:spPr/>
      <dgm:t>
        <a:bodyPr/>
        <a:lstStyle/>
        <a:p>
          <a:endParaRPr lang="ru-RU"/>
        </a:p>
      </dgm:t>
    </dgm:pt>
    <dgm:pt modelId="{CD89CFEE-7C11-4ACC-8A30-CE448639B4B0}" type="pres">
      <dgm:prSet presAssocID="{BB191245-C538-42B4-AAE0-7BE767ACACB4}" presName="hierRoot2" presStyleCnt="0">
        <dgm:presLayoutVars>
          <dgm:hierBranch val="init"/>
        </dgm:presLayoutVars>
      </dgm:prSet>
      <dgm:spPr/>
    </dgm:pt>
    <dgm:pt modelId="{9C344AED-97AE-405D-B9D1-4CA709DB2527}" type="pres">
      <dgm:prSet presAssocID="{BB191245-C538-42B4-AAE0-7BE767ACACB4}" presName="rootComposite" presStyleCnt="0"/>
      <dgm:spPr/>
    </dgm:pt>
    <dgm:pt modelId="{82C13439-D310-493A-878E-FC7F118F6375}" type="pres">
      <dgm:prSet presAssocID="{BB191245-C538-42B4-AAE0-7BE767ACACB4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CB5207-D751-43D1-8659-498385198300}" type="pres">
      <dgm:prSet presAssocID="{BB191245-C538-42B4-AAE0-7BE767ACACB4}" presName="rootConnector" presStyleLbl="node2" presStyleIdx="0" presStyleCnt="2"/>
      <dgm:spPr/>
      <dgm:t>
        <a:bodyPr/>
        <a:lstStyle/>
        <a:p>
          <a:endParaRPr lang="ru-RU"/>
        </a:p>
      </dgm:t>
    </dgm:pt>
    <dgm:pt modelId="{F075969C-BD29-4E83-B1B8-989693242869}" type="pres">
      <dgm:prSet presAssocID="{BB191245-C538-42B4-AAE0-7BE767ACACB4}" presName="hierChild4" presStyleCnt="0"/>
      <dgm:spPr/>
    </dgm:pt>
    <dgm:pt modelId="{34BB4CF2-91FC-4EBC-A0E9-97E99A4658B3}" type="pres">
      <dgm:prSet presAssocID="{51ED1A0F-9B2A-421E-9030-B153003CC746}" presName="Name37" presStyleLbl="parChTrans1D3" presStyleIdx="0" presStyleCnt="2"/>
      <dgm:spPr/>
      <dgm:t>
        <a:bodyPr/>
        <a:lstStyle/>
        <a:p>
          <a:endParaRPr lang="ru-RU"/>
        </a:p>
      </dgm:t>
    </dgm:pt>
    <dgm:pt modelId="{93401B2C-E32E-43F3-9A0F-FFF8A7E904EC}" type="pres">
      <dgm:prSet presAssocID="{D502BAFB-BECC-421A-A6BB-11D030F6E09A}" presName="hierRoot2" presStyleCnt="0">
        <dgm:presLayoutVars>
          <dgm:hierBranch val="init"/>
        </dgm:presLayoutVars>
      </dgm:prSet>
      <dgm:spPr/>
    </dgm:pt>
    <dgm:pt modelId="{9F6400F1-6EB5-465C-A8F0-F6FAE626BD4E}" type="pres">
      <dgm:prSet presAssocID="{D502BAFB-BECC-421A-A6BB-11D030F6E09A}" presName="rootComposite" presStyleCnt="0"/>
      <dgm:spPr/>
    </dgm:pt>
    <dgm:pt modelId="{C46B45A7-8C35-421F-BE3E-3D235DE35924}" type="pres">
      <dgm:prSet presAssocID="{D502BAFB-BECC-421A-A6BB-11D030F6E09A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4A18B5-227C-4FCE-8E87-CB53E149E480}" type="pres">
      <dgm:prSet presAssocID="{D502BAFB-BECC-421A-A6BB-11D030F6E09A}" presName="rootConnector" presStyleLbl="node3" presStyleIdx="0" presStyleCnt="2"/>
      <dgm:spPr/>
      <dgm:t>
        <a:bodyPr/>
        <a:lstStyle/>
        <a:p>
          <a:endParaRPr lang="ru-RU"/>
        </a:p>
      </dgm:t>
    </dgm:pt>
    <dgm:pt modelId="{94370DC4-838C-4CF0-8BF4-1CB6E7FE517C}" type="pres">
      <dgm:prSet presAssocID="{D502BAFB-BECC-421A-A6BB-11D030F6E09A}" presName="hierChild4" presStyleCnt="0"/>
      <dgm:spPr/>
    </dgm:pt>
    <dgm:pt modelId="{991EAB6C-0DE2-4120-9CF9-091296164819}" type="pres">
      <dgm:prSet presAssocID="{D502BAFB-BECC-421A-A6BB-11D030F6E09A}" presName="hierChild5" presStyleCnt="0"/>
      <dgm:spPr/>
    </dgm:pt>
    <dgm:pt modelId="{01A5C9B0-20DF-4919-A66D-209B3F392D7B}" type="pres">
      <dgm:prSet presAssocID="{BB191245-C538-42B4-AAE0-7BE767ACACB4}" presName="hierChild5" presStyleCnt="0"/>
      <dgm:spPr/>
    </dgm:pt>
    <dgm:pt modelId="{7CD4A732-A5F6-4F9E-968C-B718488C9D8C}" type="pres">
      <dgm:prSet presAssocID="{D1884DD5-9BA2-4994-A1B0-9F424FD83615}" presName="Name37" presStyleLbl="parChTrans1D2" presStyleIdx="1" presStyleCnt="2"/>
      <dgm:spPr/>
      <dgm:t>
        <a:bodyPr/>
        <a:lstStyle/>
        <a:p>
          <a:endParaRPr lang="ru-RU"/>
        </a:p>
      </dgm:t>
    </dgm:pt>
    <dgm:pt modelId="{94913CAA-5D48-44C8-B9E8-7ACEC80E2587}" type="pres">
      <dgm:prSet presAssocID="{EF4438F4-B6CE-4C7A-8FC6-140B5F4A2653}" presName="hierRoot2" presStyleCnt="0">
        <dgm:presLayoutVars>
          <dgm:hierBranch val="init"/>
        </dgm:presLayoutVars>
      </dgm:prSet>
      <dgm:spPr/>
    </dgm:pt>
    <dgm:pt modelId="{E658DAA3-F9FB-4703-B57E-B73DEC4F6C8B}" type="pres">
      <dgm:prSet presAssocID="{EF4438F4-B6CE-4C7A-8FC6-140B5F4A2653}" presName="rootComposite" presStyleCnt="0"/>
      <dgm:spPr/>
    </dgm:pt>
    <dgm:pt modelId="{A3E97565-1BF5-476A-AE78-E7636ED20FFF}" type="pres">
      <dgm:prSet presAssocID="{EF4438F4-B6CE-4C7A-8FC6-140B5F4A2653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9494EB-0A0B-4CF8-8071-370A39B4BDCD}" type="pres">
      <dgm:prSet presAssocID="{EF4438F4-B6CE-4C7A-8FC6-140B5F4A2653}" presName="rootConnector" presStyleLbl="node2" presStyleIdx="1" presStyleCnt="2"/>
      <dgm:spPr/>
      <dgm:t>
        <a:bodyPr/>
        <a:lstStyle/>
        <a:p>
          <a:endParaRPr lang="ru-RU"/>
        </a:p>
      </dgm:t>
    </dgm:pt>
    <dgm:pt modelId="{E1B2230F-581C-4AB4-BB88-73F9C5A0B8B7}" type="pres">
      <dgm:prSet presAssocID="{EF4438F4-B6CE-4C7A-8FC6-140B5F4A2653}" presName="hierChild4" presStyleCnt="0"/>
      <dgm:spPr/>
    </dgm:pt>
    <dgm:pt modelId="{4B976CD7-D48D-4A15-AF20-9E3C54F0D108}" type="pres">
      <dgm:prSet presAssocID="{061F97DC-EF19-4726-81BD-A0859D6D4E92}" presName="Name37" presStyleLbl="parChTrans1D3" presStyleIdx="1" presStyleCnt="2"/>
      <dgm:spPr/>
      <dgm:t>
        <a:bodyPr/>
        <a:lstStyle/>
        <a:p>
          <a:endParaRPr lang="ru-RU"/>
        </a:p>
      </dgm:t>
    </dgm:pt>
    <dgm:pt modelId="{7CEFC8AF-3FEA-4CFC-AA2F-02ECA1EC7AE2}" type="pres">
      <dgm:prSet presAssocID="{AD42E63D-60FC-45E1-94E7-5DC18EEFB7F9}" presName="hierRoot2" presStyleCnt="0">
        <dgm:presLayoutVars>
          <dgm:hierBranch val="init"/>
        </dgm:presLayoutVars>
      </dgm:prSet>
      <dgm:spPr/>
    </dgm:pt>
    <dgm:pt modelId="{17BE38CC-B8CD-4B9B-AE72-7057887B8541}" type="pres">
      <dgm:prSet presAssocID="{AD42E63D-60FC-45E1-94E7-5DC18EEFB7F9}" presName="rootComposite" presStyleCnt="0"/>
      <dgm:spPr/>
    </dgm:pt>
    <dgm:pt modelId="{636788F5-EDD4-4A7E-8792-4877D137BC87}" type="pres">
      <dgm:prSet presAssocID="{AD42E63D-60FC-45E1-94E7-5DC18EEFB7F9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A91525-C0F0-44FB-9F06-84C9EC7E35B0}" type="pres">
      <dgm:prSet presAssocID="{AD42E63D-60FC-45E1-94E7-5DC18EEFB7F9}" presName="rootConnector" presStyleLbl="node3" presStyleIdx="1" presStyleCnt="2"/>
      <dgm:spPr/>
      <dgm:t>
        <a:bodyPr/>
        <a:lstStyle/>
        <a:p>
          <a:endParaRPr lang="ru-RU"/>
        </a:p>
      </dgm:t>
    </dgm:pt>
    <dgm:pt modelId="{F4F6686E-1D26-418A-BF6E-DAB6BBE95B03}" type="pres">
      <dgm:prSet presAssocID="{AD42E63D-60FC-45E1-94E7-5DC18EEFB7F9}" presName="hierChild4" presStyleCnt="0"/>
      <dgm:spPr/>
    </dgm:pt>
    <dgm:pt modelId="{E54005D3-B9B4-4360-B28C-E55AABB66EDF}" type="pres">
      <dgm:prSet presAssocID="{AD42E63D-60FC-45E1-94E7-5DC18EEFB7F9}" presName="hierChild5" presStyleCnt="0"/>
      <dgm:spPr/>
    </dgm:pt>
    <dgm:pt modelId="{30554801-1812-48BA-B3CF-F1F022BC8428}" type="pres">
      <dgm:prSet presAssocID="{EF4438F4-B6CE-4C7A-8FC6-140B5F4A2653}" presName="hierChild5" presStyleCnt="0"/>
      <dgm:spPr/>
    </dgm:pt>
    <dgm:pt modelId="{2FAAB021-D1FD-458A-B174-22E6C0E18438}" type="pres">
      <dgm:prSet presAssocID="{9DC65347-F5DC-439D-914A-B25A46A0D064}" presName="hierChild3" presStyleCnt="0"/>
      <dgm:spPr/>
    </dgm:pt>
  </dgm:ptLst>
  <dgm:cxnLst>
    <dgm:cxn modelId="{66D3A582-557A-49FB-AE63-8704EE4FAAA6}" type="presOf" srcId="{D502BAFB-BECC-421A-A6BB-11D030F6E09A}" destId="{404A18B5-227C-4FCE-8E87-CB53E149E480}" srcOrd="1" destOrd="0" presId="urn:microsoft.com/office/officeart/2005/8/layout/orgChart1"/>
    <dgm:cxn modelId="{1A304D09-40E1-4F7C-A3BB-28046ABE4536}" srcId="{9DC65347-F5DC-439D-914A-B25A46A0D064}" destId="{BB191245-C538-42B4-AAE0-7BE767ACACB4}" srcOrd="0" destOrd="0" parTransId="{3536A2F8-4B8C-4EC7-84BA-2CDF2E9D0C6E}" sibTransId="{C155584A-8B62-4B10-A571-B2EE5F859147}"/>
    <dgm:cxn modelId="{5D49AAD8-7141-43AA-83FD-EE68AA20BFE1}" type="presOf" srcId="{9DC65347-F5DC-439D-914A-B25A46A0D064}" destId="{F1298A05-FCAC-4ECC-B80F-8B39E24955E2}" srcOrd="1" destOrd="0" presId="urn:microsoft.com/office/officeart/2005/8/layout/orgChart1"/>
    <dgm:cxn modelId="{4EE7F176-6B19-404D-AA9A-5054F82F519C}" type="presOf" srcId="{061F97DC-EF19-4726-81BD-A0859D6D4E92}" destId="{4B976CD7-D48D-4A15-AF20-9E3C54F0D108}" srcOrd="0" destOrd="0" presId="urn:microsoft.com/office/officeart/2005/8/layout/orgChart1"/>
    <dgm:cxn modelId="{D063F198-A711-4025-91CB-1A0745B86D4F}" srcId="{5460E591-06C2-4607-8589-41862AA67391}" destId="{9DC65347-F5DC-439D-914A-B25A46A0D064}" srcOrd="0" destOrd="0" parTransId="{5E6C1955-408A-46F2-A229-75829405A43F}" sibTransId="{41750CA7-E2D7-4E97-AC26-77557B0426C9}"/>
    <dgm:cxn modelId="{D8D73B8D-560C-45AD-B607-08C05AAC0FF4}" type="presOf" srcId="{51ED1A0F-9B2A-421E-9030-B153003CC746}" destId="{34BB4CF2-91FC-4EBC-A0E9-97E99A4658B3}" srcOrd="0" destOrd="0" presId="urn:microsoft.com/office/officeart/2005/8/layout/orgChart1"/>
    <dgm:cxn modelId="{3A79F48D-D4CD-47CD-AA93-46A6590A5341}" type="presOf" srcId="{5460E591-06C2-4607-8589-41862AA67391}" destId="{9703484C-D3C2-4133-A001-8CDB32E54788}" srcOrd="0" destOrd="0" presId="urn:microsoft.com/office/officeart/2005/8/layout/orgChart1"/>
    <dgm:cxn modelId="{1AB36A5B-6BA2-4257-B199-073806424EF2}" type="presOf" srcId="{BB191245-C538-42B4-AAE0-7BE767ACACB4}" destId="{82C13439-D310-493A-878E-FC7F118F6375}" srcOrd="0" destOrd="0" presId="urn:microsoft.com/office/officeart/2005/8/layout/orgChart1"/>
    <dgm:cxn modelId="{746453D9-851F-48E9-92CD-C3EA482002CE}" type="presOf" srcId="{EF4438F4-B6CE-4C7A-8FC6-140B5F4A2653}" destId="{A3E97565-1BF5-476A-AE78-E7636ED20FFF}" srcOrd="0" destOrd="0" presId="urn:microsoft.com/office/officeart/2005/8/layout/orgChart1"/>
    <dgm:cxn modelId="{09F3189B-8404-4C12-BB47-6E892FBE7BAA}" type="presOf" srcId="{EF4438F4-B6CE-4C7A-8FC6-140B5F4A2653}" destId="{969494EB-0A0B-4CF8-8071-370A39B4BDCD}" srcOrd="1" destOrd="0" presId="urn:microsoft.com/office/officeart/2005/8/layout/orgChart1"/>
    <dgm:cxn modelId="{8A7F4140-6DE1-4614-9B78-6AE7CA1EFBC4}" type="presOf" srcId="{AD42E63D-60FC-45E1-94E7-5DC18EEFB7F9}" destId="{40A91525-C0F0-44FB-9F06-84C9EC7E35B0}" srcOrd="1" destOrd="0" presId="urn:microsoft.com/office/officeart/2005/8/layout/orgChart1"/>
    <dgm:cxn modelId="{8A48E84E-E272-49BF-9E8C-042716610564}" type="presOf" srcId="{D1884DD5-9BA2-4994-A1B0-9F424FD83615}" destId="{7CD4A732-A5F6-4F9E-968C-B718488C9D8C}" srcOrd="0" destOrd="0" presId="urn:microsoft.com/office/officeart/2005/8/layout/orgChart1"/>
    <dgm:cxn modelId="{BECF5EFB-EEFF-4729-B0FB-EFDE55515A93}" type="presOf" srcId="{AD42E63D-60FC-45E1-94E7-5DC18EEFB7F9}" destId="{636788F5-EDD4-4A7E-8792-4877D137BC87}" srcOrd="0" destOrd="0" presId="urn:microsoft.com/office/officeart/2005/8/layout/orgChart1"/>
    <dgm:cxn modelId="{EBA673C8-80C8-4CE5-947D-37AD01FFC144}" type="presOf" srcId="{9DC65347-F5DC-439D-914A-B25A46A0D064}" destId="{CD6D9844-A552-4C0E-A815-504337F50DF4}" srcOrd="0" destOrd="0" presId="urn:microsoft.com/office/officeart/2005/8/layout/orgChart1"/>
    <dgm:cxn modelId="{69C144F6-CDBA-4905-BEB9-CBFB1F9B963F}" type="presOf" srcId="{3536A2F8-4B8C-4EC7-84BA-2CDF2E9D0C6E}" destId="{AE5D8F61-E43F-4324-B797-28EB59D5DA59}" srcOrd="0" destOrd="0" presId="urn:microsoft.com/office/officeart/2005/8/layout/orgChart1"/>
    <dgm:cxn modelId="{579F6EE9-93E6-42B3-B855-16C25573908E}" type="presOf" srcId="{BB191245-C538-42B4-AAE0-7BE767ACACB4}" destId="{1FCB5207-D751-43D1-8659-498385198300}" srcOrd="1" destOrd="0" presId="urn:microsoft.com/office/officeart/2005/8/layout/orgChart1"/>
    <dgm:cxn modelId="{B870446D-5453-4AAB-BFEB-22F69453F2E4}" srcId="{BB191245-C538-42B4-AAE0-7BE767ACACB4}" destId="{D502BAFB-BECC-421A-A6BB-11D030F6E09A}" srcOrd="0" destOrd="0" parTransId="{51ED1A0F-9B2A-421E-9030-B153003CC746}" sibTransId="{E9174A98-695C-49D7-B046-8FE260BDFFEC}"/>
    <dgm:cxn modelId="{8F147867-67D9-4DD3-B9C2-94B0392E0DDD}" srcId="{9DC65347-F5DC-439D-914A-B25A46A0D064}" destId="{EF4438F4-B6CE-4C7A-8FC6-140B5F4A2653}" srcOrd="1" destOrd="0" parTransId="{D1884DD5-9BA2-4994-A1B0-9F424FD83615}" sibTransId="{BE325127-68DA-4FFF-992B-4B0914A9D6BC}"/>
    <dgm:cxn modelId="{6CA9C9CB-BB26-4FBE-BDA5-F0E5C7A0FCDE}" srcId="{EF4438F4-B6CE-4C7A-8FC6-140B5F4A2653}" destId="{AD42E63D-60FC-45E1-94E7-5DC18EEFB7F9}" srcOrd="0" destOrd="0" parTransId="{061F97DC-EF19-4726-81BD-A0859D6D4E92}" sibTransId="{39196CCE-A733-4BC3-9277-FF1C9A16DD26}"/>
    <dgm:cxn modelId="{C70FD76F-EA6A-4725-8D63-C4342CCA49A5}" type="presOf" srcId="{D502BAFB-BECC-421A-A6BB-11D030F6E09A}" destId="{C46B45A7-8C35-421F-BE3E-3D235DE35924}" srcOrd="0" destOrd="0" presId="urn:microsoft.com/office/officeart/2005/8/layout/orgChart1"/>
    <dgm:cxn modelId="{46B8740C-E7B1-41AB-8731-59110C38CEBF}" type="presParOf" srcId="{9703484C-D3C2-4133-A001-8CDB32E54788}" destId="{C4E3F801-4786-4734-A644-CB893BCA4BB1}" srcOrd="0" destOrd="0" presId="urn:microsoft.com/office/officeart/2005/8/layout/orgChart1"/>
    <dgm:cxn modelId="{67216246-27B5-4080-9E43-CAA659938162}" type="presParOf" srcId="{C4E3F801-4786-4734-A644-CB893BCA4BB1}" destId="{8AD5E2A2-6B6E-49CC-9AF9-A0EC00978BED}" srcOrd="0" destOrd="0" presId="urn:microsoft.com/office/officeart/2005/8/layout/orgChart1"/>
    <dgm:cxn modelId="{E697AF0F-B1E0-4157-9D47-72AA8F9C090A}" type="presParOf" srcId="{8AD5E2A2-6B6E-49CC-9AF9-A0EC00978BED}" destId="{CD6D9844-A552-4C0E-A815-504337F50DF4}" srcOrd="0" destOrd="0" presId="urn:microsoft.com/office/officeart/2005/8/layout/orgChart1"/>
    <dgm:cxn modelId="{8D8F371F-34DA-4A48-8C58-31503A570081}" type="presParOf" srcId="{8AD5E2A2-6B6E-49CC-9AF9-A0EC00978BED}" destId="{F1298A05-FCAC-4ECC-B80F-8B39E24955E2}" srcOrd="1" destOrd="0" presId="urn:microsoft.com/office/officeart/2005/8/layout/orgChart1"/>
    <dgm:cxn modelId="{B69622CD-CADF-41CA-9C46-76422A171B83}" type="presParOf" srcId="{C4E3F801-4786-4734-A644-CB893BCA4BB1}" destId="{D281B5C5-2341-4A71-BC55-4CC8C4E8C5EA}" srcOrd="1" destOrd="0" presId="urn:microsoft.com/office/officeart/2005/8/layout/orgChart1"/>
    <dgm:cxn modelId="{1ACEBAEB-4F70-468B-A13F-366819812DE3}" type="presParOf" srcId="{D281B5C5-2341-4A71-BC55-4CC8C4E8C5EA}" destId="{AE5D8F61-E43F-4324-B797-28EB59D5DA59}" srcOrd="0" destOrd="0" presId="urn:microsoft.com/office/officeart/2005/8/layout/orgChart1"/>
    <dgm:cxn modelId="{6678F283-2869-4AB0-B322-4F4121BDABE1}" type="presParOf" srcId="{D281B5C5-2341-4A71-BC55-4CC8C4E8C5EA}" destId="{CD89CFEE-7C11-4ACC-8A30-CE448639B4B0}" srcOrd="1" destOrd="0" presId="urn:microsoft.com/office/officeart/2005/8/layout/orgChart1"/>
    <dgm:cxn modelId="{273F261D-F0E1-46E7-8B0E-BA713EF5B7E4}" type="presParOf" srcId="{CD89CFEE-7C11-4ACC-8A30-CE448639B4B0}" destId="{9C344AED-97AE-405D-B9D1-4CA709DB2527}" srcOrd="0" destOrd="0" presId="urn:microsoft.com/office/officeart/2005/8/layout/orgChart1"/>
    <dgm:cxn modelId="{F2479C5D-C0C6-4624-95C6-C09AA0CF6B63}" type="presParOf" srcId="{9C344AED-97AE-405D-B9D1-4CA709DB2527}" destId="{82C13439-D310-493A-878E-FC7F118F6375}" srcOrd="0" destOrd="0" presId="urn:microsoft.com/office/officeart/2005/8/layout/orgChart1"/>
    <dgm:cxn modelId="{2A03D6F3-EB04-4C2B-87DA-77C654050466}" type="presParOf" srcId="{9C344AED-97AE-405D-B9D1-4CA709DB2527}" destId="{1FCB5207-D751-43D1-8659-498385198300}" srcOrd="1" destOrd="0" presId="urn:microsoft.com/office/officeart/2005/8/layout/orgChart1"/>
    <dgm:cxn modelId="{7297E930-31FE-4568-9100-57DC48CDB40F}" type="presParOf" srcId="{CD89CFEE-7C11-4ACC-8A30-CE448639B4B0}" destId="{F075969C-BD29-4E83-B1B8-989693242869}" srcOrd="1" destOrd="0" presId="urn:microsoft.com/office/officeart/2005/8/layout/orgChart1"/>
    <dgm:cxn modelId="{C294BBAE-76D1-4066-A417-868F48ECD0F3}" type="presParOf" srcId="{F075969C-BD29-4E83-B1B8-989693242869}" destId="{34BB4CF2-91FC-4EBC-A0E9-97E99A4658B3}" srcOrd="0" destOrd="0" presId="urn:microsoft.com/office/officeart/2005/8/layout/orgChart1"/>
    <dgm:cxn modelId="{A2C1ED79-67D0-40E8-9ECF-DD8972C7A2CA}" type="presParOf" srcId="{F075969C-BD29-4E83-B1B8-989693242869}" destId="{93401B2C-E32E-43F3-9A0F-FFF8A7E904EC}" srcOrd="1" destOrd="0" presId="urn:microsoft.com/office/officeart/2005/8/layout/orgChart1"/>
    <dgm:cxn modelId="{62D4D425-AC17-400C-9149-4EE58936521B}" type="presParOf" srcId="{93401B2C-E32E-43F3-9A0F-FFF8A7E904EC}" destId="{9F6400F1-6EB5-465C-A8F0-F6FAE626BD4E}" srcOrd="0" destOrd="0" presId="urn:microsoft.com/office/officeart/2005/8/layout/orgChart1"/>
    <dgm:cxn modelId="{D00D85BB-32CA-48C9-8D58-4290550DD69F}" type="presParOf" srcId="{9F6400F1-6EB5-465C-A8F0-F6FAE626BD4E}" destId="{C46B45A7-8C35-421F-BE3E-3D235DE35924}" srcOrd="0" destOrd="0" presId="urn:microsoft.com/office/officeart/2005/8/layout/orgChart1"/>
    <dgm:cxn modelId="{0B44F11C-77F8-4253-8360-E17441FD80A7}" type="presParOf" srcId="{9F6400F1-6EB5-465C-A8F0-F6FAE626BD4E}" destId="{404A18B5-227C-4FCE-8E87-CB53E149E480}" srcOrd="1" destOrd="0" presId="urn:microsoft.com/office/officeart/2005/8/layout/orgChart1"/>
    <dgm:cxn modelId="{27FC3875-610E-4CEA-A85E-E062FC6E4C25}" type="presParOf" srcId="{93401B2C-E32E-43F3-9A0F-FFF8A7E904EC}" destId="{94370DC4-838C-4CF0-8BF4-1CB6E7FE517C}" srcOrd="1" destOrd="0" presId="urn:microsoft.com/office/officeart/2005/8/layout/orgChart1"/>
    <dgm:cxn modelId="{2AE0B82E-AEFE-4F64-B190-720AD5D7A8E7}" type="presParOf" srcId="{93401B2C-E32E-43F3-9A0F-FFF8A7E904EC}" destId="{991EAB6C-0DE2-4120-9CF9-091296164819}" srcOrd="2" destOrd="0" presId="urn:microsoft.com/office/officeart/2005/8/layout/orgChart1"/>
    <dgm:cxn modelId="{166A1FF9-1020-4769-8703-E96E0E344B23}" type="presParOf" srcId="{CD89CFEE-7C11-4ACC-8A30-CE448639B4B0}" destId="{01A5C9B0-20DF-4919-A66D-209B3F392D7B}" srcOrd="2" destOrd="0" presId="urn:microsoft.com/office/officeart/2005/8/layout/orgChart1"/>
    <dgm:cxn modelId="{607C3EB1-D502-4593-8459-93BBD91D3119}" type="presParOf" srcId="{D281B5C5-2341-4A71-BC55-4CC8C4E8C5EA}" destId="{7CD4A732-A5F6-4F9E-968C-B718488C9D8C}" srcOrd="2" destOrd="0" presId="urn:microsoft.com/office/officeart/2005/8/layout/orgChart1"/>
    <dgm:cxn modelId="{4653A17C-22E1-47F9-ADDA-10C2F7C06ADA}" type="presParOf" srcId="{D281B5C5-2341-4A71-BC55-4CC8C4E8C5EA}" destId="{94913CAA-5D48-44C8-B9E8-7ACEC80E2587}" srcOrd="3" destOrd="0" presId="urn:microsoft.com/office/officeart/2005/8/layout/orgChart1"/>
    <dgm:cxn modelId="{7E855EE9-4BFF-4DA6-8C44-80D0CC7D17B9}" type="presParOf" srcId="{94913CAA-5D48-44C8-B9E8-7ACEC80E2587}" destId="{E658DAA3-F9FB-4703-B57E-B73DEC4F6C8B}" srcOrd="0" destOrd="0" presId="urn:microsoft.com/office/officeart/2005/8/layout/orgChart1"/>
    <dgm:cxn modelId="{2F365185-3BA5-4096-B21C-A3FDD1EC5401}" type="presParOf" srcId="{E658DAA3-F9FB-4703-B57E-B73DEC4F6C8B}" destId="{A3E97565-1BF5-476A-AE78-E7636ED20FFF}" srcOrd="0" destOrd="0" presId="urn:microsoft.com/office/officeart/2005/8/layout/orgChart1"/>
    <dgm:cxn modelId="{B9AB7A7E-3935-4659-B2CB-8B5916679A22}" type="presParOf" srcId="{E658DAA3-F9FB-4703-B57E-B73DEC4F6C8B}" destId="{969494EB-0A0B-4CF8-8071-370A39B4BDCD}" srcOrd="1" destOrd="0" presId="urn:microsoft.com/office/officeart/2005/8/layout/orgChart1"/>
    <dgm:cxn modelId="{FF6C418E-272A-4E95-BF1E-911854163873}" type="presParOf" srcId="{94913CAA-5D48-44C8-B9E8-7ACEC80E2587}" destId="{E1B2230F-581C-4AB4-BB88-73F9C5A0B8B7}" srcOrd="1" destOrd="0" presId="urn:microsoft.com/office/officeart/2005/8/layout/orgChart1"/>
    <dgm:cxn modelId="{1A89C89E-D0E9-4DD8-B448-D4A1E2290B02}" type="presParOf" srcId="{E1B2230F-581C-4AB4-BB88-73F9C5A0B8B7}" destId="{4B976CD7-D48D-4A15-AF20-9E3C54F0D108}" srcOrd="0" destOrd="0" presId="urn:microsoft.com/office/officeart/2005/8/layout/orgChart1"/>
    <dgm:cxn modelId="{A4EFC739-EB6E-44C4-B521-5E8B1D63BCA2}" type="presParOf" srcId="{E1B2230F-581C-4AB4-BB88-73F9C5A0B8B7}" destId="{7CEFC8AF-3FEA-4CFC-AA2F-02ECA1EC7AE2}" srcOrd="1" destOrd="0" presId="urn:microsoft.com/office/officeart/2005/8/layout/orgChart1"/>
    <dgm:cxn modelId="{71244D2E-1AA5-4D1E-BC0C-A283CC55204B}" type="presParOf" srcId="{7CEFC8AF-3FEA-4CFC-AA2F-02ECA1EC7AE2}" destId="{17BE38CC-B8CD-4B9B-AE72-7057887B8541}" srcOrd="0" destOrd="0" presId="urn:microsoft.com/office/officeart/2005/8/layout/orgChart1"/>
    <dgm:cxn modelId="{F5CD7BD1-6369-4189-9C10-5D6AC1F27A8D}" type="presParOf" srcId="{17BE38CC-B8CD-4B9B-AE72-7057887B8541}" destId="{636788F5-EDD4-4A7E-8792-4877D137BC87}" srcOrd="0" destOrd="0" presId="urn:microsoft.com/office/officeart/2005/8/layout/orgChart1"/>
    <dgm:cxn modelId="{956F5224-1DAE-4DD9-8B5F-EDD14125970A}" type="presParOf" srcId="{17BE38CC-B8CD-4B9B-AE72-7057887B8541}" destId="{40A91525-C0F0-44FB-9F06-84C9EC7E35B0}" srcOrd="1" destOrd="0" presId="urn:microsoft.com/office/officeart/2005/8/layout/orgChart1"/>
    <dgm:cxn modelId="{03A2B7CC-6826-4E1F-9C61-1A234772A452}" type="presParOf" srcId="{7CEFC8AF-3FEA-4CFC-AA2F-02ECA1EC7AE2}" destId="{F4F6686E-1D26-418A-BF6E-DAB6BBE95B03}" srcOrd="1" destOrd="0" presId="urn:microsoft.com/office/officeart/2005/8/layout/orgChart1"/>
    <dgm:cxn modelId="{B4C03342-F1AE-4453-8D25-30E10350609B}" type="presParOf" srcId="{7CEFC8AF-3FEA-4CFC-AA2F-02ECA1EC7AE2}" destId="{E54005D3-B9B4-4360-B28C-E55AABB66EDF}" srcOrd="2" destOrd="0" presId="urn:microsoft.com/office/officeart/2005/8/layout/orgChart1"/>
    <dgm:cxn modelId="{476C57E1-23F3-4C31-85F3-D4DF135140B0}" type="presParOf" srcId="{94913CAA-5D48-44C8-B9E8-7ACEC80E2587}" destId="{30554801-1812-48BA-B3CF-F1F022BC8428}" srcOrd="2" destOrd="0" presId="urn:microsoft.com/office/officeart/2005/8/layout/orgChart1"/>
    <dgm:cxn modelId="{8FBA1D1E-4FA0-431D-94B3-027D2AC3C4DE}" type="presParOf" srcId="{C4E3F801-4786-4734-A644-CB893BCA4BB1}" destId="{2FAAB021-D1FD-458A-B174-22E6C0E1843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76CD7-D48D-4A15-AF20-9E3C54F0D108}">
      <dsp:nvSpPr>
        <dsp:cNvPr id="0" name=""/>
        <dsp:cNvSpPr/>
      </dsp:nvSpPr>
      <dsp:spPr>
        <a:xfrm>
          <a:off x="6069580" y="3947770"/>
          <a:ext cx="489253" cy="1500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0377"/>
              </a:lnTo>
              <a:lnTo>
                <a:pt x="489253" y="1500377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D4A732-A5F6-4F9E-968C-B718488C9D8C}">
      <dsp:nvSpPr>
        <dsp:cNvPr id="0" name=""/>
        <dsp:cNvSpPr/>
      </dsp:nvSpPr>
      <dsp:spPr>
        <a:xfrm>
          <a:off x="5400934" y="1631970"/>
          <a:ext cx="1973322" cy="684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477"/>
              </a:lnTo>
              <a:lnTo>
                <a:pt x="1973322" y="342477"/>
              </a:lnTo>
              <a:lnTo>
                <a:pt x="1973322" y="684955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BB4CF2-91FC-4EBC-A0E9-97E99A4658B3}">
      <dsp:nvSpPr>
        <dsp:cNvPr id="0" name=""/>
        <dsp:cNvSpPr/>
      </dsp:nvSpPr>
      <dsp:spPr>
        <a:xfrm>
          <a:off x="2122935" y="3947770"/>
          <a:ext cx="489253" cy="1500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0377"/>
              </a:lnTo>
              <a:lnTo>
                <a:pt x="489253" y="1500377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5D8F61-E43F-4324-B797-28EB59D5DA59}">
      <dsp:nvSpPr>
        <dsp:cNvPr id="0" name=""/>
        <dsp:cNvSpPr/>
      </dsp:nvSpPr>
      <dsp:spPr>
        <a:xfrm>
          <a:off x="3427611" y="1631970"/>
          <a:ext cx="1973322" cy="684955"/>
        </a:xfrm>
        <a:custGeom>
          <a:avLst/>
          <a:gdLst/>
          <a:ahLst/>
          <a:cxnLst/>
          <a:rect l="0" t="0" r="0" b="0"/>
          <a:pathLst>
            <a:path>
              <a:moveTo>
                <a:pt x="1973322" y="0"/>
              </a:moveTo>
              <a:lnTo>
                <a:pt x="1973322" y="342477"/>
              </a:lnTo>
              <a:lnTo>
                <a:pt x="0" y="342477"/>
              </a:lnTo>
              <a:lnTo>
                <a:pt x="0" y="684955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6D9844-A552-4C0E-A815-504337F50DF4}">
      <dsp:nvSpPr>
        <dsp:cNvPr id="0" name=""/>
        <dsp:cNvSpPr/>
      </dsp:nvSpPr>
      <dsp:spPr>
        <a:xfrm>
          <a:off x="3770088" y="1125"/>
          <a:ext cx="3261690" cy="1630845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Arial" pitchFamily="34" charset="0"/>
              <a:cs typeface="Arial" pitchFamily="34" charset="0"/>
            </a:rPr>
            <a:t>Онтогенез</a:t>
          </a:r>
          <a:endParaRPr lang="ru-RU" sz="3100" kern="1200" dirty="0">
            <a:latin typeface="Arial" pitchFamily="34" charset="0"/>
            <a:cs typeface="Arial" pitchFamily="34" charset="0"/>
          </a:endParaRPr>
        </a:p>
      </dsp:txBody>
      <dsp:txXfrm>
        <a:off x="3770088" y="1125"/>
        <a:ext cx="3261690" cy="1630845"/>
      </dsp:txXfrm>
    </dsp:sp>
    <dsp:sp modelId="{82C13439-D310-493A-878E-FC7F118F6375}">
      <dsp:nvSpPr>
        <dsp:cNvPr id="0" name=""/>
        <dsp:cNvSpPr/>
      </dsp:nvSpPr>
      <dsp:spPr>
        <a:xfrm>
          <a:off x="1796766" y="2316925"/>
          <a:ext cx="3261690" cy="1630845"/>
        </a:xfrm>
        <a:prstGeom prst="rect">
          <a:avLst/>
        </a:prstGeom>
        <a:gradFill rotWithShape="0">
          <a:gsLst>
            <a:gs pos="0">
              <a:schemeClr val="accent3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Arial" pitchFamily="34" charset="0"/>
              <a:cs typeface="Arial" pitchFamily="34" charset="0"/>
            </a:rPr>
            <a:t>Эмбриогенез</a:t>
          </a:r>
          <a:endParaRPr lang="ru-RU" sz="3100" kern="1200" dirty="0">
            <a:latin typeface="Arial" pitchFamily="34" charset="0"/>
            <a:cs typeface="Arial" pitchFamily="34" charset="0"/>
          </a:endParaRPr>
        </a:p>
      </dsp:txBody>
      <dsp:txXfrm>
        <a:off x="1796766" y="2316925"/>
        <a:ext cx="3261690" cy="1630845"/>
      </dsp:txXfrm>
    </dsp:sp>
    <dsp:sp modelId="{C46B45A7-8C35-421F-BE3E-3D235DE35924}">
      <dsp:nvSpPr>
        <dsp:cNvPr id="0" name=""/>
        <dsp:cNvSpPr/>
      </dsp:nvSpPr>
      <dsp:spPr>
        <a:xfrm>
          <a:off x="2612188" y="4632725"/>
          <a:ext cx="3261690" cy="1630845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2612188" y="4632725"/>
        <a:ext cx="3261690" cy="1630845"/>
      </dsp:txXfrm>
    </dsp:sp>
    <dsp:sp modelId="{A3E97565-1BF5-476A-AE78-E7636ED20FFF}">
      <dsp:nvSpPr>
        <dsp:cNvPr id="0" name=""/>
        <dsp:cNvSpPr/>
      </dsp:nvSpPr>
      <dsp:spPr>
        <a:xfrm>
          <a:off x="5743411" y="2316925"/>
          <a:ext cx="3261690" cy="1630845"/>
        </a:xfrm>
        <a:prstGeom prst="rect">
          <a:avLst/>
        </a:prstGeom>
        <a:gradFill rotWithShape="0">
          <a:gsLst>
            <a:gs pos="0">
              <a:schemeClr val="accent3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err="1" smtClean="0">
              <a:latin typeface="Arial" pitchFamily="34" charset="0"/>
              <a:cs typeface="Arial" pitchFamily="34" charset="0"/>
            </a:rPr>
            <a:t>Постэмбриогенез</a:t>
          </a:r>
          <a:endParaRPr lang="ru-RU" sz="3100" kern="1200" dirty="0">
            <a:latin typeface="Arial" pitchFamily="34" charset="0"/>
            <a:cs typeface="Arial" pitchFamily="34" charset="0"/>
          </a:endParaRPr>
        </a:p>
      </dsp:txBody>
      <dsp:txXfrm>
        <a:off x="5743411" y="2316925"/>
        <a:ext cx="3261690" cy="1630845"/>
      </dsp:txXfrm>
    </dsp:sp>
    <dsp:sp modelId="{636788F5-EDD4-4A7E-8792-4877D137BC87}">
      <dsp:nvSpPr>
        <dsp:cNvPr id="0" name=""/>
        <dsp:cNvSpPr/>
      </dsp:nvSpPr>
      <dsp:spPr>
        <a:xfrm>
          <a:off x="6558834" y="4632725"/>
          <a:ext cx="3261690" cy="1630845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6558834" y="4632725"/>
        <a:ext cx="3261690" cy="16308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96A9B-15ED-42C0-A812-4D306270BDE8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05382-77C7-4DAF-9161-9B4B52318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845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73;p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7411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1454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06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241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85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959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758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07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77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503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433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517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7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755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952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935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387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5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5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805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6898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21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0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52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427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82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6409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7842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83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6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8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4827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8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7885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8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155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978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4390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5481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494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8381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6746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4556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576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0450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3276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799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942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113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2922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143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181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6373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7924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69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3032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021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7187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3588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0389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942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144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536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650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4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039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4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738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766B3-A674-4D43-8E0E-5BE471F907A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58D2F-4AD8-436A-9709-FFA203383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28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7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99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4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4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4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16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91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39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hd.org/movies.php?mov_id=247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1047672" y="2643182"/>
            <a:ext cx="1114432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9654" tIns="24815" rIns="49654" bIns="24815"/>
          <a:lstStyle/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Тақырыбы:  </a:t>
            </a:r>
            <a:r>
              <a:rPr lang="kk-KZ" sz="2400" dirty="0" smtClean="0">
                <a:solidFill>
                  <a:srgbClr val="002060"/>
                </a:solidFill>
                <a:latin typeface="Times New Roman"/>
              </a:rPr>
              <a:t>Эмбриональдық даму кезеңдері</a:t>
            </a:r>
            <a:endParaRPr lang="ru-RU" sz="2400" dirty="0" smtClean="0">
              <a:solidFill>
                <a:srgbClr val="002060"/>
              </a:solidFill>
              <a:latin typeface="Times New Roman"/>
            </a:endParaRPr>
          </a:p>
          <a:p>
            <a:endParaRPr lang="ru-RU" sz="2400" dirty="0">
              <a:solidFill>
                <a:srgbClr val="002060"/>
              </a:solidFill>
              <a:latin typeface="Times New Roman"/>
              <a:ea typeface="Calibri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/>
              <a:ea typeface="Calibri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/>
                <a:ea typeface="Calibri"/>
              </a:rPr>
              <a:t>8 </a:t>
            </a:r>
            <a:r>
              <a:rPr lang="ru-RU" sz="2400" dirty="0" err="1" smtClean="0">
                <a:solidFill>
                  <a:srgbClr val="002060"/>
                </a:solidFill>
                <a:latin typeface="Times New Roman"/>
                <a:ea typeface="Calibri"/>
              </a:rPr>
              <a:t>сынып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0000"/>
              </a:buClr>
            </a:pPr>
            <a:endParaRPr lang="ru-RU" sz="25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0000"/>
              </a:buClr>
              <a:buFont typeface="Arial" charset="0"/>
              <a:buNone/>
            </a:pPr>
            <a:endParaRPr lang="ru-RU" altLang="ru-RU" sz="2500" b="1" dirty="0">
              <a:solidFill>
                <a:srgbClr val="090F78"/>
              </a:solidFill>
              <a:latin typeface="Century Gothic" pitchFamily="34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628986" y="5811230"/>
            <a:ext cx="925259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703191" y="6083361"/>
            <a:ext cx="895033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60057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0070C0"/>
                </a:solidFill>
              </a:rPr>
              <a:t>Эмбриондық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дамудың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кезеңдері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5EA4"/>
                </a:solidFill>
              </a:rPr>
              <a:t>(нейрула)</a:t>
            </a:r>
            <a:endParaRPr lang="ru-RU" dirty="0">
              <a:solidFill>
                <a:srgbClr val="005EA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74262"/>
            <a:ext cx="3296920" cy="2707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Нейруляция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Нейрула</a:t>
            </a:r>
          </a:p>
          <a:p>
            <a:pPr marL="0" indent="0">
              <a:buNone/>
            </a:pPr>
            <a:r>
              <a:rPr lang="ru-RU" b="1" dirty="0" err="1" smtClean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Жүйке</a:t>
            </a:r>
            <a:r>
              <a:rPr lang="ru-RU" b="1" dirty="0" smtClean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тақташасы</a:t>
            </a:r>
            <a:endParaRPr lang="ru-RU" b="1" dirty="0" smtClean="0">
              <a:solidFill>
                <a:srgbClr val="005EA4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err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Жүйке</a:t>
            </a:r>
            <a:r>
              <a:rPr lang="ru-RU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түтігі</a:t>
            </a:r>
            <a:endParaRPr lang="ru-RU" b="1" dirty="0" smtClean="0">
              <a:solidFill>
                <a:srgbClr val="005E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889" y="1517887"/>
            <a:ext cx="79660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25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50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err="1" smtClean="0">
                <a:solidFill>
                  <a:schemeClr val="accent1">
                    <a:lumMod val="75000"/>
                  </a:schemeClr>
                </a:solidFill>
              </a:rPr>
              <a:t>Кестені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75000"/>
                  </a:schemeClr>
                </a:solidFill>
              </a:rPr>
              <a:t>толтырыңыз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err="1">
                <a:solidFill>
                  <a:srgbClr val="0070C0"/>
                </a:solidFill>
              </a:rPr>
              <a:t>Эмбриондық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дамудың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кезеңдері</a:t>
            </a:r>
            <a:endParaRPr lang="ru-RU" b="1" dirty="0">
              <a:solidFill>
                <a:srgbClr val="004376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007183"/>
              </p:ext>
            </p:extLst>
          </p:nvPr>
        </p:nvGraphicFramePr>
        <p:xfrm>
          <a:off x="479326" y="1825319"/>
          <a:ext cx="10861977" cy="42180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0659"/>
                <a:gridCol w="3620659"/>
                <a:gridCol w="3620659"/>
              </a:tblGrid>
              <a:tr h="1540521">
                <a:tc>
                  <a:txBody>
                    <a:bodyPr/>
                    <a:lstStyle/>
                    <a:p>
                      <a:pPr marL="457200" algn="just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endParaRPr lang="ru-RU" sz="3200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endParaRPr lang="ru-RU" sz="3200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endParaRPr lang="ru-RU" sz="3200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endParaRPr lang="ru-RU" sz="3200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ru-RU" sz="320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Кезеңнің</a:t>
                      </a:r>
                      <a:endParaRPr lang="ru-RU" sz="3200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endParaRPr lang="ru-RU" sz="3200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ru-RU" sz="3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атауы</a:t>
                      </a:r>
                      <a:endParaRPr lang="ru-RU" sz="32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endParaRPr lang="ru-RU" sz="3200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endParaRPr lang="ru-RU" sz="3200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endParaRPr lang="ru-RU" sz="3200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ru-RU" sz="3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Эмбрион </a:t>
                      </a:r>
                    </a:p>
                    <a:p>
                      <a:pPr marL="457200" algn="just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endParaRPr lang="ru-RU" sz="3200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endParaRPr lang="ru-RU" sz="3200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ru-RU" sz="320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атауы</a:t>
                      </a:r>
                      <a:endParaRPr lang="ru-RU" sz="32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endParaRPr lang="ru-RU" sz="3200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endParaRPr lang="ru-RU" sz="3200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endParaRPr lang="ru-RU" sz="3200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endParaRPr lang="ru-RU" sz="3200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ru-RU" sz="320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Үдерістер</a:t>
                      </a:r>
                      <a:endParaRPr lang="ru-RU" sz="32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925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925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25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61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285" y="365147"/>
            <a:ext cx="11774387" cy="965835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Ұрықтық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қабаттар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/>
              <a:t>(</a:t>
            </a:r>
            <a:r>
              <a:rPr lang="ru-RU" b="1" dirty="0" err="1" smtClean="0"/>
              <a:t>жапырақшалар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975360" y="2275840"/>
            <a:ext cx="2763520" cy="180848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Эктодерма</a:t>
            </a:r>
            <a:endParaRPr lang="ru-RU" sz="2800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>
            <a:stCxn id="4" idx="2"/>
          </p:cNvCxnSpPr>
          <p:nvPr/>
        </p:nvCxnSpPr>
        <p:spPr>
          <a:xfrm flipH="1">
            <a:off x="477520" y="3180080"/>
            <a:ext cx="497840" cy="2225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3"/>
          </p:cNvCxnSpPr>
          <p:nvPr/>
        </p:nvCxnSpPr>
        <p:spPr>
          <a:xfrm flipH="1">
            <a:off x="975361" y="3819474"/>
            <a:ext cx="404707" cy="1931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4"/>
          </p:cNvCxnSpPr>
          <p:nvPr/>
        </p:nvCxnSpPr>
        <p:spPr>
          <a:xfrm flipH="1">
            <a:off x="2011680" y="4084320"/>
            <a:ext cx="345440" cy="1747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5"/>
          </p:cNvCxnSpPr>
          <p:nvPr/>
        </p:nvCxnSpPr>
        <p:spPr>
          <a:xfrm flipH="1">
            <a:off x="3048003" y="3819474"/>
            <a:ext cx="286172" cy="1931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6"/>
          </p:cNvCxnSpPr>
          <p:nvPr/>
        </p:nvCxnSpPr>
        <p:spPr>
          <a:xfrm flipH="1">
            <a:off x="3606800" y="3180080"/>
            <a:ext cx="132080" cy="2113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4886960" y="2316480"/>
            <a:ext cx="2763520" cy="1808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Энтодерма</a:t>
            </a:r>
            <a:endParaRPr lang="ru-RU" sz="2800" dirty="0">
              <a:solidFill>
                <a:schemeClr val="tx1"/>
              </a:solidFill>
            </a:endParaRPr>
          </a:p>
        </p:txBody>
      </p:sp>
      <p:cxnSp>
        <p:nvCxnSpPr>
          <p:cNvPr id="18" name="Прямая со стрелкой 17"/>
          <p:cNvCxnSpPr>
            <a:stCxn id="17" idx="2"/>
          </p:cNvCxnSpPr>
          <p:nvPr/>
        </p:nvCxnSpPr>
        <p:spPr>
          <a:xfrm flipH="1">
            <a:off x="4389120" y="3220720"/>
            <a:ext cx="497840" cy="2225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7" idx="3"/>
          </p:cNvCxnSpPr>
          <p:nvPr/>
        </p:nvCxnSpPr>
        <p:spPr>
          <a:xfrm flipH="1">
            <a:off x="4886961" y="3860114"/>
            <a:ext cx="404707" cy="1931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7" idx="4"/>
          </p:cNvCxnSpPr>
          <p:nvPr/>
        </p:nvCxnSpPr>
        <p:spPr>
          <a:xfrm flipH="1">
            <a:off x="5923280" y="4124960"/>
            <a:ext cx="345440" cy="1747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7" idx="5"/>
          </p:cNvCxnSpPr>
          <p:nvPr/>
        </p:nvCxnSpPr>
        <p:spPr>
          <a:xfrm flipH="1">
            <a:off x="6959603" y="3860114"/>
            <a:ext cx="286172" cy="1931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7" idx="6"/>
          </p:cNvCxnSpPr>
          <p:nvPr/>
        </p:nvCxnSpPr>
        <p:spPr>
          <a:xfrm flipH="1">
            <a:off x="7518400" y="3220720"/>
            <a:ext cx="132080" cy="2113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8768080" y="2336800"/>
            <a:ext cx="2854960" cy="18084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Мезодерма</a:t>
            </a:r>
            <a:endParaRPr lang="ru-RU" sz="2800" dirty="0">
              <a:solidFill>
                <a:schemeClr val="tx1"/>
              </a:solidFill>
            </a:endParaRPr>
          </a:p>
        </p:txBody>
      </p:sp>
      <p:cxnSp>
        <p:nvCxnSpPr>
          <p:cNvPr id="24" name="Прямая со стрелкой 23"/>
          <p:cNvCxnSpPr>
            <a:stCxn id="23" idx="2"/>
          </p:cNvCxnSpPr>
          <p:nvPr/>
        </p:nvCxnSpPr>
        <p:spPr>
          <a:xfrm flipH="1">
            <a:off x="8270240" y="3241040"/>
            <a:ext cx="497840" cy="2225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3" idx="3"/>
          </p:cNvCxnSpPr>
          <p:nvPr/>
        </p:nvCxnSpPr>
        <p:spPr>
          <a:xfrm flipH="1">
            <a:off x="8768083" y="3880434"/>
            <a:ext cx="418096" cy="1931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3" idx="4"/>
          </p:cNvCxnSpPr>
          <p:nvPr/>
        </p:nvCxnSpPr>
        <p:spPr>
          <a:xfrm flipH="1">
            <a:off x="9804400" y="4145280"/>
            <a:ext cx="391160" cy="1747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3" idx="5"/>
          </p:cNvCxnSpPr>
          <p:nvPr/>
        </p:nvCxnSpPr>
        <p:spPr>
          <a:xfrm flipH="1">
            <a:off x="10840723" y="3880434"/>
            <a:ext cx="364220" cy="1931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3" idx="6"/>
          </p:cNvCxnSpPr>
          <p:nvPr/>
        </p:nvCxnSpPr>
        <p:spPr>
          <a:xfrm flipH="1">
            <a:off x="11399520" y="3241040"/>
            <a:ext cx="223520" cy="2113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798320" y="1479948"/>
            <a:ext cx="894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/>
              <a:t>Диаграмманы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толықтырыңыз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3298" y="6165334"/>
            <a:ext cx="4450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2"/>
              </a:rPr>
              <a:t>http://</a:t>
            </a:r>
            <a:r>
              <a:rPr lang="ru-RU" dirty="0" smtClean="0">
                <a:hlinkClick r:id="rId2"/>
              </a:rPr>
              <a:t>www.ehd.org/movies.php?mov_id=247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18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sz="half" idx="1"/>
          </p:nvPr>
        </p:nvSpPr>
        <p:spPr>
          <a:xfrm>
            <a:off x="660644" y="1599673"/>
            <a:ext cx="5842603" cy="4526884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5364" name="Содержимое 3"/>
          <p:cNvSpPr>
            <a:spLocks noGrp="1"/>
          </p:cNvSpPr>
          <p:nvPr>
            <p:ph sz="half" idx="2"/>
          </p:nvPr>
        </p:nvSpPr>
        <p:spPr>
          <a:xfrm>
            <a:off x="6705965" y="1599673"/>
            <a:ext cx="5840793" cy="4526884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5365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fld id="{875992CB-7A8B-4985-87A2-1425F71B0CD8}" type="slidenum">
              <a:rPr lang="ru-RU" altLang="ru-RU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  <a:sym typeface="Arial" charset="0"/>
              </a:rPr>
              <a:pPr>
                <a:buFont typeface="Arial" charset="0"/>
                <a:buNone/>
              </a:pPr>
              <a:t>13</a:t>
            </a:fld>
            <a:endParaRPr lang="ru-RU" altLang="ru-RU" smtClean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6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2" y="0"/>
            <a:ext cx="12467116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5367" name="Прямоугольник 6"/>
          <p:cNvSpPr>
            <a:spLocks noChangeArrowheads="1"/>
          </p:cNvSpPr>
          <p:nvPr/>
        </p:nvSpPr>
        <p:spPr bwMode="auto">
          <a:xfrm>
            <a:off x="5653304" y="383003"/>
            <a:ext cx="2502244" cy="57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 algn="ctr"/>
            <a:r>
              <a:rPr lang="ru-RU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Қорытынды</a:t>
            </a:r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8" name="Прямоугольник 7"/>
          <p:cNvSpPr>
            <a:spLocks noChangeArrowheads="1"/>
          </p:cNvSpPr>
          <p:nvPr/>
        </p:nvSpPr>
        <p:spPr bwMode="auto">
          <a:xfrm>
            <a:off x="11956706" y="5969613"/>
            <a:ext cx="344602" cy="29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>
              <a:buSzPts val="1100"/>
            </a:pPr>
            <a:fld id="{A630265F-6A3E-4468-A4CF-452309B7BA33}" type="slidenum">
              <a:rPr lang="ru-RU" altLang="ru-RU" sz="14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400" b="1" dirty="0">
              <a:solidFill>
                <a:srgbClr val="002060"/>
              </a:solidFill>
            </a:endParaRPr>
          </a:p>
        </p:txBody>
      </p:sp>
      <p:sp>
        <p:nvSpPr>
          <p:cNvPr id="15369" name="Прямоугольник 8"/>
          <p:cNvSpPr>
            <a:spLocks noChangeArrowheads="1"/>
          </p:cNvSpPr>
          <p:nvPr/>
        </p:nvSpPr>
        <p:spPr bwMode="auto">
          <a:xfrm>
            <a:off x="1201824" y="1209473"/>
            <a:ext cx="7898736" cy="132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47" tIns="40074" rIns="80147" bIns="40074">
            <a:spAutoFit/>
          </a:bodyPr>
          <a:lstStyle/>
          <a:p>
            <a:pPr algn="just"/>
            <a:endParaRPr lang="kk-KZ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Бүгінгі сабақта сіздер:</a:t>
            </a:r>
            <a:endParaRPr lang="kk-KZ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500" b="1" dirty="0">
              <a:solidFill>
                <a:srgbClr val="00206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5413" y="1928805"/>
            <a:ext cx="100811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k-KZ" sz="2800" dirty="0" smtClean="0">
              <a:solidFill>
                <a:srgbClr val="1F497D">
                  <a:lumMod val="50000"/>
                </a:srgbClr>
              </a:solidFill>
              <a:latin typeface="Times New Roman"/>
            </a:endParaRPr>
          </a:p>
          <a:p>
            <a:r>
              <a:rPr lang="kk-KZ" sz="2800" dirty="0" smtClean="0">
                <a:solidFill>
                  <a:srgbClr val="1F497D">
                    <a:lumMod val="50000"/>
                  </a:srgbClr>
                </a:solidFill>
                <a:latin typeface="Times New Roman"/>
              </a:rPr>
              <a:t>Эмбрионалдық даму кезеңдері мен ұрық жапырақшалары  туралы сипаттадық</a:t>
            </a:r>
            <a:endParaRPr lang="ru-RU" sz="2800" dirty="0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92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73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0070C0"/>
                </a:solidFill>
              </a:rPr>
              <a:t>Сызбада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қандай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үдеріс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көрсетілген</a:t>
            </a:r>
            <a:r>
              <a:rPr lang="ru-RU" dirty="0" smtClean="0">
                <a:solidFill>
                  <a:srgbClr val="0070C0"/>
                </a:solidFill>
              </a:rPr>
              <a:t>?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27" y="971550"/>
            <a:ext cx="9303295" cy="577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02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932" y="1764386"/>
            <a:ext cx="12087069" cy="6042155"/>
          </a:xfrm>
        </p:spPr>
        <p:txBody>
          <a:bodyPr>
            <a:noAutofit/>
          </a:bodyPr>
          <a:lstStyle/>
          <a:p>
            <a:pPr algn="l"/>
            <a:r>
              <a:rPr lang="ru-RU" sz="3200" b="1" dirty="0" err="1" smtClean="0"/>
              <a:t>Сабақ</a:t>
            </a:r>
            <a:r>
              <a:rPr lang="ru-RU" sz="3200" b="1" dirty="0" smtClean="0"/>
              <a:t> </a:t>
            </a:r>
            <a:r>
              <a:rPr lang="ru-RU" sz="3200" b="1" dirty="0" err="1"/>
              <a:t>тақырыбы</a:t>
            </a:r>
            <a:r>
              <a:rPr lang="ru-RU" sz="3200" b="1" dirty="0" smtClean="0"/>
              <a:t>: </a:t>
            </a:r>
            <a:br>
              <a:rPr lang="ru-RU" sz="3200" b="1" dirty="0" smtClean="0"/>
            </a:br>
            <a:r>
              <a:rPr lang="ru-RU" sz="3200" dirty="0" err="1" smtClean="0"/>
              <a:t>Эмбриондық</a:t>
            </a:r>
            <a:r>
              <a:rPr lang="ru-RU" sz="3200" dirty="0" smtClean="0"/>
              <a:t> даму</a:t>
            </a:r>
            <a:r>
              <a:rPr lang="en-US" sz="3200" dirty="0" smtClean="0"/>
              <a:t> </a:t>
            </a:r>
            <a:r>
              <a:rPr lang="kk-KZ" sz="3200" dirty="0" smtClean="0"/>
              <a:t>кезеңдері</a:t>
            </a:r>
            <a:r>
              <a:rPr lang="kk-KZ" sz="3200" b="1" dirty="0" smtClean="0"/>
              <a:t/>
            </a:r>
            <a:br>
              <a:rPr lang="kk-KZ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b="1" dirty="0" err="1" smtClean="0"/>
              <a:t>Сабақ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мақсаттары</a:t>
            </a:r>
            <a:r>
              <a:rPr lang="ru-RU" sz="3200" b="1" dirty="0" smtClean="0"/>
              <a:t>: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dirty="0" smtClean="0"/>
              <a:t>- </a:t>
            </a:r>
            <a:r>
              <a:rPr lang="ru-RU" sz="3200" dirty="0" err="1" smtClean="0"/>
              <a:t>Эмбриондық</a:t>
            </a:r>
            <a:r>
              <a:rPr lang="ru-RU" sz="3200" dirty="0" smtClean="0"/>
              <a:t> </a:t>
            </a:r>
            <a:r>
              <a:rPr lang="ru-RU" sz="3200" dirty="0"/>
              <a:t>даму </a:t>
            </a:r>
            <a:r>
              <a:rPr lang="ru-RU" sz="3200" dirty="0" err="1"/>
              <a:t>сатыларына</a:t>
            </a:r>
            <a:r>
              <a:rPr lang="ru-RU" sz="3200" dirty="0"/>
              <a:t> </a:t>
            </a:r>
            <a:r>
              <a:rPr lang="ru-RU" sz="3200" dirty="0" err="1"/>
              <a:t>тән</a:t>
            </a:r>
            <a:r>
              <a:rPr lang="ru-RU" sz="3200" dirty="0"/>
              <a:t> </a:t>
            </a:r>
            <a:r>
              <a:rPr lang="ru-RU" sz="3200" dirty="0" err="1"/>
              <a:t>үдерістерді</a:t>
            </a:r>
            <a:r>
              <a:rPr lang="ru-RU" sz="3200" dirty="0"/>
              <a:t> </a:t>
            </a:r>
            <a:r>
              <a:rPr lang="en-US" sz="3200" dirty="0"/>
              <a:t>c</a:t>
            </a:r>
            <a:r>
              <a:rPr lang="ru-RU" sz="3200" dirty="0" err="1"/>
              <a:t>ипаттау</a:t>
            </a:r>
            <a:r>
              <a:rPr lang="ru-RU" sz="3200" dirty="0"/>
              <a:t> </a:t>
            </a:r>
            <a:br>
              <a:rPr lang="ru-RU" sz="3200" dirty="0"/>
            </a:br>
            <a:r>
              <a:rPr lang="ru-RU" sz="3200" dirty="0" smtClean="0"/>
              <a:t>- </a:t>
            </a:r>
            <a:r>
              <a:rPr lang="ru-RU" sz="3200" dirty="0" err="1" smtClean="0"/>
              <a:t>Ұлпалар</a:t>
            </a:r>
            <a:r>
              <a:rPr lang="ru-RU" sz="3200" dirty="0" smtClean="0"/>
              <a:t> </a:t>
            </a:r>
            <a:r>
              <a:rPr lang="ru-RU" sz="3200" dirty="0"/>
              <a:t>мен </a:t>
            </a:r>
            <a:r>
              <a:rPr lang="ru-RU" sz="3200" dirty="0" err="1"/>
              <a:t>мүшелердің</a:t>
            </a:r>
            <a:r>
              <a:rPr lang="ru-RU" sz="3200" dirty="0"/>
              <a:t> </a:t>
            </a:r>
            <a:r>
              <a:rPr lang="ru-RU" sz="3200" dirty="0" err="1"/>
              <a:t>ұрық</a:t>
            </a:r>
            <a:r>
              <a:rPr lang="ru-RU" sz="3200" dirty="0"/>
              <a:t> </a:t>
            </a:r>
            <a:r>
              <a:rPr lang="ru-RU" sz="3200" dirty="0" err="1"/>
              <a:t>жапырақшаларынан</a:t>
            </a:r>
            <a:r>
              <a:rPr lang="ru-RU" sz="3200" dirty="0"/>
              <a:t> </a:t>
            </a:r>
            <a:r>
              <a:rPr lang="ru-RU" sz="3200" dirty="0" err="1"/>
              <a:t>дамуын</a:t>
            </a:r>
            <a:r>
              <a:rPr lang="ru-RU" sz="3200" dirty="0"/>
              <a:t> </a:t>
            </a:r>
            <a:r>
              <a:rPr lang="ru-RU" sz="3200" dirty="0" err="1" smtClean="0"/>
              <a:t>түсіндіру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b="1" dirty="0" err="1" smtClean="0"/>
              <a:t>Бағалау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критерийлері</a:t>
            </a:r>
            <a:r>
              <a:rPr lang="ru-RU" sz="3200" b="1" dirty="0" smtClean="0"/>
              <a:t>: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dirty="0" smtClean="0"/>
              <a:t>- </a:t>
            </a:r>
            <a:r>
              <a:rPr lang="ru-RU" sz="3200" dirty="0" err="1" smtClean="0"/>
              <a:t>Эмбриондық</a:t>
            </a:r>
            <a:r>
              <a:rPr lang="ru-RU" sz="3200" dirty="0" smtClean="0"/>
              <a:t> </a:t>
            </a:r>
            <a:r>
              <a:rPr lang="ru-RU" sz="3200" dirty="0" err="1"/>
              <a:t>дамудың</a:t>
            </a:r>
            <a:r>
              <a:rPr lang="ru-RU" sz="3200" dirty="0"/>
              <a:t> </a:t>
            </a:r>
            <a:r>
              <a:rPr lang="ru-RU" sz="3200" dirty="0" err="1"/>
              <a:t>сатыларын</a:t>
            </a:r>
            <a:r>
              <a:rPr lang="ru-RU" sz="3200" dirty="0"/>
              <a:t> </a:t>
            </a:r>
            <a:r>
              <a:rPr lang="ru-RU" sz="3200" dirty="0" err="1"/>
              <a:t>сипаттау</a:t>
            </a:r>
            <a:r>
              <a:rPr lang="ru-RU" sz="3200" dirty="0"/>
              <a:t>; </a:t>
            </a:r>
            <a:br>
              <a:rPr lang="ru-RU" sz="3200" dirty="0"/>
            </a:br>
            <a:r>
              <a:rPr lang="ru-RU" sz="3200" dirty="0" smtClean="0"/>
              <a:t>- </a:t>
            </a:r>
            <a:r>
              <a:rPr lang="ru-RU" sz="3200" dirty="0" err="1" smtClean="0"/>
              <a:t>Ұрық</a:t>
            </a:r>
            <a:r>
              <a:rPr lang="ru-RU" sz="3200" dirty="0" smtClean="0"/>
              <a:t> </a:t>
            </a:r>
            <a:r>
              <a:rPr lang="ru-RU" sz="3200" dirty="0" err="1"/>
              <a:t>жапырақшаларынан</a:t>
            </a:r>
            <a:r>
              <a:rPr lang="ru-RU" sz="3200" dirty="0"/>
              <a:t> </a:t>
            </a:r>
            <a:r>
              <a:rPr lang="ru-RU" sz="3200" dirty="0" err="1"/>
              <a:t>мүшелердің</a:t>
            </a:r>
            <a:r>
              <a:rPr lang="ru-RU" sz="3200" dirty="0"/>
              <a:t> </a:t>
            </a:r>
            <a:r>
              <a:rPr lang="ru-RU" sz="3200" dirty="0" err="1"/>
              <a:t>дамуын</a:t>
            </a:r>
            <a:r>
              <a:rPr lang="ru-RU" sz="3200" dirty="0"/>
              <a:t> </a:t>
            </a:r>
            <a:r>
              <a:rPr lang="ru-RU" sz="3200" dirty="0" err="1"/>
              <a:t>сипаттау</a:t>
            </a:r>
            <a:r>
              <a:rPr lang="ru-RU" sz="3200" dirty="0"/>
              <a:t> 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kk-KZ" sz="3200" b="1" dirty="0" smtClean="0"/>
              <a:t/>
            </a:r>
            <a:br>
              <a:rPr lang="kk-KZ" sz="3200" b="1" dirty="0" smtClean="0"/>
            </a:br>
            <a:r>
              <a:rPr lang="kk-KZ" sz="3200" b="1" dirty="0" smtClean="0"/>
              <a:t/>
            </a:r>
            <a:br>
              <a:rPr lang="kk-KZ" sz="3200" b="1" dirty="0" smtClean="0"/>
            </a:br>
            <a:r>
              <a:rPr lang="kk-KZ" sz="3600" b="1" dirty="0" smtClean="0"/>
              <a:t/>
            </a:r>
            <a:br>
              <a:rPr lang="kk-KZ" sz="3600" b="1" dirty="0" smtClean="0"/>
            </a:br>
            <a:r>
              <a:rPr lang="kk-KZ" sz="3600" b="1" dirty="0"/>
              <a:t/>
            </a:r>
            <a:br>
              <a:rPr lang="kk-KZ" sz="3600" b="1" dirty="0"/>
            </a:b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82308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0070C0"/>
                </a:solidFill>
              </a:rPr>
              <a:t>Ұрықтану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95123"/>
            <a:ext cx="10515600" cy="458184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>
                <a:solidFill>
                  <a:srgbClr val="0070C0"/>
                </a:solidFill>
              </a:rPr>
              <a:t>Бұл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аналық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және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аталық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жыныс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жасушаларының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қосылу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үрдісі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dirty="0" err="1" smtClean="0">
                <a:solidFill>
                  <a:srgbClr val="0070C0"/>
                </a:solidFill>
              </a:rPr>
              <a:t>нәтижесінде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жаңа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ағзаның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бастамасы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болып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табылатын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бір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жасуша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түзіледі</a:t>
            </a:r>
            <a:r>
              <a:rPr lang="ru-RU" dirty="0" smtClean="0">
                <a:solidFill>
                  <a:srgbClr val="0070C0"/>
                </a:solidFill>
              </a:rPr>
              <a:t>. </a:t>
            </a:r>
          </a:p>
          <a:p>
            <a:pPr marL="0" indent="0">
              <a:buNone/>
            </a:pPr>
            <a:r>
              <a:rPr lang="ru-RU" dirty="0" err="1" smtClean="0">
                <a:solidFill>
                  <a:srgbClr val="0070C0"/>
                </a:solidFill>
              </a:rPr>
              <a:t>Нәтиже</a:t>
            </a:r>
            <a:r>
              <a:rPr lang="ru-RU" dirty="0" smtClean="0">
                <a:solidFill>
                  <a:srgbClr val="0070C0"/>
                </a:solidFill>
              </a:rPr>
              <a:t> – </a:t>
            </a:r>
            <a:r>
              <a:rPr lang="ru-RU" b="1" dirty="0" err="1" smtClean="0">
                <a:solidFill>
                  <a:srgbClr val="0070C0"/>
                </a:solidFill>
              </a:rPr>
              <a:t>ұрықтанған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жұмыртқажасуша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немесе</a:t>
            </a:r>
            <a:r>
              <a:rPr lang="ru-RU" b="1" dirty="0" smtClean="0">
                <a:solidFill>
                  <a:srgbClr val="0070C0"/>
                </a:solidFill>
              </a:rPr>
              <a:t> зигота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49" y="3800541"/>
            <a:ext cx="4286251" cy="3057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549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39349" y="188640"/>
          <a:ext cx="11617291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470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509" y="150493"/>
            <a:ext cx="116788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solidFill>
                  <a:srgbClr val="FF0000"/>
                </a:solidFill>
              </a:rPr>
              <a:t>Эмбриогенез кезеңдері</a:t>
            </a:r>
          </a:p>
          <a:p>
            <a:endParaRPr lang="kk-KZ" sz="2800" dirty="0">
              <a:solidFill>
                <a:srgbClr val="0070C0"/>
              </a:solidFill>
            </a:endParaRPr>
          </a:p>
          <a:p>
            <a:r>
              <a:rPr lang="ru-RU" sz="2800" dirty="0" err="1">
                <a:solidFill>
                  <a:srgbClr val="0070C0"/>
                </a:solidFill>
              </a:rPr>
              <a:t>Эмбрионалдық</a:t>
            </a:r>
            <a:r>
              <a:rPr lang="ru-RU" sz="2800" dirty="0">
                <a:solidFill>
                  <a:srgbClr val="0070C0"/>
                </a:solidFill>
              </a:rPr>
              <a:t> даму </a:t>
            </a:r>
            <a:r>
              <a:rPr lang="ru-RU" sz="2800" dirty="0" err="1">
                <a:solidFill>
                  <a:srgbClr val="0070C0"/>
                </a:solidFill>
              </a:rPr>
              <a:t>зиготаның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бөлшектенуінен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басталады</a:t>
            </a:r>
            <a:r>
              <a:rPr lang="ru-RU" sz="2800" dirty="0">
                <a:solidFill>
                  <a:srgbClr val="0070C0"/>
                </a:solidFill>
              </a:rPr>
              <a:t>, </a:t>
            </a:r>
            <a:r>
              <a:rPr lang="ru-RU" sz="2800" dirty="0" err="1">
                <a:solidFill>
                  <a:srgbClr val="0070C0"/>
                </a:solidFill>
              </a:rPr>
              <a:t>яғни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ұрықтанған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жұмыртқажасушадан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туғанға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дейінгі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кезеңді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қамтиды</a:t>
            </a:r>
            <a:r>
              <a:rPr lang="ru-RU" sz="2800" dirty="0">
                <a:solidFill>
                  <a:srgbClr val="0070C0"/>
                </a:solidFill>
              </a:rPr>
              <a:t>.</a:t>
            </a:r>
            <a:endParaRPr lang="ru-RU" sz="2800" dirty="0" smtClean="0">
              <a:solidFill>
                <a:srgbClr val="0070C0"/>
              </a:solidFill>
            </a:endParaRPr>
          </a:p>
          <a:p>
            <a:endParaRPr lang="ru-RU" sz="2800" dirty="0" smtClean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r>
              <a:rPr lang="kk-KZ" sz="2800" dirty="0" smtClean="0">
                <a:solidFill>
                  <a:srgbClr val="FF0000"/>
                </a:solidFill>
              </a:rPr>
              <a:t>Ұрықтану, </a:t>
            </a:r>
            <a:r>
              <a:rPr lang="kk-KZ" sz="2800" dirty="0" smtClean="0">
                <a:solidFill>
                  <a:srgbClr val="0070C0"/>
                </a:solidFill>
              </a:rPr>
              <a:t>нәтижесінде бір жасушалы </a:t>
            </a:r>
            <a:r>
              <a:rPr lang="kk-KZ" sz="2800" dirty="0" smtClean="0">
                <a:solidFill>
                  <a:srgbClr val="00B050"/>
                </a:solidFill>
              </a:rPr>
              <a:t>зигота</a:t>
            </a:r>
            <a:r>
              <a:rPr lang="kk-KZ" sz="2800" dirty="0" smtClean="0">
                <a:solidFill>
                  <a:srgbClr val="0070C0"/>
                </a:solidFill>
              </a:rPr>
              <a:t> түзіледі.</a:t>
            </a:r>
          </a:p>
          <a:p>
            <a:pPr marL="342900" indent="-342900">
              <a:buAutoNum type="arabicPeriod"/>
            </a:pPr>
            <a:r>
              <a:rPr lang="kk-KZ" sz="2800" dirty="0" smtClean="0">
                <a:solidFill>
                  <a:srgbClr val="0070C0"/>
                </a:solidFill>
              </a:rPr>
              <a:t>Нәтижесінде </a:t>
            </a:r>
            <a:r>
              <a:rPr lang="kk-KZ" sz="2800" dirty="0" smtClean="0">
                <a:solidFill>
                  <a:srgbClr val="00B050"/>
                </a:solidFill>
              </a:rPr>
              <a:t>бластула</a:t>
            </a:r>
            <a:r>
              <a:rPr lang="kk-KZ" sz="2800" dirty="0" smtClean="0">
                <a:solidFill>
                  <a:srgbClr val="0070C0"/>
                </a:solidFill>
              </a:rPr>
              <a:t> түзілетін </a:t>
            </a:r>
            <a:r>
              <a:rPr lang="kk-KZ" sz="2800" dirty="0" smtClean="0">
                <a:solidFill>
                  <a:srgbClr val="FF0000"/>
                </a:solidFill>
              </a:rPr>
              <a:t>ұрықтың бөлшектенуі </a:t>
            </a:r>
            <a:r>
              <a:rPr lang="kk-KZ" sz="2800" dirty="0" smtClean="0">
                <a:solidFill>
                  <a:srgbClr val="0070C0"/>
                </a:solidFill>
              </a:rPr>
              <a:t>(ұрықтанудан кейінгі 1 тәуліктің аяғынан 7 тәулікке дейін жалғасады).</a:t>
            </a:r>
          </a:p>
          <a:p>
            <a:pPr marL="342900" indent="-342900">
              <a:buAutoNum type="arabicPeriod"/>
            </a:pPr>
            <a:r>
              <a:rPr lang="kk-KZ" sz="2800" dirty="0" err="1" smtClean="0">
                <a:solidFill>
                  <a:srgbClr val="FF0000"/>
                </a:solidFill>
              </a:rPr>
              <a:t>Гаструла</a:t>
            </a:r>
            <a:r>
              <a:rPr lang="kk-KZ" sz="2800" dirty="0" smtClean="0">
                <a:solidFill>
                  <a:srgbClr val="0070C0"/>
                </a:solidFill>
              </a:rPr>
              <a:t> – үш жапырақты ұрық түзіледі (7-17 тәуліктер аралығында жүзеге асады).</a:t>
            </a:r>
          </a:p>
          <a:p>
            <a:pPr marL="342900" indent="-342900">
              <a:buAutoNum type="arabicPeriod"/>
            </a:pPr>
            <a:r>
              <a:rPr lang="kk-KZ" sz="2800" dirty="0" err="1" smtClean="0">
                <a:solidFill>
                  <a:srgbClr val="FF0000"/>
                </a:solidFill>
              </a:rPr>
              <a:t>Органогенез</a:t>
            </a:r>
            <a:r>
              <a:rPr lang="kk-KZ" sz="2800" dirty="0" smtClean="0">
                <a:solidFill>
                  <a:srgbClr val="0070C0"/>
                </a:solidFill>
              </a:rPr>
              <a:t>– ұрық жапырақшаларының ұлпаларға дифференциациясы, мүшелердің және мүшелер жүйесінің түзілуі. </a:t>
            </a:r>
            <a:endParaRPr lang="ru-RU" sz="28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28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375" y="2402291"/>
            <a:ext cx="3957095" cy="1325563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</a:rPr>
              <a:t>Эмбриондық</a:t>
            </a:r>
            <a:r>
              <a:rPr lang="ru-RU" b="1" dirty="0" smtClean="0">
                <a:solidFill>
                  <a:srgbClr val="0070C0"/>
                </a:solidFill>
              </a:rPr>
              <a:t> даму </a:t>
            </a:r>
            <a:r>
              <a:rPr lang="ru-RU" b="1" dirty="0" err="1" smtClean="0">
                <a:solidFill>
                  <a:srgbClr val="0070C0"/>
                </a:solidFill>
              </a:rPr>
              <a:t>кезеңдері</a:t>
            </a:r>
            <a:endParaRPr lang="ru-RU" b="1" dirty="0">
              <a:solidFill>
                <a:srgbClr val="0070C0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4795296" y="668742"/>
            <a:ext cx="6987733" cy="5998285"/>
            <a:chOff x="4795294" y="668739"/>
            <a:chExt cx="6987733" cy="5998285"/>
          </a:xfrm>
        </p:grpSpPr>
        <p:pic>
          <p:nvPicPr>
            <p:cNvPr id="4" name="Рисунок 3" descr="G:\Уроки\10 класс\2. Эмбриогенез. Этапы эмбрионального развития. Дифференцияция тканей и органов. Зародышевые слои\Ris88.gif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18"/>
            <a:stretch/>
          </p:blipFill>
          <p:spPr bwMode="auto">
            <a:xfrm>
              <a:off x="4795294" y="668739"/>
              <a:ext cx="6987733" cy="59982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4917440" y="1584960"/>
              <a:ext cx="782320" cy="396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892800" y="1635760"/>
              <a:ext cx="873760" cy="325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051040" y="1727200"/>
              <a:ext cx="670560" cy="25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199120" y="1747520"/>
              <a:ext cx="701040" cy="213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9316720" y="1727200"/>
              <a:ext cx="711200" cy="233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0525760" y="1727200"/>
              <a:ext cx="640080" cy="162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8615680" y="2092960"/>
              <a:ext cx="772160" cy="223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0800080" y="1960880"/>
              <a:ext cx="751840" cy="172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384800" y="3727832"/>
              <a:ext cx="934720" cy="173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193280" y="3727832"/>
              <a:ext cx="1584960" cy="173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8991600" y="3727832"/>
              <a:ext cx="2468880" cy="173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0871200" y="3545840"/>
              <a:ext cx="833120" cy="181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0800080" y="4023360"/>
              <a:ext cx="863600" cy="132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9916160" y="6329680"/>
              <a:ext cx="883920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8778240" y="3901440"/>
              <a:ext cx="772160" cy="375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991600" y="4561840"/>
              <a:ext cx="467360" cy="223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8900160" y="5811520"/>
              <a:ext cx="650240" cy="436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7376160" y="6329680"/>
              <a:ext cx="1239520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6766560" y="6014720"/>
              <a:ext cx="751840" cy="162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319520" y="4277360"/>
              <a:ext cx="802640" cy="121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466080" y="6329680"/>
              <a:ext cx="853440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31348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0070C0"/>
                </a:solidFill>
              </a:rPr>
              <a:t>Эмбриондық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дамудың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кезеңдері</a:t>
            </a:r>
            <a:r>
              <a:rPr lang="ru-RU" b="1" dirty="0" smtClean="0">
                <a:solidFill>
                  <a:srgbClr val="0070C0"/>
                </a:solidFill>
              </a:rPr>
              <a:t> (</a:t>
            </a:r>
            <a:r>
              <a:rPr lang="ru-RU" b="1" dirty="0" err="1" smtClean="0">
                <a:solidFill>
                  <a:srgbClr val="0070C0"/>
                </a:solidFill>
              </a:rPr>
              <a:t>бөлшектену</a:t>
            </a:r>
            <a:r>
              <a:rPr lang="ru-RU" b="1" dirty="0" smtClean="0">
                <a:solidFill>
                  <a:srgbClr val="0070C0"/>
                </a:solidFill>
              </a:rPr>
              <a:t>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01567"/>
            <a:ext cx="2616200" cy="4016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 smtClean="0">
                <a:solidFill>
                  <a:srgbClr val="0070C0"/>
                </a:solidFill>
              </a:rPr>
              <a:t>Бөлшектену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Зигота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Бластула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Бластоцель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Бластодерма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Морула</a:t>
            </a:r>
          </a:p>
          <a:p>
            <a:pPr marL="0" indent="0">
              <a:buNone/>
            </a:pPr>
            <a:r>
              <a:rPr lang="ru-RU" b="1" dirty="0" err="1" smtClean="0">
                <a:solidFill>
                  <a:srgbClr val="0070C0"/>
                </a:solidFill>
              </a:rPr>
              <a:t>Бластомерлер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 smtClean="0"/>
          </a:p>
          <a:p>
            <a:pPr marL="514350" indent="-514350">
              <a:buAutoNum type="arabicPeriod"/>
            </a:pP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183" y="1809750"/>
            <a:ext cx="7713980" cy="475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1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0070C0"/>
                </a:solidFill>
              </a:rPr>
              <a:t>Эмбриондық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даму </a:t>
            </a:r>
            <a:r>
              <a:rPr lang="ru-RU" b="1" dirty="0" err="1" smtClean="0">
                <a:solidFill>
                  <a:srgbClr val="0070C0"/>
                </a:solidFill>
              </a:rPr>
              <a:t>кезеңдері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(гаструла)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40589"/>
            <a:ext cx="3449320" cy="370141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Гаструляция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Гаструла</a:t>
            </a:r>
          </a:p>
          <a:p>
            <a:pPr marL="0" indent="0">
              <a:buNone/>
            </a:pP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Ұрықтық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қабаттар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Энтодерма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Эктодерма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Мезодерма</a:t>
            </a:r>
          </a:p>
          <a:p>
            <a:endParaRPr lang="ru-RU" b="1" dirty="0"/>
          </a:p>
        </p:txBody>
      </p:sp>
      <p:pic>
        <p:nvPicPr>
          <p:cNvPr id="3074" name="Picture 2" descr="&amp;Kcy;&amp;acy;&amp;rcy;&amp;tcy;&amp;icy;&amp;ncy;&amp;kcy;&amp;icy; &amp;pcy;&amp;ocy; &amp;zcy;&amp;acy;&amp;pcy;&amp;rcy;&amp;ocy;&amp;scy;&amp;ucy; &amp;gcy;&amp;acy;&amp;scy;&amp;tcy;&amp;rcy;&amp;ucy;&amp;lcy;&amp;yacy;&amp;tscy;&amp;icy;&amp;y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53" y="1690710"/>
            <a:ext cx="6411907" cy="251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76285" y="4352186"/>
            <a:ext cx="6847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Дифференциация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/>
              <a:t> </a:t>
            </a:r>
            <a:r>
              <a:rPr lang="ru-RU" sz="2400" dirty="0" err="1">
                <a:solidFill>
                  <a:srgbClr val="0070C0"/>
                </a:solidFill>
              </a:rPr>
              <a:t>жасушалардың</a:t>
            </a:r>
            <a:r>
              <a:rPr lang="ru-RU" sz="2400" dirty="0">
                <a:solidFill>
                  <a:srgbClr val="0070C0"/>
                </a:solidFill>
              </a:rPr>
              <a:t> (</a:t>
            </a:r>
            <a:r>
              <a:rPr lang="ru-RU" sz="2400" dirty="0" err="1">
                <a:solidFill>
                  <a:srgbClr val="0070C0"/>
                </a:solidFill>
              </a:rPr>
              <a:t>өсімдіктер</a:t>
            </a:r>
            <a:r>
              <a:rPr lang="ru-RU" sz="2400" dirty="0">
                <a:solidFill>
                  <a:srgbClr val="0070C0"/>
                </a:solidFill>
              </a:rPr>
              <a:t>, </a:t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2400" dirty="0" err="1">
                <a:solidFill>
                  <a:srgbClr val="0070C0"/>
                </a:solidFill>
              </a:rPr>
              <a:t>жануарлар</a:t>
            </a:r>
            <a:r>
              <a:rPr lang="ru-RU" sz="2400" dirty="0">
                <a:solidFill>
                  <a:srgbClr val="0070C0"/>
                </a:solidFill>
              </a:rPr>
              <a:t>, </a:t>
            </a:r>
            <a:r>
              <a:rPr lang="ru-RU" sz="2400" dirty="0" err="1">
                <a:solidFill>
                  <a:srgbClr val="0070C0"/>
                </a:solidFill>
              </a:rPr>
              <a:t>т.б</a:t>
            </a:r>
            <a:r>
              <a:rPr lang="ru-RU" sz="2400" dirty="0">
                <a:solidFill>
                  <a:srgbClr val="0070C0"/>
                </a:solidFill>
              </a:rPr>
              <a:t>) </a:t>
            </a:r>
            <a:r>
              <a:rPr lang="ru-RU" sz="2400" dirty="0" err="1">
                <a:solidFill>
                  <a:srgbClr val="0070C0"/>
                </a:solidFill>
              </a:rPr>
              <a:t>басқа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жасушалардан</a:t>
            </a:r>
            <a:r>
              <a:rPr lang="ru-RU" sz="2400" dirty="0">
                <a:solidFill>
                  <a:srgbClr val="0070C0"/>
                </a:solidFill>
              </a:rPr>
              <a:t> </a:t>
            </a:r>
            <a:r>
              <a:rPr lang="ru-RU" sz="2400" dirty="0" err="1">
                <a:solidFill>
                  <a:srgbClr val="0070C0"/>
                </a:solidFill>
              </a:rPr>
              <a:t>ерекшеленіп</a:t>
            </a:r>
            <a:r>
              <a:rPr lang="ru-RU" sz="2400" dirty="0">
                <a:solidFill>
                  <a:srgbClr val="0070C0"/>
                </a:solidFill>
              </a:rPr>
              <a:t>, </a:t>
            </a:r>
            <a:r>
              <a:rPr lang="ru-RU" sz="2400" dirty="0" err="1" smtClean="0">
                <a:solidFill>
                  <a:srgbClr val="0070C0"/>
                </a:solidFill>
              </a:rPr>
              <a:t>мамандануы</a:t>
            </a:r>
            <a:r>
              <a:rPr lang="ru-RU" sz="2400" dirty="0" smtClean="0">
                <a:solidFill>
                  <a:srgbClr val="0070C0"/>
                </a:solidFill>
              </a:rPr>
              <a:t>.</a:t>
            </a:r>
            <a:r>
              <a:rPr lang="ru-RU" sz="2400" dirty="0">
                <a:solidFill>
                  <a:srgbClr val="0070C0"/>
                </a:solidFill>
              </a:rPr>
              <a:t> 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10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36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36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182</Words>
  <Application>Microsoft Office PowerPoint</Application>
  <PresentationFormat>Широкоэкранный</PresentationFormat>
  <Paragraphs>76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Тема Office</vt:lpstr>
      <vt:lpstr>1_Тема Office</vt:lpstr>
      <vt:lpstr>2_Тема Office</vt:lpstr>
      <vt:lpstr>3_Тема Office</vt:lpstr>
      <vt:lpstr>4_Тема Office</vt:lpstr>
      <vt:lpstr>Презентация PowerPoint</vt:lpstr>
      <vt:lpstr>Сызбада қандай үдеріс көрсетілген?</vt:lpstr>
      <vt:lpstr>Сабақ тақырыбы:  Эмбриондық даму кезеңдері  Сабақ мақсаттары: - Эмбриондық даму сатыларына тән үдерістерді cипаттау  - Ұлпалар мен мүшелердің ұрық жапырақшаларынан дамуын түсіндіру  Бағалау критерийлері: - Эмбриондық дамудың сатыларын сипаттау;  - Ұрық жапырақшаларынан мүшелердің дамуын сипаттау      </vt:lpstr>
      <vt:lpstr>Ұрықтану</vt:lpstr>
      <vt:lpstr>Презентация PowerPoint</vt:lpstr>
      <vt:lpstr>Презентация PowerPoint</vt:lpstr>
      <vt:lpstr>Эмбриондық даму кезеңдері</vt:lpstr>
      <vt:lpstr>Эмбриондық дамудың кезеңдері (бөлшектену)</vt:lpstr>
      <vt:lpstr>Эмбриондық даму кезеңдері (гаструла)</vt:lpstr>
      <vt:lpstr>Эмбриондық дамудың кезеңдері (нейрула)</vt:lpstr>
      <vt:lpstr>Кестені толтырыңыз Эмбриондық дамудың кезеңдері</vt:lpstr>
      <vt:lpstr>Ұрықтық қабаттар (жапырақшалар)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Эмбриогенез. Этапы эмбрионального развития. Дифференциация тканей и органов. Зародышевые слои.</dc:title>
  <dc:creator>Пашкова Елена</dc:creator>
  <cp:lastModifiedBy>Huawei</cp:lastModifiedBy>
  <cp:revision>40</cp:revision>
  <dcterms:created xsi:type="dcterms:W3CDTF">2016-09-02T02:40:07Z</dcterms:created>
  <dcterms:modified xsi:type="dcterms:W3CDTF">2024-10-31T15:30:41Z</dcterms:modified>
</cp:coreProperties>
</file>