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5" r:id="rId7"/>
  </p:sldMasterIdLst>
  <p:notesMasterIdLst>
    <p:notesMasterId r:id="rId20"/>
  </p:notesMasterIdLst>
  <p:sldIdLst>
    <p:sldId id="256" r:id="rId8"/>
    <p:sldId id="257" r:id="rId9"/>
    <p:sldId id="316" r:id="rId10"/>
    <p:sldId id="308" r:id="rId11"/>
    <p:sldId id="326" r:id="rId12"/>
    <p:sldId id="327" r:id="rId13"/>
    <p:sldId id="328" r:id="rId14"/>
    <p:sldId id="329" r:id="rId15"/>
    <p:sldId id="330" r:id="rId16"/>
    <p:sldId id="331" r:id="rId17"/>
    <p:sldId id="310" r:id="rId18"/>
    <p:sldId id="26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88" autoAdjust="0"/>
  </p:normalViewPr>
  <p:slideViewPr>
    <p:cSldViewPr>
      <p:cViewPr varScale="1">
        <p:scale>
          <a:sx n="61" d="100"/>
          <a:sy n="61" d="100"/>
        </p:scale>
        <p:origin x="34" y="3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E0C6C3-6092-483D-954E-4CE8B885581A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C31E4-2155-4F07-8482-717E890FEF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582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73;p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7411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684478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80072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38209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923044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6196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319AB97-A7D7-2B45-AE23-A5484CFCB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709F7AB-EF80-B64A-9BB4-1E10B6CD5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6561B28-3D07-6749-B2B1-A50D2E25A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FC4E45-72B9-41C1-967D-4A23FDCAB8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2252070-1C23-C34F-A8CC-BF1CCC8E2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349F98F-1149-AA45-A8A3-4BEAEE387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D56617-33B1-42E2-A455-B95B17227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757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87EF54-550A-854E-A50D-F415B3415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84C987C-3DD1-2E4B-9B25-65572782F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0B5CCE0-88E6-4C4C-BE2A-59B372DBF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8A30671-E83E-A749-BE02-10D20E564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C164A37-29C1-2947-AFCE-465565276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015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DFF26C-2FE9-5E40-976D-122BB1D1D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438DE2-4D82-AF47-A657-20FB054D0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C772AC-547C-C342-9D34-4A26D633A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5614B0-1C1A-4D36-913C-12FF65843A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C34FA34-9E38-8947-9C8A-CE711C3D9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D85FE2C-428E-F544-A1BE-D9CAAD68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16E2B2-A0E8-40AC-8310-6316869D25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940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1E30FA5-D66D-7344-B8AE-C3752BB6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9ABC6B0-AE53-EE4E-BEE2-BDF683466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98FF65F-C796-024E-B02B-FA0CE9428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06F5571-E005-C74E-81DC-6BE13614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822BAA6-81AD-6D42-AACF-B3BE2BF1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1C94927-69AE-D543-BDB8-4ECD8A9CB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133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E8F5A0-8520-2A47-9C05-BF317EB43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38F1705-87E4-6042-B40A-D845747AB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C1A6A53-7E79-6B46-9711-50924260F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F958AF9C-F3C9-1746-A8E2-79343CD75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95FB5058-DCF1-934F-9BE9-932DBB108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50CDDB50-A15F-4D49-851F-D9D05470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01F9B0-6F8C-4C55-ACEE-865979AFFC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9904A47-C50D-BC48-99A0-087F114F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E681FDA9-5A55-DB44-AB71-F033E205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F0CD6-DB16-4B27-87D4-A3993226BD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1859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F012AF-EC96-134E-98A1-7815D89B9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DCD7B33-3B73-974E-A665-AE5A0EAB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7A0B1B-5036-4DA5-B204-2A3BE809B90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1B8B0F8-2A7F-7D48-8522-19A7680B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B7D0420-7F88-4D4B-BCD8-781E56947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2A231-4F4E-468D-9E4C-EA50D3C7C7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9072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FD0F559-4236-D940-B310-32A7C3F1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0B4B1B-B530-4BC1-B23C-453220D0CF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5C47D0A-18A0-2343-976D-66B32AED1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C16D9E3-188B-AB47-A7A0-4EB1A1A2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37D56-7DFD-433F-99DD-3A8A770C8A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454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C838D1-36BF-BC4B-82CF-10ABA1AD5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3C16B21-1C06-074D-9149-4010678DD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070CBB1-18B2-5F41-A228-76CF73734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06BC9A4-6F62-1D4F-85ED-BE5BA92D5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CF7D7-3C59-4F0C-A69B-D35347D322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D21D515-E7A5-EA49-A0A6-12D6D8C6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69CE75E-C851-9044-8DF1-4297FC4C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FF69-41D6-47FB-9845-231A8C3A9E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934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E8560E-FE34-D149-B8F0-2A0EF6B4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4952F0A5-F50F-B748-B193-9CF415FA5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82E4BFB-D658-AB44-A774-A2157E378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06797C9-6CBE-1C41-BE3B-2BCD6A99C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B44DA3-FCC0-4CEF-9868-15CF082A985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5753EEB-40F6-3C4F-AA04-8DCEBAAC7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8521454-A914-4548-B242-B3D54579E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E6C9D-B776-44E2-99DA-BED822CFA5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7438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604B9DE-201F-1143-9682-4CD37153F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B9A7660-8F03-5B4C-B471-7860FA685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846566F-6388-0B40-8F9D-143C5102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7E7496-AD26-4E07-83A4-C3ABB6701B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53C001F-0401-2D46-80A4-49680A1A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CCBEE78-53D0-454E-8FEB-7A3AC3A8F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12470-7EAD-4076-817E-B33F5E3BC41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1908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C0FC08F-7CB2-E442-A1B9-15B62E165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883B84B-C155-1C41-9B14-39E44570D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0D5206C-AAB4-9949-BDCC-BF79A06B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20E1D6-4FF8-4C0D-92EF-73A7AECBB6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1758F5C-D9E3-B54E-8447-34731F042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EBF71A2-1815-E844-A8B1-A9548FF46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562F5D-34DF-4B60-9850-03AD9DC128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3859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8BBFDB-FBCC-49B4-A26B-A8547D06DE1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9B5F5-C60A-4366-9249-DF764410DC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2267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319AB97-A7D7-2B45-AE23-A5484CFCB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709F7AB-EF80-B64A-9BB4-1E10B6CD5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6561B28-3D07-6749-B2B1-A50D2E25A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FC4E45-72B9-41C1-967D-4A23FDCAB8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2252070-1C23-C34F-A8CC-BF1CCC8E2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349F98F-1149-AA45-A8A3-4BEAEE387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D56617-33B1-42E2-A455-B95B17227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0395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87EF54-550A-854E-A50D-F415B3415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84C987C-3DD1-2E4B-9B25-65572782F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0B5CCE0-88E6-4C4C-BE2A-59B372DBF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8A30671-E83E-A749-BE02-10D20E564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C164A37-29C1-2947-AFCE-465565276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0494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DFF26C-2FE9-5E40-976D-122BB1D1D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438DE2-4D82-AF47-A657-20FB054D0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C772AC-547C-C342-9D34-4A26D633A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5614B0-1C1A-4D36-913C-12FF65843A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C34FA34-9E38-8947-9C8A-CE711C3D9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D85FE2C-428E-F544-A1BE-D9CAAD68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16E2B2-A0E8-40AC-8310-6316869D25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176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1E30FA5-D66D-7344-B8AE-C3752BB6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9ABC6B0-AE53-EE4E-BEE2-BDF683466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98FF65F-C796-024E-B02B-FA0CE9428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06F5571-E005-C74E-81DC-6BE13614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822BAA6-81AD-6D42-AACF-B3BE2BF1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1C94927-69AE-D543-BDB8-4ECD8A9CB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8283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E8F5A0-8520-2A47-9C05-BF317EB43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38F1705-87E4-6042-B40A-D845747AB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C1A6A53-7E79-6B46-9711-50924260F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F958AF9C-F3C9-1746-A8E2-79343CD75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95FB5058-DCF1-934F-9BE9-932DBB108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50CDDB50-A15F-4D49-851F-D9D05470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01F9B0-6F8C-4C55-ACEE-865979AFFC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9904A47-C50D-BC48-99A0-087F114F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E681FDA9-5A55-DB44-AB71-F033E205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F0CD6-DB16-4B27-87D4-A3993226BD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6881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F012AF-EC96-134E-98A1-7815D89B9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DCD7B33-3B73-974E-A665-AE5A0EAB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7A0B1B-5036-4DA5-B204-2A3BE809B90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1B8B0F8-2A7F-7D48-8522-19A7680B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B7D0420-7F88-4D4B-BCD8-781E56947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2A231-4F4E-468D-9E4C-EA50D3C7C7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507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FD0F559-4236-D940-B310-32A7C3F1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0B4B1B-B530-4BC1-B23C-453220D0CF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5C47D0A-18A0-2343-976D-66B32AED1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C16D9E3-188B-AB47-A7A0-4EB1A1A2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37D56-7DFD-433F-99DD-3A8A770C8A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430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C838D1-36BF-BC4B-82CF-10ABA1AD5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3C16B21-1C06-074D-9149-4010678DD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070CBB1-18B2-5F41-A228-76CF73734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06BC9A4-6F62-1D4F-85ED-BE5BA92D5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CF7D7-3C59-4F0C-A69B-D35347D322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D21D515-E7A5-EA49-A0A6-12D6D8C6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69CE75E-C851-9044-8DF1-4297FC4C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FF69-41D6-47FB-9845-231A8C3A9E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6396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E8560E-FE34-D149-B8F0-2A0EF6B4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4952F0A5-F50F-B748-B193-9CF415FA5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82E4BFB-D658-AB44-A774-A2157E378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06797C9-6CBE-1C41-BE3B-2BCD6A99C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B44DA3-FCC0-4CEF-9868-15CF082A985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5753EEB-40F6-3C4F-AA04-8DCEBAAC7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8521454-A914-4548-B242-B3D54579E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E6C9D-B776-44E2-99DA-BED822CFA5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3589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604B9DE-201F-1143-9682-4CD37153F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B9A7660-8F03-5B4C-B471-7860FA685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846566F-6388-0B40-8F9D-143C5102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7E7496-AD26-4E07-83A4-C3ABB6701B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53C001F-0401-2D46-80A4-49680A1A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CCBEE78-53D0-454E-8FEB-7A3AC3A8F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12470-7EAD-4076-817E-B33F5E3BC41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2569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C0FC08F-7CB2-E442-A1B9-15B62E165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883B84B-C155-1C41-9B14-39E44570D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0D5206C-AAB4-9949-BDCC-BF79A06B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20E1D6-4FF8-4C0D-92EF-73A7AECBB6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1758F5C-D9E3-B54E-8447-34731F042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EBF71A2-1815-E844-A8B1-A9548FF46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562F5D-34DF-4B60-9850-03AD9DC128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8424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8BBFDB-FBCC-49B4-A26B-A8547D06DE1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9B5F5-C60A-4366-9249-DF764410DC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3975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319AB97-A7D7-2B45-AE23-A5484CFCB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709F7AB-EF80-B64A-9BB4-1E10B6CD5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6561B28-3D07-6749-B2B1-A50D2E25A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FC4E45-72B9-41C1-967D-4A23FDCAB8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2252070-1C23-C34F-A8CC-BF1CCC8E2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349F98F-1149-AA45-A8A3-4BEAEE387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D56617-33B1-42E2-A455-B95B17227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316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87EF54-550A-854E-A50D-F415B3415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84C987C-3DD1-2E4B-9B25-65572782F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0B5CCE0-88E6-4C4C-BE2A-59B372DBF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8A30671-E83E-A749-BE02-10D20E564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C164A37-29C1-2947-AFCE-465565276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2477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DFF26C-2FE9-5E40-976D-122BB1D1D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438DE2-4D82-AF47-A657-20FB054D0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C772AC-547C-C342-9D34-4A26D633A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5614B0-1C1A-4D36-913C-12FF65843A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C34FA34-9E38-8947-9C8A-CE711C3D9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D85FE2C-428E-F544-A1BE-D9CAAD68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16E2B2-A0E8-40AC-8310-6316869D25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9194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1E30FA5-D66D-7344-B8AE-C3752BB6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9ABC6B0-AE53-EE4E-BEE2-BDF683466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98FF65F-C796-024E-B02B-FA0CE9428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06F5571-E005-C74E-81DC-6BE13614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822BAA6-81AD-6D42-AACF-B3BE2BF1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1C94927-69AE-D543-BDB8-4ECD8A9CB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502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E8F5A0-8520-2A47-9C05-BF317EB43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38F1705-87E4-6042-B40A-D845747AB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C1A6A53-7E79-6B46-9711-50924260F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F958AF9C-F3C9-1746-A8E2-79343CD75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95FB5058-DCF1-934F-9BE9-932DBB108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50CDDB50-A15F-4D49-851F-D9D05470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01F9B0-6F8C-4C55-ACEE-865979AFFC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9904A47-C50D-BC48-99A0-087F114F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E681FDA9-5A55-DB44-AB71-F033E205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F0CD6-DB16-4B27-87D4-A3993226BD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579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F012AF-EC96-134E-98A1-7815D89B9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DCD7B33-3B73-974E-A665-AE5A0EAB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7A0B1B-5036-4DA5-B204-2A3BE809B90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1B8B0F8-2A7F-7D48-8522-19A7680B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B7D0420-7F88-4D4B-BCD8-781E56947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2A231-4F4E-468D-9E4C-EA50D3C7C7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1442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FD0F559-4236-D940-B310-32A7C3F1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0B4B1B-B530-4BC1-B23C-453220D0CF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5C47D0A-18A0-2343-976D-66B32AED1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C16D9E3-188B-AB47-A7A0-4EB1A1A2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37D56-7DFD-433F-99DD-3A8A770C8A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0642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C838D1-36BF-BC4B-82CF-10ABA1AD5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3C16B21-1C06-074D-9149-4010678DD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070CBB1-18B2-5F41-A228-76CF73734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06BC9A4-6F62-1D4F-85ED-BE5BA92D5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CF7D7-3C59-4F0C-A69B-D35347D322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D21D515-E7A5-EA49-A0A6-12D6D8C6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69CE75E-C851-9044-8DF1-4297FC4C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FF69-41D6-47FB-9845-231A8C3A9E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3689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E8560E-FE34-D149-B8F0-2A0EF6B4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4952F0A5-F50F-B748-B193-9CF415FA5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82E4BFB-D658-AB44-A774-A2157E378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06797C9-6CBE-1C41-BE3B-2BCD6A99C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B44DA3-FCC0-4CEF-9868-15CF082A985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5753EEB-40F6-3C4F-AA04-8DCEBAAC7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8521454-A914-4548-B242-B3D54579E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E6C9D-B776-44E2-99DA-BED822CFA5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866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604B9DE-201F-1143-9682-4CD37153F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B9A7660-8F03-5B4C-B471-7860FA685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846566F-6388-0B40-8F9D-143C5102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7E7496-AD26-4E07-83A4-C3ABB6701B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53C001F-0401-2D46-80A4-49680A1A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CCBEE78-53D0-454E-8FEB-7A3AC3A8F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12470-7EAD-4076-817E-B33F5E3BC41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387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C0FC08F-7CB2-E442-A1B9-15B62E165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883B84B-C155-1C41-9B14-39E44570D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0D5206C-AAB4-9949-BDCC-BF79A06B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20E1D6-4FF8-4C0D-92EF-73A7AECBB6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1758F5C-D9E3-B54E-8447-34731F042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EBF71A2-1815-E844-A8B1-A9548FF46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562F5D-34DF-4B60-9850-03AD9DC128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9792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8BBFDB-FBCC-49B4-A26B-A8547D06DE1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9B5F5-C60A-4366-9249-DF764410DC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950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319AB97-A7D7-2B45-AE23-A5484CFCB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709F7AB-EF80-B64A-9BB4-1E10B6CD5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6561B28-3D07-6749-B2B1-A50D2E25A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FC4E45-72B9-41C1-967D-4A23FDCAB8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2252070-1C23-C34F-A8CC-BF1CCC8E2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349F98F-1149-AA45-A8A3-4BEAEE387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D56617-33B1-42E2-A455-B95B17227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2871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87EF54-550A-854E-A50D-F415B3415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84C987C-3DD1-2E4B-9B25-65572782F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0B5CCE0-88E6-4C4C-BE2A-59B372DBF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8A30671-E83E-A749-BE02-10D20E564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C164A37-29C1-2947-AFCE-465565276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4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DFF26C-2FE9-5E40-976D-122BB1D1D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438DE2-4D82-AF47-A657-20FB054D0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C772AC-547C-C342-9D34-4A26D633A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5614B0-1C1A-4D36-913C-12FF65843A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C34FA34-9E38-8947-9C8A-CE711C3D9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D85FE2C-428E-F544-A1BE-D9CAAD68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16E2B2-A0E8-40AC-8310-6316869D25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9614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1E30FA5-D66D-7344-B8AE-C3752BB6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9ABC6B0-AE53-EE4E-BEE2-BDF683466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98FF65F-C796-024E-B02B-FA0CE9428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06F5571-E005-C74E-81DC-6BE13614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822BAA6-81AD-6D42-AACF-B3BE2BF1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1C94927-69AE-D543-BDB8-4ECD8A9CB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005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E8F5A0-8520-2A47-9C05-BF317EB43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38F1705-87E4-6042-B40A-D845747AB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C1A6A53-7E79-6B46-9711-50924260F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F958AF9C-F3C9-1746-A8E2-79343CD75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95FB5058-DCF1-934F-9BE9-932DBB108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50CDDB50-A15F-4D49-851F-D9D05470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01F9B0-6F8C-4C55-ACEE-865979AFFC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9904A47-C50D-BC48-99A0-087F114F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E681FDA9-5A55-DB44-AB71-F033E205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F0CD6-DB16-4B27-87D4-A3993226BD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76254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F012AF-EC96-134E-98A1-7815D89B9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DCD7B33-3B73-974E-A665-AE5A0EAB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7A0B1B-5036-4DA5-B204-2A3BE809B90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1B8B0F8-2A7F-7D48-8522-19A7680B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B7D0420-7F88-4D4B-BCD8-781E56947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2A231-4F4E-468D-9E4C-EA50D3C7C7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1003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FD0F559-4236-D940-B310-32A7C3F1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0B4B1B-B530-4BC1-B23C-453220D0CF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5C47D0A-18A0-2343-976D-66B32AED1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C16D9E3-188B-AB47-A7A0-4EB1A1A2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37D56-7DFD-433F-99DD-3A8A770C8A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1108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C838D1-36BF-BC4B-82CF-10ABA1AD5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3C16B21-1C06-074D-9149-4010678DD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070CBB1-18B2-5F41-A228-76CF73734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06BC9A4-6F62-1D4F-85ED-BE5BA92D5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CF7D7-3C59-4F0C-A69B-D35347D322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D21D515-E7A5-EA49-A0A6-12D6D8C6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69CE75E-C851-9044-8DF1-4297FC4C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FF69-41D6-47FB-9845-231A8C3A9E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36229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E8560E-FE34-D149-B8F0-2A0EF6B4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4952F0A5-F50F-B748-B193-9CF415FA5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82E4BFB-D658-AB44-A774-A2157E378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06797C9-6CBE-1C41-BE3B-2BCD6A99C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B44DA3-FCC0-4CEF-9868-15CF082A985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5753EEB-40F6-3C4F-AA04-8DCEBAAC7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8521454-A914-4548-B242-B3D54579E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E6C9D-B776-44E2-99DA-BED822CFA5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1471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604B9DE-201F-1143-9682-4CD37153F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B9A7660-8F03-5B4C-B471-7860FA685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846566F-6388-0B40-8F9D-143C5102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7E7496-AD26-4E07-83A4-C3ABB6701B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53C001F-0401-2D46-80A4-49680A1A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CCBEE78-53D0-454E-8FEB-7A3AC3A8F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12470-7EAD-4076-817E-B33F5E3BC41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13808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C0FC08F-7CB2-E442-A1B9-15B62E165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883B84B-C155-1C41-9B14-39E44570D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0D5206C-AAB4-9949-BDCC-BF79A06B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20E1D6-4FF8-4C0D-92EF-73A7AECBB6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1758F5C-D9E3-B54E-8447-34731F042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EBF71A2-1815-E844-A8B1-A9548FF46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562F5D-34DF-4B60-9850-03AD9DC128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3217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8BBFDB-FBCC-49B4-A26B-A8547D06DE1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9B5F5-C60A-4366-9249-DF764410DC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026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319AB97-A7D7-2B45-AE23-A5484CFCB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709F7AB-EF80-B64A-9BB4-1E10B6CD5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6561B28-3D07-6749-B2B1-A50D2E25A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FC4E45-72B9-41C1-967D-4A23FDCAB8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2252070-1C23-C34F-A8CC-BF1CCC8E2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349F98F-1149-AA45-A8A3-4BEAEE387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D56617-33B1-42E2-A455-B95B17227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5286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87EF54-550A-854E-A50D-F415B3415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84C987C-3DD1-2E4B-9B25-65572782F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0B5CCE0-88E6-4C4C-BE2A-59B372DBF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8A30671-E83E-A749-BE02-10D20E564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C164A37-29C1-2947-AFCE-465565276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88167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DFF26C-2FE9-5E40-976D-122BB1D1D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438DE2-4D82-AF47-A657-20FB054D0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C772AC-547C-C342-9D34-4A26D633A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5614B0-1C1A-4D36-913C-12FF65843A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C34FA34-9E38-8947-9C8A-CE711C3D9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D85FE2C-428E-F544-A1BE-D9CAAD68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16E2B2-A0E8-40AC-8310-6316869D25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14198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1E30FA5-D66D-7344-B8AE-C3752BB6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9ABC6B0-AE53-EE4E-BEE2-BDF683466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98FF65F-C796-024E-B02B-FA0CE9428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06F5571-E005-C74E-81DC-6BE13614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822BAA6-81AD-6D42-AACF-B3BE2BF1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1C94927-69AE-D543-BDB8-4ECD8A9CB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73126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E8F5A0-8520-2A47-9C05-BF317EB43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38F1705-87E4-6042-B40A-D845747AB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C1A6A53-7E79-6B46-9711-50924260F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F958AF9C-F3C9-1746-A8E2-79343CD75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95FB5058-DCF1-934F-9BE9-932DBB108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50CDDB50-A15F-4D49-851F-D9D05470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01F9B0-6F8C-4C55-ACEE-865979AFFC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9904A47-C50D-BC48-99A0-087F114F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E681FDA9-5A55-DB44-AB71-F033E205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F0CD6-DB16-4B27-87D4-A3993226BD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9103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F012AF-EC96-134E-98A1-7815D89B9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DCD7B33-3B73-974E-A665-AE5A0EAB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7A0B1B-5036-4DA5-B204-2A3BE809B90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1B8B0F8-2A7F-7D48-8522-19A7680B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B7D0420-7F88-4D4B-BCD8-781E56947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2A231-4F4E-468D-9E4C-EA50D3C7C7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3629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FD0F559-4236-D940-B310-32A7C3F1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0B4B1B-B530-4BC1-B23C-453220D0CF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5C47D0A-18A0-2343-976D-66B32AED1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C16D9E3-188B-AB47-A7A0-4EB1A1A2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37D56-7DFD-433F-99DD-3A8A770C8A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64228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C838D1-36BF-BC4B-82CF-10ABA1AD5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3C16B21-1C06-074D-9149-4010678DD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070CBB1-18B2-5F41-A228-76CF73734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06BC9A4-6F62-1D4F-85ED-BE5BA92D5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CF7D7-3C59-4F0C-A69B-D35347D322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D21D515-E7A5-EA49-A0A6-12D6D8C6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69CE75E-C851-9044-8DF1-4297FC4C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FF69-41D6-47FB-9845-231A8C3A9E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3941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E8560E-FE34-D149-B8F0-2A0EF6B4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4952F0A5-F50F-B748-B193-9CF415FA5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82E4BFB-D658-AB44-A774-A2157E378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06797C9-6CBE-1C41-BE3B-2BCD6A99C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B44DA3-FCC0-4CEF-9868-15CF082A985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5753EEB-40F6-3C4F-AA04-8DCEBAAC7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8521454-A914-4548-B242-B3D54579E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E6C9D-B776-44E2-99DA-BED822CFA5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58800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604B9DE-201F-1143-9682-4CD37153F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B9A7660-8F03-5B4C-B471-7860FA685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846566F-6388-0B40-8F9D-143C5102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7E7496-AD26-4E07-83A4-C3ABB6701B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53C001F-0401-2D46-80A4-49680A1A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CCBEE78-53D0-454E-8FEB-7A3AC3A8F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12470-7EAD-4076-817E-B33F5E3BC41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73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C0FC08F-7CB2-E442-A1B9-15B62E165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883B84B-C155-1C41-9B14-39E44570D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0D5206C-AAB4-9949-BDCC-BF79A06B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20E1D6-4FF8-4C0D-92EF-73A7AECBB6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1758F5C-D9E3-B54E-8447-34731F042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EBF71A2-1815-E844-A8B1-A9548FF46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562F5D-34DF-4B60-9850-03AD9DC128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6134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8BBFDB-FBCC-49B4-A26B-A8547D06DE1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9B5F5-C60A-4366-9249-DF764410DC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6494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319AB97-A7D7-2B45-AE23-A5484CFCB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709F7AB-EF80-B64A-9BB4-1E10B6CD5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6561B28-3D07-6749-B2B1-A50D2E25A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FC4E45-72B9-41C1-967D-4A23FDCAB8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2252070-1C23-C34F-A8CC-BF1CCC8E2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349F98F-1149-AA45-A8A3-4BEAEE387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D56617-33B1-42E2-A455-B95B17227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00996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87EF54-550A-854E-A50D-F415B3415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84C987C-3DD1-2E4B-9B25-65572782F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0B5CCE0-88E6-4C4C-BE2A-59B372DBF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8A30671-E83E-A749-BE02-10D20E564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C164A37-29C1-2947-AFCE-465565276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37434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DFF26C-2FE9-5E40-976D-122BB1D1D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438DE2-4D82-AF47-A657-20FB054D0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C772AC-547C-C342-9D34-4A26D633A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5614B0-1C1A-4D36-913C-12FF65843A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C34FA34-9E38-8947-9C8A-CE711C3D9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D85FE2C-428E-F544-A1BE-D9CAAD68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16E2B2-A0E8-40AC-8310-6316869D25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25869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1E30FA5-D66D-7344-B8AE-C3752BB6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9ABC6B0-AE53-EE4E-BEE2-BDF683466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98FF65F-C796-024E-B02B-FA0CE9428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06F5571-E005-C74E-81DC-6BE13614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822BAA6-81AD-6D42-AACF-B3BE2BF1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1C94927-69AE-D543-BDB8-4ECD8A9CB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4888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E8F5A0-8520-2A47-9C05-BF317EB43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38F1705-87E4-6042-B40A-D845747AB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C1A6A53-7E79-6B46-9711-50924260F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F958AF9C-F3C9-1746-A8E2-79343CD75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95FB5058-DCF1-934F-9BE9-932DBB108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50CDDB50-A15F-4D49-851F-D9D05470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01F9B0-6F8C-4C55-ACEE-865979AFFC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9904A47-C50D-BC48-99A0-087F114F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E681FDA9-5A55-DB44-AB71-F033E205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F0CD6-DB16-4B27-87D4-A3993226BD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6324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F012AF-EC96-134E-98A1-7815D89B9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DCD7B33-3B73-974E-A665-AE5A0EAB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7A0B1B-5036-4DA5-B204-2A3BE809B90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1B8B0F8-2A7F-7D48-8522-19A7680B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B7D0420-7F88-4D4B-BCD8-781E56947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2A231-4F4E-468D-9E4C-EA50D3C7C7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655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FD0F559-4236-D940-B310-32A7C3F1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0B4B1B-B530-4BC1-B23C-453220D0CF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5C47D0A-18A0-2343-976D-66B32AED1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C16D9E3-188B-AB47-A7A0-4EB1A1A2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37D56-7DFD-433F-99DD-3A8A770C8A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15862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C838D1-36BF-BC4B-82CF-10ABA1AD5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3C16B21-1C06-074D-9149-4010678DD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070CBB1-18B2-5F41-A228-76CF73734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06BC9A4-6F62-1D4F-85ED-BE5BA92D5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CF7D7-3C59-4F0C-A69B-D35347D322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D21D515-E7A5-EA49-A0A6-12D6D8C6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69CE75E-C851-9044-8DF1-4297FC4C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FF69-41D6-47FB-9845-231A8C3A9E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81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E8560E-FE34-D149-B8F0-2A0EF6B4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4952F0A5-F50F-B748-B193-9CF415FA5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82E4BFB-D658-AB44-A774-A2157E378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06797C9-6CBE-1C41-BE3B-2BCD6A99C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B44DA3-FCC0-4CEF-9868-15CF082A985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5753EEB-40F6-3C4F-AA04-8DCEBAAC7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8521454-A914-4548-B242-B3D54579E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E6C9D-B776-44E2-99DA-BED822CFA5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14509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604B9DE-201F-1143-9682-4CD37153F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B9A7660-8F03-5B4C-B471-7860FA685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846566F-6388-0B40-8F9D-143C5102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7E7496-AD26-4E07-83A4-C3ABB6701B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53C001F-0401-2D46-80A4-49680A1A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CCBEE78-53D0-454E-8FEB-7A3AC3A8F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12470-7EAD-4076-817E-B33F5E3BC41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5301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C0FC08F-7CB2-E442-A1B9-15B62E165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883B84B-C155-1C41-9B14-39E44570D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0D5206C-AAB4-9949-BDCC-BF79A06B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20E1D6-4FF8-4C0D-92EF-73A7AECBB6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1758F5C-D9E3-B54E-8447-34731F042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EBF71A2-1815-E844-A8B1-A9548FF46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562F5D-34DF-4B60-9850-03AD9DC128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7840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8BBFDB-FBCC-49B4-A26B-A8547D06DE1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9B5F5-C60A-4366-9249-DF764410DC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6BD3EE-AFC5-DA40-BF97-A09FB69E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8E07A08-26D7-F544-AAAB-C7C7F4351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A665C97-F533-5248-9BEF-DDC02683E8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ED745B5-9315-1645-8FFB-BB3C792C5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D0131B1-63B4-1249-BFA7-35DC7EB35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7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6BD3EE-AFC5-DA40-BF97-A09FB69E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8E07A08-26D7-F544-AAAB-C7C7F4351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A665C97-F533-5248-9BEF-DDC02683E8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ED745B5-9315-1645-8FFB-BB3C792C5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D0131B1-63B4-1249-BFA7-35DC7EB35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74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6BD3EE-AFC5-DA40-BF97-A09FB69E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8E07A08-26D7-F544-AAAB-C7C7F4351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A665C97-F533-5248-9BEF-DDC02683E8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ED745B5-9315-1645-8FFB-BB3C792C5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D0131B1-63B4-1249-BFA7-35DC7EB35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884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6BD3EE-AFC5-DA40-BF97-A09FB69E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8E07A08-26D7-F544-AAAB-C7C7F4351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A665C97-F533-5248-9BEF-DDC02683E8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ED745B5-9315-1645-8FFB-BB3C792C5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D0131B1-63B4-1249-BFA7-35DC7EB35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305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6BD3EE-AFC5-DA40-BF97-A09FB69E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8E07A08-26D7-F544-AAAB-C7C7F4351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A665C97-F533-5248-9BEF-DDC02683E8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ED745B5-9315-1645-8FFB-BB3C792C5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D0131B1-63B4-1249-BFA7-35DC7EB35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320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6BD3EE-AFC5-DA40-BF97-A09FB69E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8E07A08-26D7-F544-AAAB-C7C7F4351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A665C97-F533-5248-9BEF-DDC02683E8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D3A211-56CD-46C6-896C-D67282BB251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10/31/2024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ED745B5-9315-1645-8FFB-BB3C792C5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D0131B1-63B4-1249-BFA7-35DC7EB35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CD4474-68E8-419C-8724-E413BADEBB1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05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85754" y="2643182"/>
            <a:ext cx="835824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654" tIns="24815" rIns="49654" bIns="24815"/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Тақырыбы:  </a:t>
            </a:r>
            <a:r>
              <a:rPr lang="ru-RU" sz="2400" dirty="0" err="1" smtClean="0">
                <a:solidFill>
                  <a:srgbClr val="002060"/>
                </a:solidFill>
                <a:latin typeface="Times New Roman"/>
              </a:rPr>
              <a:t>Бүйректің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/>
              </a:rPr>
              <a:t>құрылысы</a:t>
            </a:r>
            <a:endParaRPr lang="ru-RU" sz="2400" dirty="0" smtClean="0">
              <a:solidFill>
                <a:srgbClr val="002060"/>
              </a:solidFill>
              <a:latin typeface="Times New Roman"/>
            </a:endParaRPr>
          </a:p>
          <a:p>
            <a:endParaRPr lang="ru-RU" sz="2400" dirty="0">
              <a:solidFill>
                <a:srgbClr val="002060"/>
              </a:solidFill>
              <a:latin typeface="Times New Roman"/>
              <a:ea typeface="Calibri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/>
              <a:ea typeface="Calibri"/>
            </a:endParaRP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</a:rPr>
              <a:t>8 </a:t>
            </a:r>
            <a:r>
              <a:rPr lang="ru-RU" sz="2400" dirty="0" err="1" smtClean="0">
                <a:solidFill>
                  <a:srgbClr val="002060"/>
                </a:solidFill>
                <a:latin typeface="Times New Roman"/>
                <a:ea typeface="Calibri"/>
              </a:rPr>
              <a:t>сынып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</a:rPr>
              <a:t>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</a:pPr>
            <a:endParaRPr lang="ru-RU" sz="2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charset="0"/>
              <a:buNone/>
            </a:pPr>
            <a:endParaRPr lang="ru-RU" altLang="ru-RU" sz="2500" b="1" dirty="0">
              <a:solidFill>
                <a:srgbClr val="090F78"/>
              </a:solidFill>
              <a:latin typeface="Century Gothic" pitchFamily="34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221734" y="5811230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277392" y="6083361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971550" y="1628775"/>
            <a:ext cx="7200900" cy="3600450"/>
          </a:xfrm>
          <a:prstGeom prst="rect">
            <a:avLst/>
          </a:prstGeom>
        </p:spPr>
        <p:txBody>
          <a:bodyPr/>
          <a:lstStyle/>
          <a:p>
            <a:pPr marL="311045" indent="-311045" defTabSz="407526" fontAlgn="base">
              <a:lnSpc>
                <a:spcPct val="93000"/>
              </a:lnSpc>
              <a:spcBef>
                <a:spcPct val="0"/>
              </a:spcBef>
              <a:spcAft>
                <a:spcPts val="129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ru-RU" sz="32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Бүйректер</a:t>
            </a:r>
            <a:r>
              <a:rPr lang="ru-RU" sz="32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арқылы тәулігіне </a:t>
            </a:r>
          </a:p>
          <a:p>
            <a:pPr marL="311045" indent="-311045" defTabSz="407526" fontAlgn="base">
              <a:lnSpc>
                <a:spcPct val="93000"/>
              </a:lnSpc>
              <a:spcBef>
                <a:spcPct val="0"/>
              </a:spcBef>
              <a:spcAft>
                <a:spcPts val="129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ru-RU" sz="32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1500 – 1700 л қан </a:t>
            </a:r>
            <a:r>
              <a:rPr lang="ru-RU" sz="32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sz="32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</a:p>
          <a:p>
            <a:pPr marL="311045" indent="-311045" defTabSz="407526" fontAlgn="base">
              <a:lnSpc>
                <a:spcPct val="93000"/>
              </a:lnSpc>
              <a:spcBef>
                <a:spcPct val="0"/>
              </a:spcBef>
              <a:spcAft>
                <a:spcPts val="129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ru-RU" sz="32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150 -170 л  бірінші реттік </a:t>
            </a:r>
            <a:r>
              <a:rPr lang="ru-RU" sz="32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несеп</a:t>
            </a:r>
            <a:r>
              <a:rPr lang="ru-RU" sz="32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түзіледі</a:t>
            </a:r>
          </a:p>
          <a:p>
            <a:pPr marL="311045" indent="-311045" defTabSz="407526" fontAlgn="base">
              <a:lnSpc>
                <a:spcPct val="93000"/>
              </a:lnSpc>
              <a:spcBef>
                <a:spcPct val="0"/>
              </a:spcBef>
              <a:spcAft>
                <a:spcPts val="129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ru-RU" sz="32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 – 2 л </a:t>
            </a:r>
            <a:r>
              <a:rPr lang="ru-RU" sz="32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32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реттік </a:t>
            </a:r>
            <a:r>
              <a:rPr lang="ru-RU" sz="32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несеп</a:t>
            </a:r>
            <a:r>
              <a:rPr lang="ru-RU" sz="32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бөлінеді</a:t>
            </a:r>
          </a:p>
        </p:txBody>
      </p:sp>
      <p:pic>
        <p:nvPicPr>
          <p:cNvPr id="18435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42900"/>
            <a:ext cx="596741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14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343907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11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529418" y="6357958"/>
            <a:ext cx="711441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857224" y="6643710"/>
            <a:ext cx="6215106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225" name="Прямоугольник 11"/>
          <p:cNvSpPr>
            <a:spLocks noChangeArrowheads="1"/>
          </p:cNvSpPr>
          <p:nvPr/>
        </p:nvSpPr>
        <p:spPr bwMode="auto">
          <a:xfrm>
            <a:off x="500034" y="1000108"/>
            <a:ext cx="8191248" cy="81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k-KZ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Тапсырма</a:t>
            </a:r>
            <a:r>
              <a:rPr lang="kk-KZ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. 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Төмендегі </a:t>
            </a: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берілген сипаттамалардың дұрыс немесе бұрыс екендігін анықтаңыздар.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charset="0"/>
            </a:endParaRPr>
          </a:p>
        </p:txBody>
      </p: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3071802" y="357166"/>
            <a:ext cx="2171448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Тапсырма 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8" name="Прямоугольник 13"/>
          <p:cNvSpPr>
            <a:spLocks noChangeArrowheads="1"/>
          </p:cNvSpPr>
          <p:nvPr/>
        </p:nvSpPr>
        <p:spPr bwMode="auto">
          <a:xfrm>
            <a:off x="642910" y="5000636"/>
            <a:ext cx="7929618" cy="45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Берілген фитогормондардың формулаларын анықтайды</a:t>
            </a: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57224" y="4572008"/>
            <a:ext cx="19563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244343"/>
              </p:ext>
            </p:extLst>
          </p:nvPr>
        </p:nvGraphicFramePr>
        <p:xfrm>
          <a:off x="529418" y="1908808"/>
          <a:ext cx="7570974" cy="4022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6481"/>
                <a:gridCol w="1754493"/>
              </a:tblGrid>
              <a:tr h="8612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Тұжырымдар</a:t>
                      </a:r>
                      <a:endParaRPr kumimoji="0" lang="ru-RU" sz="2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  Ия\жоқ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500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Бүйрек арқылы тәулігіне 1800л қан өтеді</a:t>
                      </a:r>
                    </a:p>
                    <a:p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198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Бүйрек</a:t>
                      </a:r>
                      <a:r>
                        <a:rPr lang="kk-KZ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жұмысы гуморальды жолдармен реттеледі</a:t>
                      </a:r>
                      <a:endParaRPr lang="kk-KZ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198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Нефрондар қыртысты затта орналасқан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198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Бүйрек бүйрек астаушасынан тұрады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sz="half" idx="1"/>
          </p:nvPr>
        </p:nvSpPr>
        <p:spPr>
          <a:xfrm>
            <a:off x="495482" y="1599673"/>
            <a:ext cx="4381952" cy="4526884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5364" name="Содержимое 3"/>
          <p:cNvSpPr>
            <a:spLocks noGrp="1"/>
          </p:cNvSpPr>
          <p:nvPr>
            <p:ph sz="half" idx="2"/>
          </p:nvPr>
        </p:nvSpPr>
        <p:spPr>
          <a:xfrm>
            <a:off x="5029472" y="1599673"/>
            <a:ext cx="4380595" cy="4526884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5365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875992CB-7A8B-4985-87A2-1425F71B0CD8}" type="slidenum">
              <a:rPr lang="ru-RU" altLang="ru-RU" smtClean="0">
                <a:latin typeface="Arial" charset="0"/>
                <a:cs typeface="Arial" charset="0"/>
                <a:sym typeface="Arial" charset="0"/>
              </a:rPr>
              <a:pPr>
                <a:buFont typeface="Arial" charset="0"/>
                <a:buNone/>
              </a:pPr>
              <a:t>12</a:t>
            </a:fld>
            <a:endParaRPr lang="ru-RU" altLang="ru-RU" smtClean="0"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350337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5367" name="Прямоугольник 6"/>
          <p:cNvSpPr>
            <a:spLocks noChangeArrowheads="1"/>
          </p:cNvSpPr>
          <p:nvPr/>
        </p:nvSpPr>
        <p:spPr bwMode="auto">
          <a:xfrm>
            <a:off x="3927197" y="383000"/>
            <a:ext cx="2502245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8" name="Прямоугольник 7"/>
          <p:cNvSpPr>
            <a:spLocks noChangeArrowheads="1"/>
          </p:cNvSpPr>
          <p:nvPr/>
        </p:nvSpPr>
        <p:spPr bwMode="auto">
          <a:xfrm>
            <a:off x="8967528" y="5969613"/>
            <a:ext cx="352945" cy="308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>
              <a:buSzPts val="1100"/>
            </a:pPr>
            <a:fld id="{A630265F-6A3E-4468-A4CF-452309B7BA33}" type="slidenum">
              <a:rPr lang="ru-RU" altLang="ru-RU" sz="14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400" b="1" dirty="0">
              <a:solidFill>
                <a:srgbClr val="002060"/>
              </a:solidFill>
            </a:endParaRPr>
          </a:p>
        </p:txBody>
      </p:sp>
      <p:sp>
        <p:nvSpPr>
          <p:cNvPr id="15369" name="Прямоугольник 8"/>
          <p:cNvSpPr>
            <a:spLocks noChangeArrowheads="1"/>
          </p:cNvSpPr>
          <p:nvPr/>
        </p:nvSpPr>
        <p:spPr bwMode="auto">
          <a:xfrm>
            <a:off x="901368" y="1209473"/>
            <a:ext cx="5924052" cy="132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pPr algn="just"/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сабақта сіздер:</a:t>
            </a:r>
            <a:endParaRPr lang="kk-KZ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500" b="1" dirty="0">
              <a:solidFill>
                <a:srgbClr val="002060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1928802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kk-KZ" sz="2800" dirty="0" smtClean="0">
              <a:solidFill>
                <a:srgbClr val="1F497D">
                  <a:lumMod val="50000"/>
                </a:srgbClr>
              </a:solidFill>
              <a:latin typeface="Times New Roman"/>
            </a:endParaRPr>
          </a:p>
          <a:p>
            <a:pPr lvl="0"/>
            <a:r>
              <a:rPr lang="kk-KZ" sz="2800" dirty="0" smtClean="0">
                <a:solidFill>
                  <a:srgbClr val="1F497D">
                    <a:lumMod val="50000"/>
                  </a:srgbClr>
                </a:solidFill>
                <a:latin typeface="Times New Roman"/>
              </a:rPr>
              <a:t>Бүйрек құрылымының қызметтерін сипаттадық</a:t>
            </a:r>
            <a:endParaRPr lang="ru-RU" sz="2800" dirty="0">
              <a:solidFill>
                <a:srgbClr val="1F497D">
                  <a:lumMod val="50000"/>
                </a:srgb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19827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2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3078" name="Прямоугольник 9"/>
          <p:cNvSpPr>
            <a:spLocks noChangeArrowheads="1"/>
          </p:cNvSpPr>
          <p:nvPr/>
        </p:nvSpPr>
        <p:spPr bwMode="auto">
          <a:xfrm>
            <a:off x="3643306" y="357166"/>
            <a:ext cx="2336173" cy="51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Оқу мақсаты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Прямоугольник 9"/>
          <p:cNvSpPr>
            <a:spLocks noChangeArrowheads="1"/>
          </p:cNvSpPr>
          <p:nvPr/>
        </p:nvSpPr>
        <p:spPr bwMode="auto">
          <a:xfrm>
            <a:off x="285719" y="1785926"/>
            <a:ext cx="8489045" cy="94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/>
                <a:ea typeface="Calibri"/>
              </a:rPr>
              <a:t>8.1.5.2 – бүйректің құрылымдық бөліктерін танып білу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Прямоугольник 8"/>
          <p:cNvSpPr>
            <a:spLocks noChangeArrowheads="1"/>
          </p:cNvSpPr>
          <p:nvPr/>
        </p:nvSpPr>
        <p:spPr bwMode="auto">
          <a:xfrm>
            <a:off x="214282" y="4143380"/>
            <a:ext cx="8929718" cy="51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2" name="Прямоугольник 9"/>
          <p:cNvSpPr>
            <a:spLocks noChangeArrowheads="1"/>
          </p:cNvSpPr>
          <p:nvPr/>
        </p:nvSpPr>
        <p:spPr bwMode="auto">
          <a:xfrm>
            <a:off x="2928926" y="3643314"/>
            <a:ext cx="4929222" cy="465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kk-KZ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критерийлері</a:t>
            </a:r>
            <a:endParaRPr 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3" name="Прямоугольник 10"/>
          <p:cNvSpPr>
            <a:spLocks noChangeArrowheads="1"/>
          </p:cNvSpPr>
          <p:nvPr/>
        </p:nvSpPr>
        <p:spPr bwMode="auto">
          <a:xfrm>
            <a:off x="3564749" y="1108684"/>
            <a:ext cx="2102968" cy="465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just"/>
            <a:r>
              <a:rPr lang="kk-KZ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мақсаты</a:t>
            </a:r>
            <a:endParaRPr 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4100871"/>
            <a:ext cx="81590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/>
                <a:ea typeface="Calibri"/>
              </a:rPr>
              <a:t>Бүйрек құрылымдарының қызметтерін сипаттайды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32616" y="-33117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3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" name="TextBox 12"/>
          <p:cNvSpPr txBox="1"/>
          <p:nvPr/>
        </p:nvSpPr>
        <p:spPr>
          <a:xfrm>
            <a:off x="3786182" y="714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85720" y="357166"/>
            <a:ext cx="7429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Бүйрек</a:t>
            </a:r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85984" y="4357694"/>
            <a:ext cx="18473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14480" y="4200995"/>
            <a:ext cx="54498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back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7223" y="2903510"/>
            <a:ext cx="2366983" cy="315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1m.jpg"/>
          <p:cNvPicPr>
            <a:picLocks noChangeAspect="1"/>
          </p:cNvPicPr>
          <p:nvPr/>
        </p:nvPicPr>
        <p:blipFill>
          <a:blip r:embed="rId5" cstate="print"/>
          <a:srcRect l="10207"/>
          <a:stretch>
            <a:fillRect/>
          </a:stretch>
        </p:blipFill>
        <p:spPr bwMode="auto">
          <a:xfrm>
            <a:off x="4961380" y="3007018"/>
            <a:ext cx="2857643" cy="2948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57472" y="1412777"/>
            <a:ext cx="77335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Құрсақ қуысында омыртқа жотасының бел бөлігінің екі жағында орналасқан қос мүше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4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3083" name="Прямоугольник 10"/>
          <p:cNvSpPr>
            <a:spLocks noChangeArrowheads="1"/>
          </p:cNvSpPr>
          <p:nvPr/>
        </p:nvSpPr>
        <p:spPr bwMode="auto">
          <a:xfrm>
            <a:off x="571472" y="1357298"/>
            <a:ext cx="3500462" cy="45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14448" y="357166"/>
            <a:ext cx="5215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      Бүйрек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72264" y="1071546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0" y="285749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3" name="Рисунок 4" descr="1176088340_an_3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1120" y="1151879"/>
            <a:ext cx="3031671" cy="418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1471656"/>
            <a:ext cx="4554537" cy="373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3" descr="kidne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1357313"/>
            <a:ext cx="4408487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1346200" y="171450"/>
            <a:ext cx="65230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altLang="ru-RU" sz="44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Бүйректің құрылысы</a:t>
            </a:r>
            <a:endParaRPr lang="ru-RU" altLang="ru-RU" sz="4400" b="1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5072063" y="1357313"/>
            <a:ext cx="2519362" cy="719137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altLang="ru-RU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Қыртысты қабат</a:t>
            </a:r>
            <a:endParaRPr lang="ru-RU" altLang="ru-RU" sz="24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5500688" y="2428875"/>
            <a:ext cx="3452812" cy="792163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alt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Милы қабат</a:t>
            </a:r>
            <a:endParaRPr lang="ru-RU" alt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</a:t>
            </a:r>
            <a:r>
              <a:rPr lang="ru-RU" alt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пирамидалары</a:t>
            </a:r>
            <a:r>
              <a:rPr lang="ru-RU" alt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929313" y="3714750"/>
            <a:ext cx="3024187" cy="6477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altLang="ru-RU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 астаушасы</a:t>
            </a:r>
            <a:endParaRPr lang="ru-RU" altLang="ru-RU" sz="24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5643563" y="4857750"/>
            <a:ext cx="2879725" cy="720725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 артериясы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5000625" y="5857875"/>
            <a:ext cx="2881313" cy="720725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 венасы</a:t>
            </a:r>
          </a:p>
        </p:txBody>
      </p:sp>
      <p:cxnSp>
        <p:nvCxnSpPr>
          <p:cNvPr id="14345" name="Прямая со стрелкой 10"/>
          <p:cNvCxnSpPr>
            <a:cxnSpLocks noChangeShapeType="1"/>
            <a:stCxn id="5" idx="1"/>
          </p:cNvCxnSpPr>
          <p:nvPr/>
        </p:nvCxnSpPr>
        <p:spPr bwMode="auto">
          <a:xfrm rot="10800000" flipV="1">
            <a:off x="3714750" y="1716088"/>
            <a:ext cx="1357313" cy="4270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4346" name="Прямая со стрелкой 12"/>
          <p:cNvCxnSpPr>
            <a:cxnSpLocks noChangeShapeType="1"/>
            <a:stCxn id="6" idx="1"/>
          </p:cNvCxnSpPr>
          <p:nvPr/>
        </p:nvCxnSpPr>
        <p:spPr bwMode="auto">
          <a:xfrm flipH="1" flipV="1">
            <a:off x="3714750" y="2714625"/>
            <a:ext cx="1785938" cy="1111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4347" name="Прямая со стрелкой 14"/>
          <p:cNvCxnSpPr>
            <a:cxnSpLocks noChangeShapeType="1"/>
            <a:stCxn id="6" idx="1"/>
          </p:cNvCxnSpPr>
          <p:nvPr/>
        </p:nvCxnSpPr>
        <p:spPr bwMode="auto">
          <a:xfrm flipH="1">
            <a:off x="4143375" y="2825750"/>
            <a:ext cx="1357313" cy="960438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4348" name="Прямая со стрелкой 16"/>
          <p:cNvCxnSpPr>
            <a:cxnSpLocks noChangeShapeType="1"/>
            <a:stCxn id="7" idx="1"/>
          </p:cNvCxnSpPr>
          <p:nvPr/>
        </p:nvCxnSpPr>
        <p:spPr bwMode="auto">
          <a:xfrm rot="10800000">
            <a:off x="2786063" y="3929063"/>
            <a:ext cx="3143250" cy="1095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4349" name="Прямая со стрелкой 18"/>
          <p:cNvCxnSpPr>
            <a:cxnSpLocks noChangeShapeType="1"/>
            <a:stCxn id="8" idx="1"/>
          </p:cNvCxnSpPr>
          <p:nvPr/>
        </p:nvCxnSpPr>
        <p:spPr bwMode="auto">
          <a:xfrm rot="10800000">
            <a:off x="1214438" y="3643313"/>
            <a:ext cx="4429125" cy="157480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4350" name="Прямая со стрелкой 20"/>
          <p:cNvCxnSpPr>
            <a:cxnSpLocks noChangeShapeType="1"/>
            <a:stCxn id="9" idx="1"/>
          </p:cNvCxnSpPr>
          <p:nvPr/>
        </p:nvCxnSpPr>
        <p:spPr bwMode="auto">
          <a:xfrm rot="10800000">
            <a:off x="1285875" y="3929063"/>
            <a:ext cx="3714750" cy="228917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406611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/>
          </p:cNvSpPr>
          <p:nvPr>
            <p:ph type="title" idx="4294967295"/>
          </p:nvPr>
        </p:nvSpPr>
        <p:spPr>
          <a:xfrm>
            <a:off x="755650" y="476250"/>
            <a:ext cx="7345363" cy="936625"/>
          </a:xfrm>
        </p:spPr>
        <p:txBody>
          <a:bodyPr anchor="ctr"/>
          <a:lstStyle/>
          <a:p>
            <a:pPr algn="ctr"/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Бүйректің құрылысы:</a:t>
            </a:r>
          </a:p>
        </p:txBody>
      </p:sp>
      <p:sp>
        <p:nvSpPr>
          <p:cNvPr id="16387" name="Rectangle 3"/>
          <p:cNvSpPr txBox="1">
            <a:spLocks/>
          </p:cNvSpPr>
          <p:nvPr/>
        </p:nvSpPr>
        <p:spPr bwMode="auto">
          <a:xfrm>
            <a:off x="608013" y="1628775"/>
            <a:ext cx="813752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fontAlgn="base">
              <a:spcBef>
                <a:spcPct val="20000"/>
              </a:spcBef>
              <a:spcAft>
                <a:spcPct val="0"/>
              </a:spcAft>
              <a:buClr>
                <a:srgbClr val="954F72"/>
              </a:buClr>
              <a:buSzPct val="60000"/>
              <a:buFont typeface="Wingdings" pitchFamily="2" charset="2"/>
              <a:buNone/>
            </a:pPr>
            <a:r>
              <a:rPr lang="kk-KZ" altLang="ru-RU" sz="2400" dirty="0">
                <a:solidFill>
                  <a:srgbClr val="44546A"/>
                </a:solidFill>
                <a:latin typeface="Arial" charset="0"/>
                <a:cs typeface="Arial" charset="0"/>
              </a:rPr>
              <a:t>	</a:t>
            </a:r>
            <a:r>
              <a:rPr lang="kk-KZ" altLang="ru-RU" sz="2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Бүйрек </a:t>
            </a:r>
            <a:r>
              <a:rPr lang="kk-KZ" altLang="ru-RU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қыртысты</a:t>
            </a:r>
            <a:r>
              <a:rPr lang="kk-KZ" altLang="ru-RU" sz="2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(бүйректің беткей қабатына жақын орналасқан) және </a:t>
            </a:r>
            <a:r>
              <a:rPr lang="kk-KZ" altLang="ru-RU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милық</a:t>
            </a:r>
            <a:r>
              <a:rPr lang="kk-KZ" altLang="ru-RU" sz="2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(ішкі қабат) заттан тұрады. </a:t>
            </a:r>
          </a:p>
          <a:p>
            <a:pPr algn="just" fontAlgn="base">
              <a:spcBef>
                <a:spcPct val="20000"/>
              </a:spcBef>
              <a:spcAft>
                <a:spcPct val="0"/>
              </a:spcAft>
              <a:buClr>
                <a:srgbClr val="954F72"/>
              </a:buClr>
              <a:buSzPct val="60000"/>
              <a:buFont typeface="Wingdings" pitchFamily="2" charset="2"/>
              <a:buNone/>
            </a:pPr>
            <a:r>
              <a:rPr lang="kk-KZ" altLang="ru-RU" sz="2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Қыртысты заты милық қабатқа Бертини бағандары түрінде енеді, ал милық заты қыртысты затқа Феррейн сәулелері түрінде көтеріледі. </a:t>
            </a:r>
          </a:p>
          <a:p>
            <a:pPr algn="just" fontAlgn="base">
              <a:spcBef>
                <a:spcPct val="20000"/>
              </a:spcBef>
              <a:spcAft>
                <a:spcPct val="0"/>
              </a:spcAft>
              <a:buClr>
                <a:srgbClr val="954F72"/>
              </a:buClr>
              <a:buSzPct val="60000"/>
              <a:buFont typeface="Wingdings" pitchFamily="2" charset="2"/>
              <a:buNone/>
            </a:pPr>
            <a:r>
              <a:rPr lang="kk-KZ" altLang="ru-RU" sz="2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Бүйректе </a:t>
            </a:r>
            <a:r>
              <a:rPr lang="kk-KZ" altLang="ru-RU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бүйрек ұлпасы </a:t>
            </a:r>
            <a:r>
              <a:rPr lang="kk-KZ" altLang="ru-RU" sz="2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(несепті түзу үшін қажетті қанның сүзілуіне жауапты)</a:t>
            </a:r>
            <a:r>
              <a:rPr lang="kk-KZ" altLang="ru-RU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altLang="ru-RU" sz="2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kk-KZ" altLang="ru-RU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тостағанша-түбекше жүйесін</a:t>
            </a:r>
            <a:r>
              <a:rPr lang="kk-KZ" altLang="ru-RU" sz="2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(түзілген несепті жинақтау және шығаруға жауапты) ажыратады.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64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6" descr="25-09D-NephronStructure-NL.gif"/>
          <p:cNvPicPr>
            <a:picLocks noChangeAspect="1"/>
          </p:cNvPicPr>
          <p:nvPr/>
        </p:nvPicPr>
        <p:blipFill>
          <a:blip r:embed="rId2" cstate="print"/>
          <a:srcRect l="34956" t="6700" r="25887" b="10211"/>
          <a:stretch>
            <a:fillRect/>
          </a:stretch>
        </p:blipFill>
        <p:spPr bwMode="auto">
          <a:xfrm>
            <a:off x="6084888" y="1916113"/>
            <a:ext cx="223202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358775" y="1916113"/>
            <a:ext cx="5221288" cy="4156075"/>
          </a:xfrm>
          <a:prstGeom prst="rect">
            <a:avLst/>
          </a:prstGeom>
        </p:spPr>
        <p:txBody>
          <a:bodyPr/>
          <a:lstStyle/>
          <a:p>
            <a:pPr marL="311045" indent="-311045" defTabSz="407526" fontAlgn="base">
              <a:lnSpc>
                <a:spcPct val="93000"/>
              </a:lnSpc>
              <a:spcBef>
                <a:spcPct val="0"/>
              </a:spcBef>
              <a:spcAft>
                <a:spcPts val="129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ru-RU" sz="29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Бүйректің</a:t>
            </a:r>
            <a:r>
              <a:rPr lang="ru-RU" sz="29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</a:t>
            </a:r>
            <a:r>
              <a:rPr lang="ru-RU" sz="29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9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функционалдық</a:t>
            </a:r>
            <a:r>
              <a:rPr lang="ru-RU" sz="29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бірлігі</a:t>
            </a:r>
            <a:r>
              <a:rPr lang="ru-RU" sz="29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u="sng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нефрон</a:t>
            </a:r>
            <a:r>
              <a:rPr lang="ru-RU" sz="2900" b="1" i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9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endParaRPr lang="ru-RU" sz="2900" b="1" kern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1045" indent="-311045" defTabSz="407526" fontAlgn="base">
              <a:lnSpc>
                <a:spcPct val="93000"/>
              </a:lnSpc>
              <a:spcBef>
                <a:spcPct val="0"/>
              </a:spcBef>
              <a:spcAft>
                <a:spcPts val="129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ru-RU" sz="29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Нефрондар</a:t>
            </a:r>
            <a:r>
              <a:rPr lang="ru-RU" sz="29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қыртысты</a:t>
            </a:r>
            <a:r>
              <a:rPr lang="ru-RU" sz="29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</a:t>
            </a:r>
            <a:r>
              <a:rPr lang="ru-RU" sz="29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endParaRPr lang="ru-RU" sz="29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1045" indent="-311045" defTabSz="407526" fontAlgn="base">
              <a:lnSpc>
                <a:spcPct val="93000"/>
              </a:lnSpc>
              <a:spcBef>
                <a:spcPct val="0"/>
              </a:spcBef>
              <a:spcAft>
                <a:spcPts val="129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ru-RU" sz="2900" b="1" kern="0" dirty="0" err="1">
                <a:solidFill>
                  <a:srgbClr val="ED7D3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Нефрондарда</a:t>
            </a:r>
            <a:r>
              <a:rPr lang="ru-RU" sz="2900" b="1" kern="0" dirty="0">
                <a:solidFill>
                  <a:srgbClr val="ED7D3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0" dirty="0" err="1" smtClean="0">
                <a:solidFill>
                  <a:srgbClr val="ED7D3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зәр</a:t>
            </a:r>
            <a:r>
              <a:rPr lang="ru-RU" sz="2900" b="1" kern="0" dirty="0" smtClean="0">
                <a:solidFill>
                  <a:srgbClr val="ED7D3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kern="0" dirty="0" err="1">
                <a:solidFill>
                  <a:srgbClr val="ED7D3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түзіледі</a:t>
            </a:r>
            <a:r>
              <a:rPr lang="ru-RU" sz="2900" b="1" kern="0" dirty="0">
                <a:solidFill>
                  <a:srgbClr val="ED7D3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364" name="Rectangle 1"/>
          <p:cNvSpPr>
            <a:spLocks noChangeArrowheads="1"/>
          </p:cNvSpPr>
          <p:nvPr/>
        </p:nvSpPr>
        <p:spPr bwMode="auto">
          <a:xfrm>
            <a:off x="214313" y="369004"/>
            <a:ext cx="89296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80975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 бүйректе шамамен 2 млн жуық нефрондар болады. Бүйрек каналдарының ұзындығы 120 км.</a:t>
            </a:r>
            <a:endParaRPr lang="ru-RU" altLang="ru-RU" sz="24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975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бүйректің фильтрлейтін беттік көлемі 5-6м</a:t>
            </a:r>
            <a:r>
              <a:rPr lang="ru-RU" altLang="ru-RU" sz="2400" b="1" i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altLang="ru-RU" sz="24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құрайды</a:t>
            </a:r>
            <a:endParaRPr lang="ru-RU" altLang="ru-RU" sz="24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63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 idx="4294967295"/>
          </p:nvPr>
        </p:nvSpPr>
        <p:spPr>
          <a:xfrm>
            <a:off x="755650" y="549275"/>
            <a:ext cx="7488238" cy="935038"/>
          </a:xfrm>
        </p:spPr>
        <p:txBody>
          <a:bodyPr anchor="ctr"/>
          <a:lstStyle/>
          <a:p>
            <a:pPr algn="ctr"/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Бүйректің қызметтері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4294967295"/>
          </p:nvPr>
        </p:nvSpPr>
        <p:spPr>
          <a:xfrm>
            <a:off x="611188" y="1557338"/>
            <a:ext cx="8135937" cy="4248150"/>
          </a:xfrm>
        </p:spPr>
        <p:txBody>
          <a:bodyPr/>
          <a:lstStyle/>
          <a:p>
            <a:pPr marL="0" indent="0">
              <a:buNone/>
            </a:pPr>
            <a:r>
              <a:rPr lang="kk-KZ" altLang="ru-RU" dirty="0">
                <a:latin typeface="Times New Roman" pitchFamily="18" charset="0"/>
                <a:cs typeface="Times New Roman" pitchFamily="18" charset="0"/>
              </a:rPr>
              <a:t>1. Қандағы тұз концентрациясы мен жасушалардан ағып өтетін сұйықтықтардың осмостық қысымын реттейді. Дене сұйықтығындағы тұздың концентрациясы жасуша ішіндегі концентрациясынан артық болса, су жасушадан шығып, жасуша бүрісіп қалады. </a:t>
            </a:r>
            <a:endParaRPr lang="kk-KZ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alt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altLang="ru-RU" dirty="0">
                <a:latin typeface="Times New Roman" pitchFamily="18" charset="0"/>
                <a:cs typeface="Times New Roman" pitchFamily="18" charset="0"/>
              </a:rPr>
              <a:t>. Қан мен басқа да сұйықтықтың құрамын реттейді. </a:t>
            </a:r>
            <a:endParaRPr lang="kk-KZ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alt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altLang="ru-RU" dirty="0">
                <a:latin typeface="Times New Roman" pitchFamily="18" charset="0"/>
                <a:cs typeface="Times New Roman" pitchFamily="18" charset="0"/>
              </a:rPr>
              <a:t>. Бүйрек – күрделі биологиялық сүзгі: ағзадағы артық су, тұз, дәрі заттарды шығарып, жетіспейтін заттарды сүзіп алып қалады. </a:t>
            </a:r>
            <a:endParaRPr lang="kk-KZ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altLang="ru-RU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altLang="ru-RU" dirty="0">
                <a:latin typeface="Times New Roman" pitchFamily="18" charset="0"/>
                <a:cs typeface="Times New Roman" pitchFamily="18" charset="0"/>
              </a:rPr>
              <a:t>. Бүйректе зәр (несеп) түзіледі. </a:t>
            </a:r>
            <a:endParaRPr lang="kk-KZ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altLang="ru-RU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altLang="ru-RU" dirty="0">
                <a:latin typeface="Times New Roman" pitchFamily="18" charset="0"/>
                <a:cs typeface="Times New Roman" pitchFamily="18" charset="0"/>
              </a:rPr>
              <a:t>. Ағзаның ішкі ортасы құрамының тұрақтылығын сақтайды. </a:t>
            </a:r>
            <a:endParaRPr lang="kk-KZ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altLang="ru-RU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altLang="ru-RU" dirty="0">
                <a:latin typeface="Times New Roman" pitchFamily="18" charset="0"/>
                <a:cs typeface="Times New Roman" pitchFamily="18" charset="0"/>
              </a:rPr>
              <a:t>. Су мен тұздың мөлшерін реттейді</a:t>
            </a:r>
            <a:endParaRPr lang="kk-KZ" altLang="ru-RU" dirty="0" smtClean="0">
              <a:solidFill>
                <a:schemeClr val="tx1"/>
              </a:solidFill>
              <a:latin typeface="Arial" charset="0"/>
            </a:endParaRPr>
          </a:p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85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395288" y="1484313"/>
            <a:ext cx="85693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80975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Бүйректер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минутта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қанның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1/5 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180975" fontAlgn="base">
              <a:spcBef>
                <a:spcPct val="0"/>
              </a:spcBef>
              <a:spcAft>
                <a:spcPct val="0"/>
              </a:spcAft>
            </a:pPr>
            <a:endParaRPr lang="ru-RU" alt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975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жүйкелік-гуморальды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жолдармен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реттеледі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180975" fontAlgn="base">
              <a:spcBef>
                <a:spcPct val="0"/>
              </a:spcBef>
              <a:spcAft>
                <a:spcPct val="0"/>
              </a:spcAft>
            </a:pPr>
            <a:endParaRPr lang="ru-RU" alt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975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Бүйректегі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тастар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рН = 5,5-6,0, =&gt;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ортада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түседі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сілтілі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минералды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тұздар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тастың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түзілуін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тежейді</a:t>
            </a:r>
            <a:r>
              <a:rPr lang="ru-RU" alt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30517" y="549275"/>
            <a:ext cx="569886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Бүйректің</a:t>
            </a:r>
            <a:r>
              <a:rPr lang="ru-RU" sz="4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endParaRPr lang="ru-RU" sz="48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79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4675</TotalTime>
  <Words>306</Words>
  <Application>Microsoft Office PowerPoint</Application>
  <PresentationFormat>Экран (4:3)</PresentationFormat>
  <Paragraphs>68</Paragraphs>
  <Slides>12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12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Times New Roman</vt:lpstr>
      <vt:lpstr>Wingdings</vt:lpstr>
      <vt:lpstr>Тема Office</vt:lpstr>
      <vt:lpstr>1_Тема Office</vt:lpstr>
      <vt:lpstr>2_Тема Office</vt:lpstr>
      <vt:lpstr>3_Тема Office</vt:lpstr>
      <vt:lpstr>4_Тема Office</vt:lpstr>
      <vt:lpstr>5_Тема Office</vt:lpstr>
      <vt:lpstr>6_Тема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Бүйректің құрылысы:</vt:lpstr>
      <vt:lpstr>Презентация PowerPoint</vt:lpstr>
      <vt:lpstr>Бүйректің қызметтері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Madina</dc:creator>
  <cp:lastModifiedBy>Huawei</cp:lastModifiedBy>
  <cp:revision>387</cp:revision>
  <dcterms:created xsi:type="dcterms:W3CDTF">2020-07-14T09:45:37Z</dcterms:created>
  <dcterms:modified xsi:type="dcterms:W3CDTF">2024-10-31T15:06:29Z</dcterms:modified>
</cp:coreProperties>
</file>