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</p:sldMasterIdLst>
  <p:notesMasterIdLst>
    <p:notesMasterId r:id="rId19"/>
  </p:notesMasterIdLst>
  <p:sldIdLst>
    <p:sldId id="256" r:id="rId6"/>
    <p:sldId id="257" r:id="rId7"/>
    <p:sldId id="316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88" autoAdjust="0"/>
  </p:normalViewPr>
  <p:slideViewPr>
    <p:cSldViewPr>
      <p:cViewPr varScale="1">
        <p:scale>
          <a:sx n="84" d="100"/>
          <a:sy n="84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0C6C3-6092-483D-954E-4CE8B885581A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C31E4-2155-4F07-8482-717E890FE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8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73;p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7411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2871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45166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104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19AB97-A7D7-2B45-AE23-A5484CFCB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709F7AB-EF80-B64A-9BB4-1E10B6CD5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6561B28-3D07-6749-B2B1-A50D2E25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FC4E45-72B9-41C1-967D-4A23FDCAB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2252070-1C23-C34F-A8CC-BF1CCC8E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49F98F-1149-AA45-A8A3-4BEAEE38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56617-33B1-42E2-A455-B95B172272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45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87EF54-550A-854E-A50D-F415B3415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84C987C-3DD1-2E4B-9B25-65572782F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B5CCE0-88E6-4C4C-BE2A-59B372DBF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D3A211-56CD-46C6-896C-D67282BB25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8A30671-E83E-A749-BE02-10D20E56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164A37-29C1-2947-AFCE-465565276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D4474-68E8-419C-8724-E413BADEB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97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DFF26C-2FE9-5E40-976D-122BB1D1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9438DE2-4D82-AF47-A657-20FB054D0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C772AC-547C-C342-9D34-4A26D633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614B0-1C1A-4D36-913C-12FF65843A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C34FA34-9E38-8947-9C8A-CE711C3D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D85FE2C-428E-F544-A1BE-D9CAAD68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6E2B2-A0E8-40AC-8310-6316869D2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70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E30FA5-D66D-7344-B8AE-C3752BB6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ABC6B0-AE53-EE4E-BEE2-BDF683466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98FF65F-C796-024E-B02B-FA0CE9428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06F5571-E005-C74E-81DC-6BE13614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D3A211-56CD-46C6-896C-D67282BB25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822BAA6-81AD-6D42-AACF-B3BE2BF1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1C94927-69AE-D543-BDB8-4ECD8A9C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D4474-68E8-419C-8724-E413BADEB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75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E8F5A0-8520-2A47-9C05-BF317EB4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8F1705-87E4-6042-B40A-D845747AB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C1A6A53-7E79-6B46-9711-50924260F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958AF9C-F3C9-1746-A8E2-79343CD75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5FB5058-DCF1-934F-9BE9-932DBB108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0CDDB50-A15F-4D49-851F-D9D05470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1F9B0-6F8C-4C55-ACEE-865979AFFC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9904A47-C50D-BC48-99A0-087F114F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681FDA9-5A55-DB44-AB71-F033E205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F0CD6-DB16-4B27-87D4-A3993226BD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76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F012AF-EC96-134E-98A1-7815D89B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DCD7B33-3B73-974E-A665-AE5A0EAB8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A0B1B-5036-4DA5-B204-2A3BE809B9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1B8B0F8-2A7F-7D48-8522-19A7680B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B7D0420-7F88-4D4B-BCD8-781E5694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2A231-4F4E-468D-9E4C-EA50D3C7C7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57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FD0F559-4236-D940-B310-32A7C3F1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0B4B1B-B530-4BC1-B23C-453220D0CF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5C47D0A-18A0-2343-976D-66B32AED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C16D9E3-188B-AB47-A7A0-4EB1A1A2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37D56-7DFD-433F-99DD-3A8A770C8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81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C838D1-36BF-BC4B-82CF-10ABA1AD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3C16B21-1C06-074D-9149-4010678DD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70CBB1-18B2-5F41-A228-76CF73734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06BC9A4-6F62-1D4F-85ED-BE5BA92D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CF7D7-3C59-4F0C-A69B-D35347D322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D21D515-E7A5-EA49-A0A6-12D6D8C6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69CE75E-C851-9044-8DF1-4297FC4C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FFF69-41D6-47FB-9845-231A8C3A9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7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E8560E-FE34-D149-B8F0-2A0EF6B4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952F0A5-F50F-B748-B193-9CF415FA5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82E4BFB-D658-AB44-A774-A2157E378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06797C9-6CBE-1C41-BE3B-2BCD6A99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44DA3-FCC0-4CEF-9868-15CF082A98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5753EEB-40F6-3C4F-AA04-8DCEBAAC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8521454-A914-4548-B242-B3D54579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E6C9D-B776-44E2-99DA-BED822CFA5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03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04B9DE-201F-1143-9682-4CD37153F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B9A7660-8F03-5B4C-B471-7860FA685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46566F-6388-0B40-8F9D-143C5102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E7496-AD26-4E07-83A4-C3ABB6701B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53C001F-0401-2D46-80A4-49680A1AE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CCBEE78-53D0-454E-8FEB-7A3AC3A8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12470-7EAD-4076-817E-B33F5E3BC4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2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C0FC08F-7CB2-E442-A1B9-15B62E165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883B84B-C155-1C41-9B14-39E44570D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0D5206C-AAB4-9949-BDCC-BF79A06B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0E1D6-4FF8-4C0D-92EF-73A7AECBB6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1758F5C-D9E3-B54E-8447-34731F042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BF71A2-1815-E844-A8B1-A9548FF4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62F5D-34DF-4B60-9850-03AD9DC12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33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8BBFDB-FBCC-49B4-A26B-A8547D06DE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9B5F5-C60A-4366-9249-DF764410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99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19AB97-A7D7-2B45-AE23-A5484CFCB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709F7AB-EF80-B64A-9BB4-1E10B6CD5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6561B28-3D07-6749-B2B1-A50D2E25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FC4E45-72B9-41C1-967D-4A23FDCAB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2252070-1C23-C34F-A8CC-BF1CCC8E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49F98F-1149-AA45-A8A3-4BEAEE38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56617-33B1-42E2-A455-B95B172272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55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87EF54-550A-854E-A50D-F415B3415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84C987C-3DD1-2E4B-9B25-65572782F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B5CCE0-88E6-4C4C-BE2A-59B372DBF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D3A211-56CD-46C6-896C-D67282BB25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8A30671-E83E-A749-BE02-10D20E56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164A37-29C1-2947-AFCE-465565276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D4474-68E8-419C-8724-E413BADEB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47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DFF26C-2FE9-5E40-976D-122BB1D1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9438DE2-4D82-AF47-A657-20FB054D0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C772AC-547C-C342-9D34-4A26D633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614B0-1C1A-4D36-913C-12FF65843A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C34FA34-9E38-8947-9C8A-CE711C3D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D85FE2C-428E-F544-A1BE-D9CAAD68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6E2B2-A0E8-40AC-8310-6316869D2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6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E30FA5-D66D-7344-B8AE-C3752BB6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ABC6B0-AE53-EE4E-BEE2-BDF683466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98FF65F-C796-024E-B02B-FA0CE9428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06F5571-E005-C74E-81DC-6BE13614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D3A211-56CD-46C6-896C-D67282BB25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822BAA6-81AD-6D42-AACF-B3BE2BF1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1C94927-69AE-D543-BDB8-4ECD8A9C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D4474-68E8-419C-8724-E413BADEB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51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E8F5A0-8520-2A47-9C05-BF317EB4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8F1705-87E4-6042-B40A-D845747AB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C1A6A53-7E79-6B46-9711-50924260F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958AF9C-F3C9-1746-A8E2-79343CD75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5FB5058-DCF1-934F-9BE9-932DBB108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0CDDB50-A15F-4D49-851F-D9D05470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1F9B0-6F8C-4C55-ACEE-865979AFFC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9904A47-C50D-BC48-99A0-087F114F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681FDA9-5A55-DB44-AB71-F033E205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F0CD6-DB16-4B27-87D4-A3993226BD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95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F012AF-EC96-134E-98A1-7815D89B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DCD7B33-3B73-974E-A665-AE5A0EAB8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A0B1B-5036-4DA5-B204-2A3BE809B9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1B8B0F8-2A7F-7D48-8522-19A7680B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B7D0420-7F88-4D4B-BCD8-781E5694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2A231-4F4E-468D-9E4C-EA50D3C7C7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4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FD0F559-4236-D940-B310-32A7C3F1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0B4B1B-B530-4BC1-B23C-453220D0CF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5C47D0A-18A0-2343-976D-66B32AED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C16D9E3-188B-AB47-A7A0-4EB1A1A2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37D56-7DFD-433F-99DD-3A8A770C8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63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C838D1-36BF-BC4B-82CF-10ABA1AD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3C16B21-1C06-074D-9149-4010678DD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70CBB1-18B2-5F41-A228-76CF73734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06BC9A4-6F62-1D4F-85ED-BE5BA92D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CF7D7-3C59-4F0C-A69B-D35347D322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D21D515-E7A5-EA49-A0A6-12D6D8C6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69CE75E-C851-9044-8DF1-4297FC4C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FFF69-41D6-47FB-9845-231A8C3A9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50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E8560E-FE34-D149-B8F0-2A0EF6B4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952F0A5-F50F-B748-B193-9CF415FA5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82E4BFB-D658-AB44-A774-A2157E378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06797C9-6CBE-1C41-BE3B-2BCD6A99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44DA3-FCC0-4CEF-9868-15CF082A98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5753EEB-40F6-3C4F-AA04-8DCEBAAC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8521454-A914-4548-B242-B3D54579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E6C9D-B776-44E2-99DA-BED822CFA5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73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04B9DE-201F-1143-9682-4CD37153F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B9A7660-8F03-5B4C-B471-7860FA685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46566F-6388-0B40-8F9D-143C5102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E7496-AD26-4E07-83A4-C3ABB6701B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53C001F-0401-2D46-80A4-49680A1AE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CCBEE78-53D0-454E-8FEB-7A3AC3A8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12470-7EAD-4076-817E-B33F5E3BC4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55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C0FC08F-7CB2-E442-A1B9-15B62E165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883B84B-C155-1C41-9B14-39E44570D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0D5206C-AAB4-9949-BDCC-BF79A06B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0E1D6-4FF8-4C0D-92EF-73A7AECBB6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1758F5C-D9E3-B54E-8447-34731F042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BF71A2-1815-E844-A8B1-A9548FF4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62F5D-34DF-4B60-9850-03AD9DC12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789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8BBFDB-FBCC-49B4-A26B-A8547D06DE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9B5F5-C60A-4366-9249-DF764410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06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19AB97-A7D7-2B45-AE23-A5484CFCB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709F7AB-EF80-B64A-9BB4-1E10B6CD5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6561B28-3D07-6749-B2B1-A50D2E25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FC4E45-72B9-41C1-967D-4A23FDCAB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2252070-1C23-C34F-A8CC-BF1CCC8E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49F98F-1149-AA45-A8A3-4BEAEE38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56617-33B1-42E2-A455-B95B172272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30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87EF54-550A-854E-A50D-F415B3415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84C987C-3DD1-2E4B-9B25-65572782F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B5CCE0-88E6-4C4C-BE2A-59B372DBF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D3A211-56CD-46C6-896C-D67282BB25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8A30671-E83E-A749-BE02-10D20E56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164A37-29C1-2947-AFCE-465565276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D4474-68E8-419C-8724-E413BADEB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092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DFF26C-2FE9-5E40-976D-122BB1D1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9438DE2-4D82-AF47-A657-20FB054D0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C772AC-547C-C342-9D34-4A26D633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614B0-1C1A-4D36-913C-12FF65843A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C34FA34-9E38-8947-9C8A-CE711C3D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D85FE2C-428E-F544-A1BE-D9CAAD68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6E2B2-A0E8-40AC-8310-6316869D2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37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E30FA5-D66D-7344-B8AE-C3752BB6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ABC6B0-AE53-EE4E-BEE2-BDF683466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98FF65F-C796-024E-B02B-FA0CE9428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06F5571-E005-C74E-81DC-6BE13614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D3A211-56CD-46C6-896C-D67282BB25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822BAA6-81AD-6D42-AACF-B3BE2BF1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1C94927-69AE-D543-BDB8-4ECD8A9C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D4474-68E8-419C-8724-E413BADEB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E8F5A0-8520-2A47-9C05-BF317EB4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8F1705-87E4-6042-B40A-D845747AB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C1A6A53-7E79-6B46-9711-50924260F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958AF9C-F3C9-1746-A8E2-79343CD75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5FB5058-DCF1-934F-9BE9-932DBB108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0CDDB50-A15F-4D49-851F-D9D05470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1F9B0-6F8C-4C55-ACEE-865979AFFC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9904A47-C50D-BC48-99A0-087F114F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681FDA9-5A55-DB44-AB71-F033E205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F0CD6-DB16-4B27-87D4-A3993226BD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238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F012AF-EC96-134E-98A1-7815D89B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DCD7B33-3B73-974E-A665-AE5A0EAB8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A0B1B-5036-4DA5-B204-2A3BE809B9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1B8B0F8-2A7F-7D48-8522-19A7680B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B7D0420-7F88-4D4B-BCD8-781E5694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2A231-4F4E-468D-9E4C-EA50D3C7C7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69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FD0F559-4236-D940-B310-32A7C3F1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0B4B1B-B530-4BC1-B23C-453220D0CF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5C47D0A-18A0-2343-976D-66B32AED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C16D9E3-188B-AB47-A7A0-4EB1A1A2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37D56-7DFD-433F-99DD-3A8A770C8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3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C838D1-36BF-BC4B-82CF-10ABA1AD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3C16B21-1C06-074D-9149-4010678DD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70CBB1-18B2-5F41-A228-76CF73734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06BC9A4-6F62-1D4F-85ED-BE5BA92D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CF7D7-3C59-4F0C-A69B-D35347D322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D21D515-E7A5-EA49-A0A6-12D6D8C6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69CE75E-C851-9044-8DF1-4297FC4C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FFF69-41D6-47FB-9845-231A8C3A9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115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E8560E-FE34-D149-B8F0-2A0EF6B4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952F0A5-F50F-B748-B193-9CF415FA5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82E4BFB-D658-AB44-A774-A2157E378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06797C9-6CBE-1C41-BE3B-2BCD6A99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44DA3-FCC0-4CEF-9868-15CF082A98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5753EEB-40F6-3C4F-AA04-8DCEBAAC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8521454-A914-4548-B242-B3D54579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E6C9D-B776-44E2-99DA-BED822CFA5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654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04B9DE-201F-1143-9682-4CD37153F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B9A7660-8F03-5B4C-B471-7860FA685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46566F-6388-0B40-8F9D-143C5102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E7496-AD26-4E07-83A4-C3ABB6701B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53C001F-0401-2D46-80A4-49680A1AE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CCBEE78-53D0-454E-8FEB-7A3AC3A8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12470-7EAD-4076-817E-B33F5E3BC4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365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C0FC08F-7CB2-E442-A1B9-15B62E165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883B84B-C155-1C41-9B14-39E44570D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0D5206C-AAB4-9949-BDCC-BF79A06B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0E1D6-4FF8-4C0D-92EF-73A7AECBB6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1758F5C-D9E3-B54E-8447-34731F042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BF71A2-1815-E844-A8B1-A9548FF4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62F5D-34DF-4B60-9850-03AD9DC12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80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8BBFDB-FBCC-49B4-A26B-A8547D06DE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9B5F5-C60A-4366-9249-DF764410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383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8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3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0B7B-9E69-4A06-8673-AB9BFA2F16F8}" type="datetimeFigureOut">
              <a:rPr lang="ru-RU" smtClean="0">
                <a:solidFill>
                  <a:prstClr val="black"/>
                </a:solidFill>
              </a:rPr>
              <a:pPr/>
              <a:t>31.10.2024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28CC-297C-4CF5-A664-DE3735D759E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892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5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0B7B-9E69-4A06-8673-AB9BFA2F16F8}" type="datetimeFigureOut">
              <a:rPr lang="ru-RU" smtClean="0">
                <a:solidFill>
                  <a:prstClr val="black"/>
                </a:solidFill>
              </a:rPr>
              <a:pPr/>
              <a:t>31.10.2024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28CC-297C-4CF5-A664-DE3735D759E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1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6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60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0B7B-9E69-4A06-8673-AB9BFA2F16F8}" type="datetimeFigureOut">
              <a:rPr lang="ru-RU" smtClean="0">
                <a:solidFill>
                  <a:prstClr val="black"/>
                </a:solidFill>
              </a:rPr>
              <a:pPr/>
              <a:t>31.10.2024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28CC-297C-4CF5-A664-DE3735D759E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237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3" y="618520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5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5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0B7B-9E69-4A06-8673-AB9BFA2F16F8}" type="datetimeFigureOut">
              <a:rPr lang="ru-RU" smtClean="0">
                <a:solidFill>
                  <a:prstClr val="black"/>
                </a:solidFill>
              </a:rPr>
              <a:pPr/>
              <a:t>31.10.2024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28CC-297C-4CF5-A664-DE3735D759E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372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3" y="618520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7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2" y="3051015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1" y="3051015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0B7B-9E69-4A06-8673-AB9BFA2F16F8}" type="datetimeFigureOut">
              <a:rPr lang="ru-RU" smtClean="0">
                <a:solidFill>
                  <a:prstClr val="black"/>
                </a:solidFill>
              </a:rPr>
              <a:pPr/>
              <a:t>31.10.2024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28CC-297C-4CF5-A664-DE3735D759E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333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0B7B-9E69-4A06-8673-AB9BFA2F16F8}" type="datetimeFigureOut">
              <a:rPr lang="ru-RU" smtClean="0">
                <a:solidFill>
                  <a:prstClr val="black"/>
                </a:solidFill>
              </a:rPr>
              <a:pPr/>
              <a:t>31.10.2024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28CC-297C-4CF5-A664-DE3735D759E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95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0B7B-9E69-4A06-8673-AB9BFA2F16F8}" type="datetimeFigureOut">
              <a:rPr lang="ru-RU" smtClean="0">
                <a:solidFill>
                  <a:prstClr val="black"/>
                </a:solidFill>
              </a:rPr>
              <a:pPr/>
              <a:t>31.10.2024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28CC-297C-4CF5-A664-DE3735D759E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792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8" y="609603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0B7B-9E69-4A06-8673-AB9BFA2F16F8}" type="datetimeFigureOut">
              <a:rPr lang="ru-RU" smtClean="0">
                <a:solidFill>
                  <a:prstClr val="black"/>
                </a:solidFill>
              </a:rPr>
              <a:pPr/>
              <a:t>31.10.2024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28CC-297C-4CF5-A664-DE3735D759E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012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632855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0B7B-9E69-4A06-8673-AB9BFA2F16F8}" type="datetimeFigureOut">
              <a:rPr lang="ru-RU" smtClean="0">
                <a:solidFill>
                  <a:prstClr val="black"/>
                </a:solidFill>
              </a:rPr>
              <a:pPr/>
              <a:t>31.10.2024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28CC-297C-4CF5-A664-DE3735D759E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335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9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0B7B-9E69-4A06-8673-AB9BFA2F16F8}" type="datetimeFigureOut">
              <a:rPr lang="ru-RU" smtClean="0">
                <a:solidFill>
                  <a:prstClr val="black"/>
                </a:solidFill>
              </a:rPr>
              <a:pPr/>
              <a:t>31.10.2024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28CC-297C-4CF5-A664-DE3735D759E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312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2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0B7B-9E69-4A06-8673-AB9BFA2F16F8}" type="datetimeFigureOut">
              <a:rPr lang="ru-RU" smtClean="0">
                <a:solidFill>
                  <a:prstClr val="black"/>
                </a:solidFill>
              </a:rPr>
              <a:pPr/>
              <a:t>31.10.2024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28CC-297C-4CF5-A664-DE3735D759E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022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9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0B7B-9E69-4A06-8673-AB9BFA2F16F8}" type="datetimeFigureOut">
              <a:rPr lang="ru-RU" smtClean="0">
                <a:solidFill>
                  <a:prstClr val="black"/>
                </a:solidFill>
              </a:rPr>
              <a:pPr/>
              <a:t>31.10.2024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28CC-297C-4CF5-A664-DE3735D759E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652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4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0B7B-9E69-4A06-8673-AB9BFA2F16F8}" type="datetimeFigureOut">
              <a:rPr lang="ru-RU" smtClean="0">
                <a:solidFill>
                  <a:prstClr val="black"/>
                </a:solidFill>
              </a:rPr>
              <a:pPr/>
              <a:t>31.10.2024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28CC-297C-4CF5-A664-DE3735D759E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1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8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3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3" y="2943358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8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0B7B-9E69-4A06-8673-AB9BFA2F16F8}" type="datetimeFigureOut">
              <a:rPr lang="ru-RU" smtClean="0">
                <a:solidFill>
                  <a:prstClr val="black"/>
                </a:solidFill>
              </a:rPr>
              <a:pPr/>
              <a:t>31.10.2024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28CC-297C-4CF5-A664-DE3735D759E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181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2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2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2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3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5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1" y="4781081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0B7B-9E69-4A06-8673-AB9BFA2F16F8}" type="datetimeFigureOut">
              <a:rPr lang="ru-RU" smtClean="0">
                <a:solidFill>
                  <a:prstClr val="black"/>
                </a:solidFill>
              </a:rPr>
              <a:pPr/>
              <a:t>31.10.2024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28CC-297C-4CF5-A664-DE3735D759E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941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6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0B7B-9E69-4A06-8673-AB9BFA2F16F8}" type="datetimeFigureOut">
              <a:rPr lang="ru-RU" smtClean="0">
                <a:solidFill>
                  <a:prstClr val="black"/>
                </a:solidFill>
              </a:rPr>
              <a:pPr/>
              <a:t>31.10.2024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28CC-297C-4CF5-A664-DE3735D759E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376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609604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4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0B7B-9E69-4A06-8673-AB9BFA2F16F8}" type="datetimeFigureOut">
              <a:rPr lang="ru-RU" smtClean="0">
                <a:solidFill>
                  <a:prstClr val="black"/>
                </a:solidFill>
              </a:rPr>
              <a:pPr/>
              <a:t>31.10.2024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28CC-297C-4CF5-A664-DE3735D759E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6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6BD3EE-AFC5-DA40-BF97-A09FB69E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8E07A08-26D7-F544-AAAB-C7C7F4351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A665C97-F533-5248-9BEF-DDC02683E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3A211-56CD-46C6-896C-D67282BB25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D745B5-9315-1645-8FFB-BB3C792C5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0131B1-63B4-1249-BFA7-35DC7EB35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CD4474-68E8-419C-8724-E413BADEBB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20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6BD3EE-AFC5-DA40-BF97-A09FB69E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8E07A08-26D7-F544-AAAB-C7C7F4351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A665C97-F533-5248-9BEF-DDC02683E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3A211-56CD-46C6-896C-D67282BB25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D745B5-9315-1645-8FFB-BB3C792C5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0131B1-63B4-1249-BFA7-35DC7EB35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CD4474-68E8-419C-8724-E413BADEBB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15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6BD3EE-AFC5-DA40-BF97-A09FB69E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8E07A08-26D7-F544-AAAB-C7C7F4351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A665C97-F533-5248-9BEF-DDC02683E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3A211-56CD-46C6-896C-D67282BB25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D745B5-9315-1645-8FFB-BB3C792C5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0131B1-63B4-1249-BFA7-35DC7EB35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CD4474-68E8-419C-8724-E413BADEBB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80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3" y="618520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6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7D50B7B-9E69-4A06-8673-AB9BFA2F16F8}" type="datetimeFigureOut">
              <a:rPr lang="ru-RU" smtClean="0">
                <a:solidFill>
                  <a:prstClr val="black"/>
                </a:solidFill>
              </a:rPr>
              <a:pPr/>
              <a:t>31.10.2024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2" y="5883278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8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E6D28CC-297C-4CF5-A664-DE3735D759E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9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85754" y="2643182"/>
            <a:ext cx="83582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9654" tIns="24815" rIns="49654" bIns="24815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Тақырыбы:  </a:t>
            </a:r>
            <a:r>
              <a:rPr lang="ru-RU" sz="2400" dirty="0" err="1" smtClean="0">
                <a:solidFill>
                  <a:srgbClr val="002060"/>
                </a:solidFill>
                <a:latin typeface="Times New Roman"/>
              </a:rPr>
              <a:t>Жылықанды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/>
              </a:rPr>
              <a:t>жануарлардың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/>
              </a:rPr>
              <a:t>тұрақты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/>
              </a:rPr>
              <a:t>температураны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/>
              </a:rPr>
              <a:t>сақтауындағы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/>
              </a:rPr>
              <a:t>терінің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/>
              </a:rPr>
              <a:t>ролі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</a:rPr>
              <a:t>.</a:t>
            </a:r>
          </a:p>
          <a:p>
            <a:endParaRPr lang="ru-RU" sz="24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</a:rPr>
              <a:t>8 </a:t>
            </a:r>
            <a:r>
              <a:rPr lang="ru-RU" sz="2400" dirty="0" err="1" smtClean="0">
                <a:solidFill>
                  <a:srgbClr val="002060"/>
                </a:solidFill>
                <a:latin typeface="Times New Roman"/>
                <a:ea typeface="Calibri"/>
              </a:rPr>
              <a:t>сынып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</a:pPr>
            <a:endParaRPr lang="ru-RU" sz="25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endParaRPr lang="ru-RU" altLang="ru-RU" sz="2500" b="1" dirty="0">
              <a:solidFill>
                <a:srgbClr val="090F78"/>
              </a:solidFill>
              <a:latin typeface="Century Gothic" pitchFamily="34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221735" y="5811230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277393" y="6083361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Сұрақ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kk-KZ" sz="3500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қоршаған орта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kk-KZ" sz="3500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температурасының </a:t>
            </a:r>
            <a:r>
              <a:rPr lang="kk-KZ" sz="35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өзгеруіне қарамастан дене температурасының тұрақты сақтап қалу қабілетін атаңыз? 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kk-KZ" sz="35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Гомеостаздағы температураны сақтаудың рөлін түсіндіріңіз </a:t>
            </a:r>
            <a:endParaRPr lang="ru-RU" sz="3500" cap="al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607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Тексеру: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None/>
            </a:pPr>
            <a:r>
              <a:rPr lang="kk-KZ" sz="27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1.Термореттелу;</a:t>
            </a:r>
          </a:p>
          <a:p>
            <a:pPr marL="0" lvl="0" indent="0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None/>
            </a:pPr>
            <a:r>
              <a:rPr lang="kk-KZ" sz="27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денені қоршаған орта температурасының қолайсыз әсерінен қорғау. Жоғары температура терлеудің жоғарылауын тудырады. төмен температурада терінің артериолалары тарылып, қанның көп мөлшері құрсақ қуысына өтеді, нәтижесінде жылу беру шектеледі.</a:t>
            </a:r>
            <a:endParaRPr lang="ru-RU" sz="2700" cap="al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600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3" y="41730"/>
            <a:ext cx="7773338" cy="788252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Жағдаяттарды шешу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31647" y="932180"/>
            <a:ext cx="8768160" cy="5809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әр топқа Ойлануға - 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 минут, қорғауға – 1 минут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1 – топ: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Адам денесінің қалыпты температурасы қанша? Қызуды төмендететін дәрілерді қандай температурдан бастап қабылдай бастау керек? Қандай температурада әлі қабылдамау керек?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2-топ: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неліктен аязда тері алдымен қызарады, сосын бозарады?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3- топ: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Салқындау кезінде пайда болатын дірілдің биологиялық мағынасын түсіндіріңдер.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36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495483" y="1599673"/>
            <a:ext cx="4381952" cy="4526884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5029473" y="1599673"/>
            <a:ext cx="4380595" cy="4526884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536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875992CB-7A8B-4985-87A2-1425F71B0CD8}" type="slidenum">
              <a:rPr lang="ru-RU" altLang="ru-RU" smtClean="0">
                <a:latin typeface="Arial" charset="0"/>
                <a:cs typeface="Arial" charset="0"/>
                <a:sym typeface="Arial" charset="0"/>
              </a:rPr>
              <a:pPr>
                <a:buFont typeface="Arial" charset="0"/>
                <a:buNone/>
              </a:pPr>
              <a:t>13</a:t>
            </a:fld>
            <a:endParaRPr lang="ru-RU" altLang="ru-RU" smtClean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-61337" y="0"/>
            <a:ext cx="9350337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5367" name="Прямоугольник 6"/>
          <p:cNvSpPr>
            <a:spLocks noChangeArrowheads="1"/>
          </p:cNvSpPr>
          <p:nvPr/>
        </p:nvSpPr>
        <p:spPr bwMode="auto">
          <a:xfrm>
            <a:off x="3927197" y="383002"/>
            <a:ext cx="2502245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Прямоугольник 7"/>
          <p:cNvSpPr>
            <a:spLocks noChangeArrowheads="1"/>
          </p:cNvSpPr>
          <p:nvPr/>
        </p:nvSpPr>
        <p:spPr bwMode="auto">
          <a:xfrm>
            <a:off x="8967529" y="5969613"/>
            <a:ext cx="344602" cy="29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>
              <a:buSzPts val="1100"/>
            </a:pPr>
            <a:fld id="{A630265F-6A3E-4468-A4CF-452309B7BA33}" type="slidenum">
              <a:rPr lang="ru-RU" altLang="ru-RU" sz="14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15369" name="Прямоугольник 8"/>
          <p:cNvSpPr>
            <a:spLocks noChangeArrowheads="1"/>
          </p:cNvSpPr>
          <p:nvPr/>
        </p:nvSpPr>
        <p:spPr bwMode="auto">
          <a:xfrm>
            <a:off x="901368" y="1209473"/>
            <a:ext cx="5924052" cy="132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algn="just"/>
            <a:endParaRPr lang="kk-KZ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Бүгінгі сабақта сіздер:</a:t>
            </a:r>
            <a:endParaRPr lang="kk-K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500" b="1" dirty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1" y="1962374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kk-KZ" sz="2800" dirty="0" smtClean="0">
              <a:solidFill>
                <a:srgbClr val="1F497D">
                  <a:lumMod val="50000"/>
                </a:srgbClr>
              </a:solidFill>
              <a:latin typeface="Times New Roman"/>
            </a:endParaRPr>
          </a:p>
          <a:p>
            <a:pPr lvl="0" algn="ctr"/>
            <a:r>
              <a:rPr lang="kk-KZ" sz="2800" dirty="0" smtClean="0">
                <a:solidFill>
                  <a:srgbClr val="1F497D">
                    <a:lumMod val="50000"/>
                  </a:srgbClr>
                </a:solidFill>
                <a:latin typeface="Times New Roman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</a:rPr>
              <a:t>Жылықанды</a:t>
            </a:r>
            <a:r>
              <a:rPr lang="ru-RU" sz="28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</a:rPr>
              <a:t>жануарлардың</a:t>
            </a:r>
            <a:r>
              <a:rPr lang="ru-RU" sz="28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</a:rPr>
              <a:t>тұрақты</a:t>
            </a:r>
            <a:r>
              <a:rPr lang="ru-RU" sz="28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</a:rPr>
              <a:t>температураны</a:t>
            </a:r>
            <a:r>
              <a:rPr lang="ru-RU" sz="28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</a:rPr>
              <a:t>сақтауындағы</a:t>
            </a:r>
            <a:r>
              <a:rPr lang="ru-RU" sz="28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</a:rPr>
              <a:t>терінің</a:t>
            </a:r>
            <a:r>
              <a:rPr lang="ru-RU" sz="28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/>
              </a:rPr>
              <a:t>ролін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kk-KZ" sz="2800" dirty="0" smtClean="0">
                <a:solidFill>
                  <a:srgbClr val="002060"/>
                </a:solidFill>
                <a:latin typeface="Times New Roman"/>
              </a:rPr>
              <a:t>талдадық.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19829"/>
            <a:ext cx="9144000" cy="6891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07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5" y="6043048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22429151-D193-4B31-8671-B5953289093F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2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3076" name="Google Shape;124;p4"/>
          <p:cNvCxnSpPr>
            <a:cxnSpLocks noChangeShapeType="1"/>
          </p:cNvCxnSpPr>
          <p:nvPr/>
        </p:nvCxnSpPr>
        <p:spPr bwMode="auto">
          <a:xfrm>
            <a:off x="300005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307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3078" name="Прямоугольник 9"/>
          <p:cNvSpPr>
            <a:spLocks noChangeArrowheads="1"/>
          </p:cNvSpPr>
          <p:nvPr/>
        </p:nvSpPr>
        <p:spPr bwMode="auto">
          <a:xfrm>
            <a:off x="3643307" y="357166"/>
            <a:ext cx="2336173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r>
              <a:rPr lang="kk-KZ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Оқу мақсаты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Прямоугольник 9"/>
          <p:cNvSpPr>
            <a:spLocks noChangeArrowheads="1"/>
          </p:cNvSpPr>
          <p:nvPr/>
        </p:nvSpPr>
        <p:spPr bwMode="auto">
          <a:xfrm>
            <a:off x="285720" y="1785928"/>
            <a:ext cx="8489045" cy="94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sz="2800" dirty="0" smtClean="0">
                <a:solidFill>
                  <a:srgbClr val="002060"/>
                </a:solidFill>
                <a:latin typeface="Times New Roman"/>
                <a:ea typeface="Calibri"/>
              </a:rPr>
              <a:t>8.1.7.9 – жылықанды жануарлардың дене температураны сақтаудағы терінің ролін сипаттау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Прямоугольник 8"/>
          <p:cNvSpPr>
            <a:spLocks noChangeArrowheads="1"/>
          </p:cNvSpPr>
          <p:nvPr/>
        </p:nvSpPr>
        <p:spPr bwMode="auto">
          <a:xfrm>
            <a:off x="214282" y="4143380"/>
            <a:ext cx="8929718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Прямоугольник 9"/>
          <p:cNvSpPr>
            <a:spLocks noChangeArrowheads="1"/>
          </p:cNvSpPr>
          <p:nvPr/>
        </p:nvSpPr>
        <p:spPr bwMode="auto">
          <a:xfrm>
            <a:off x="2928926" y="3643316"/>
            <a:ext cx="4929222" cy="4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kk-KZ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 критерийлері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Прямоугольник 10"/>
          <p:cNvSpPr>
            <a:spLocks noChangeArrowheads="1"/>
          </p:cNvSpPr>
          <p:nvPr/>
        </p:nvSpPr>
        <p:spPr bwMode="auto">
          <a:xfrm>
            <a:off x="3564749" y="1108686"/>
            <a:ext cx="2102968" cy="4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just"/>
            <a:r>
              <a:rPr lang="kk-KZ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 мақсаты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4100873"/>
            <a:ext cx="81590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 smtClean="0">
                <a:solidFill>
                  <a:srgbClr val="002060"/>
                </a:solidFill>
                <a:latin typeface="Times New Roman"/>
              </a:rPr>
              <a:t>жылықанды жануарлар мен дене температураны сақтаудағы терінің ролін сипаттайды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32616" y="-33117"/>
            <a:ext cx="9144000" cy="6891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07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5" y="6043048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22429151-D193-4B31-8671-B5953289093F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3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3076" name="Google Shape;124;p4"/>
          <p:cNvCxnSpPr>
            <a:cxnSpLocks noChangeShapeType="1"/>
          </p:cNvCxnSpPr>
          <p:nvPr/>
        </p:nvCxnSpPr>
        <p:spPr bwMode="auto">
          <a:xfrm>
            <a:off x="300005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307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3" name="TextBox 12"/>
          <p:cNvSpPr txBox="1"/>
          <p:nvPr/>
        </p:nvSpPr>
        <p:spPr>
          <a:xfrm>
            <a:off x="3786183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357168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5" y="4357694"/>
            <a:ext cx="18473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14480" y="4200995"/>
            <a:ext cx="5449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3" y="1412777"/>
            <a:ext cx="7733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k-KZ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Қандай жылықанды жануарларды білесіздер?</a:t>
            </a:r>
            <a:br>
              <a:rPr lang="kk-KZ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kk-KZ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kk-KZ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kk-KZ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Неліктен </a:t>
            </a:r>
            <a:r>
              <a:rPr lang="kk-KZ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оларды жылықанды дейміз?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CCA5615-0E83-FA45-9E84-A6611BDCCBB4}"/>
              </a:ext>
            </a:extLst>
          </p:cNvPr>
          <p:cNvSpPr txBox="1"/>
          <p:nvPr/>
        </p:nvSpPr>
        <p:spPr>
          <a:xfrm>
            <a:off x="204303" y="3012333"/>
            <a:ext cx="73448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1" y="769812"/>
            <a:ext cx="8496944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ru-RU" sz="36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3600" b="1" cap="all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Термореттелу</a:t>
            </a:r>
            <a:r>
              <a:rPr lang="ru-RU" sz="36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(Терморегуляция)</a:t>
            </a:r>
            <a:r>
              <a:rPr lang="ru-RU" sz="36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cap="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36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3600" cap="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температурасының</a:t>
            </a:r>
            <a:r>
              <a:rPr lang="ru-RU" sz="36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ауытқуына</a:t>
            </a:r>
            <a:r>
              <a:rPr lang="ru-RU" sz="36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қарамастан</a:t>
            </a:r>
            <a:r>
              <a:rPr lang="ru-RU" sz="36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36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cap="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сүтқоректілер</a:t>
            </a:r>
            <a:r>
              <a:rPr lang="ru-RU" sz="36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құстардың</a:t>
            </a:r>
            <a:r>
              <a:rPr lang="ru-RU" sz="36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3600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</a:t>
            </a:r>
            <a:r>
              <a:rPr lang="ru-RU" sz="3600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3600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sz="3600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3600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</a:t>
            </a:r>
            <a:r>
              <a:rPr lang="ru-RU" sz="36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04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35144" b="23632"/>
          <a:stretch/>
        </p:blipFill>
        <p:spPr>
          <a:xfrm>
            <a:off x="54526" y="330204"/>
            <a:ext cx="8665259" cy="58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92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Ð°Ò Ð°Ñ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44077"/>
            <a:ext cx="61912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230341"/>
            <a:ext cx="73448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Ақ аюдың дене температурасын сақтауға деген бейімделушіліктері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0979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Түйенің дене температурасын сақтауға деген бейімделушіліктері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0" y="3645024"/>
            <a:ext cx="6400800" cy="347472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ÐÐ°ÑÑÐ¸Ð½ÐºÐ¸ Ð¿Ð¾ Ð·Ð°Ð¿ÑÐ¾ÑÑ cam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16833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407" t="31521" r="36298" b="15560"/>
          <a:stretch/>
        </p:blipFill>
        <p:spPr>
          <a:xfrm>
            <a:off x="3923929" y="1556792"/>
            <a:ext cx="504056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76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Пингвиннің дене температурасын сақтауға деген бейімделушіліктері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0" y="3645024"/>
            <a:ext cx="6400800" cy="347472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ÐÐ°ÑÑÐ¸Ð½ÐºÐ¸ Ð¿Ð¾ Ð·Ð°Ð¿ÑÐ¾ÑÑ pingv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r="21246"/>
          <a:stretch/>
        </p:blipFill>
        <p:spPr bwMode="auto">
          <a:xfrm>
            <a:off x="0" y="2060849"/>
            <a:ext cx="3419872" cy="464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/>
          <a:srcRect l="17468" r="7132"/>
          <a:stretch/>
        </p:blipFill>
        <p:spPr>
          <a:xfrm>
            <a:off x="3419872" y="1690691"/>
            <a:ext cx="5328592" cy="413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7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Түйе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қолайсыз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өркешіне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жиналады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Кеудесіндегі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табандарындағы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шынтағындағы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тізесіндегі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сүйелдерінің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арқасында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құмда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жата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Ұзын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кірпіктері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құмның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көзіне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түсуінен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аюлар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майлары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терісі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жылынады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қабатының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терісі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жылынады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жамылғысы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табанында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түктің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суықтан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Пингвин: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май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қабатының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Алдыңғы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аяқтары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жүзуге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ыңғайлы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ескекке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айналған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Қауырсындарының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жіктелмеген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аптериясы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болмайды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Қауырсындарының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түктері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пәрлері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жіңішке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бүтіндей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мамықпен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қапталып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5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4716</TotalTime>
  <Words>350</Words>
  <Application>Microsoft Office PowerPoint</Application>
  <PresentationFormat>Экран (4:3)</PresentationFormat>
  <Paragraphs>47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Times New Roman</vt:lpstr>
      <vt:lpstr>Tw Cen MT</vt:lpstr>
      <vt:lpstr>Wingdings</vt:lpstr>
      <vt:lpstr>Тема Office</vt:lpstr>
      <vt:lpstr>1_Тема Office</vt:lpstr>
      <vt:lpstr>2_Тема Office</vt:lpstr>
      <vt:lpstr>3_Тема Office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Түйенің дене температурасын сақтауға деген бейімделушіліктері</vt:lpstr>
      <vt:lpstr>Пингвиннің дене температурасын сақтауға деген бейімделушіліктері</vt:lpstr>
      <vt:lpstr>Презентация PowerPoint</vt:lpstr>
      <vt:lpstr>Сұрақ</vt:lpstr>
      <vt:lpstr>Тексеру: </vt:lpstr>
      <vt:lpstr>Жағдаяттарды шешу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Madina</dc:creator>
  <cp:lastModifiedBy>Huawei</cp:lastModifiedBy>
  <cp:revision>396</cp:revision>
  <dcterms:created xsi:type="dcterms:W3CDTF">2020-07-14T09:45:37Z</dcterms:created>
  <dcterms:modified xsi:type="dcterms:W3CDTF">2024-10-31T15:24:08Z</dcterms:modified>
</cp:coreProperties>
</file>