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2"/>
  </p:notesMasterIdLst>
  <p:sldIdLst>
    <p:sldId id="274" r:id="rId2"/>
    <p:sldId id="275" r:id="rId3"/>
    <p:sldId id="287" r:id="rId4"/>
    <p:sldId id="291" r:id="rId5"/>
    <p:sldId id="295" r:id="rId6"/>
    <p:sldId id="293" r:id="rId7"/>
    <p:sldId id="288" r:id="rId8"/>
    <p:sldId id="289" r:id="rId9"/>
    <p:sldId id="284" r:id="rId10"/>
    <p:sldId id="290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53" y="78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50A04A-7768-4741-A00F-941D592305B0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987EBF4-41E9-4258-8175-0B92E6C5F954}">
      <dgm:prSet phldrT="[Текст]"/>
      <dgm:spPr/>
      <dgm:t>
        <a:bodyPr/>
        <a:lstStyle/>
        <a:p>
          <a:r>
            <a:rPr lang="kk-KZ" dirty="0" smtClean="0"/>
            <a:t>Тыныс алудың реттелуі </a:t>
          </a:r>
          <a:endParaRPr lang="ru-RU" dirty="0"/>
        </a:p>
      </dgm:t>
    </dgm:pt>
    <dgm:pt modelId="{097F38EA-09BB-4450-B720-01BC9AB81F0A}" type="parTrans" cxnId="{2E452C8D-E3C0-401B-84A6-2DC6DCFD935E}">
      <dgm:prSet/>
      <dgm:spPr/>
      <dgm:t>
        <a:bodyPr/>
        <a:lstStyle/>
        <a:p>
          <a:endParaRPr lang="ru-RU"/>
        </a:p>
      </dgm:t>
    </dgm:pt>
    <dgm:pt modelId="{377A48F0-D783-41DE-9250-CFCF0BB506A9}" type="sibTrans" cxnId="{2E452C8D-E3C0-401B-84A6-2DC6DCFD935E}">
      <dgm:prSet/>
      <dgm:spPr/>
      <dgm:t>
        <a:bodyPr/>
        <a:lstStyle/>
        <a:p>
          <a:endParaRPr lang="ru-RU"/>
        </a:p>
      </dgm:t>
    </dgm:pt>
    <dgm:pt modelId="{39F0C65B-2BF4-41F5-AEA4-91F93C1A2EB9}">
      <dgm:prSet phldrT="[Текст]"/>
      <dgm:spPr/>
      <dgm:t>
        <a:bodyPr/>
        <a:lstStyle/>
        <a:p>
          <a:r>
            <a:rPr lang="kk-KZ" dirty="0" smtClean="0"/>
            <a:t>Жүйкелік </a:t>
          </a:r>
          <a:endParaRPr lang="ru-RU" dirty="0"/>
        </a:p>
      </dgm:t>
    </dgm:pt>
    <dgm:pt modelId="{BB5712B2-F65C-4A98-808C-FF17CF1D053E}" type="parTrans" cxnId="{17931787-3FDC-4E23-9019-44DED605BC7A}">
      <dgm:prSet/>
      <dgm:spPr/>
      <dgm:t>
        <a:bodyPr/>
        <a:lstStyle/>
        <a:p>
          <a:endParaRPr lang="ru-RU"/>
        </a:p>
      </dgm:t>
    </dgm:pt>
    <dgm:pt modelId="{0483CF91-C1AE-4F6E-9AA2-F4AAC757807E}" type="sibTrans" cxnId="{17931787-3FDC-4E23-9019-44DED605BC7A}">
      <dgm:prSet/>
      <dgm:spPr/>
      <dgm:t>
        <a:bodyPr/>
        <a:lstStyle/>
        <a:p>
          <a:endParaRPr lang="ru-RU"/>
        </a:p>
      </dgm:t>
    </dgm:pt>
    <dgm:pt modelId="{5B38BBF3-19DD-45CB-97B6-1C8661FB9BC4}">
      <dgm:prSet phldrT="[Текст]"/>
      <dgm:spPr/>
      <dgm:t>
        <a:bodyPr/>
        <a:lstStyle/>
        <a:p>
          <a:r>
            <a:rPr lang="kk-KZ" dirty="0" smtClean="0"/>
            <a:t>гуморальдық</a:t>
          </a:r>
          <a:endParaRPr lang="ru-RU" dirty="0"/>
        </a:p>
      </dgm:t>
    </dgm:pt>
    <dgm:pt modelId="{5DDEE2D3-2717-4D27-B0AD-0917906B2A01}" type="parTrans" cxnId="{C2E0B402-4A8E-42E9-A873-F94D6867DA17}">
      <dgm:prSet/>
      <dgm:spPr/>
      <dgm:t>
        <a:bodyPr/>
        <a:lstStyle/>
        <a:p>
          <a:endParaRPr lang="ru-RU"/>
        </a:p>
      </dgm:t>
    </dgm:pt>
    <dgm:pt modelId="{1FFF15D5-BC3E-471D-BD22-C1668E437630}" type="sibTrans" cxnId="{C2E0B402-4A8E-42E9-A873-F94D6867DA17}">
      <dgm:prSet/>
      <dgm:spPr/>
      <dgm:t>
        <a:bodyPr/>
        <a:lstStyle/>
        <a:p>
          <a:endParaRPr lang="ru-RU"/>
        </a:p>
      </dgm:t>
    </dgm:pt>
    <dgm:pt modelId="{C7520176-242D-4C64-99B7-9DA4D93AE3F2}" type="pres">
      <dgm:prSet presAssocID="{9B50A04A-7768-4741-A00F-941D592305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94F703-E374-4197-B0A8-5D6B7AACAFC6}" type="pres">
      <dgm:prSet presAssocID="{1987EBF4-41E9-4258-8175-0B92E6C5F954}" presName="hierRoot1" presStyleCnt="0">
        <dgm:presLayoutVars>
          <dgm:hierBranch val="init"/>
        </dgm:presLayoutVars>
      </dgm:prSet>
      <dgm:spPr/>
    </dgm:pt>
    <dgm:pt modelId="{8ACF4A25-F031-418F-A9C9-EFE845AD908B}" type="pres">
      <dgm:prSet presAssocID="{1987EBF4-41E9-4258-8175-0B92E6C5F954}" presName="rootComposite1" presStyleCnt="0"/>
      <dgm:spPr/>
    </dgm:pt>
    <dgm:pt modelId="{25FD32E2-6CCB-4047-939E-4B441BB4CB0D}" type="pres">
      <dgm:prSet presAssocID="{1987EBF4-41E9-4258-8175-0B92E6C5F954}" presName="rootText1" presStyleLbl="node0" presStyleIdx="0" presStyleCnt="1" custScaleX="1631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FD285A-FF2E-477A-AAEB-55BBBDA7D645}" type="pres">
      <dgm:prSet presAssocID="{1987EBF4-41E9-4258-8175-0B92E6C5F95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E2B0DF7-04D3-4504-8C5A-357E58F99F16}" type="pres">
      <dgm:prSet presAssocID="{1987EBF4-41E9-4258-8175-0B92E6C5F954}" presName="hierChild2" presStyleCnt="0"/>
      <dgm:spPr/>
    </dgm:pt>
    <dgm:pt modelId="{F806CFB1-8D6D-4C54-8CD4-754EE0EBC847}" type="pres">
      <dgm:prSet presAssocID="{BB5712B2-F65C-4A98-808C-FF17CF1D053E}" presName="Name37" presStyleLbl="parChTrans1D2" presStyleIdx="0" presStyleCnt="2"/>
      <dgm:spPr/>
      <dgm:t>
        <a:bodyPr/>
        <a:lstStyle/>
        <a:p>
          <a:endParaRPr lang="ru-RU"/>
        </a:p>
      </dgm:t>
    </dgm:pt>
    <dgm:pt modelId="{12B6BF11-FEAF-4AAF-AF27-DBCB032073DF}" type="pres">
      <dgm:prSet presAssocID="{39F0C65B-2BF4-41F5-AEA4-91F93C1A2EB9}" presName="hierRoot2" presStyleCnt="0">
        <dgm:presLayoutVars>
          <dgm:hierBranch val="init"/>
        </dgm:presLayoutVars>
      </dgm:prSet>
      <dgm:spPr/>
    </dgm:pt>
    <dgm:pt modelId="{DB4EBBAB-A9B3-425B-AC60-CADA79D51443}" type="pres">
      <dgm:prSet presAssocID="{39F0C65B-2BF4-41F5-AEA4-91F93C1A2EB9}" presName="rootComposite" presStyleCnt="0"/>
      <dgm:spPr/>
    </dgm:pt>
    <dgm:pt modelId="{8F544493-949D-4A2E-9E11-81F6F2BD84E2}" type="pres">
      <dgm:prSet presAssocID="{39F0C65B-2BF4-41F5-AEA4-91F93C1A2EB9}" presName="rootText" presStyleLbl="node2" presStyleIdx="0" presStyleCnt="2" custScaleX="119821" custLinFactX="-6745" custLinFactNeighborX="-100000" custLinFactNeighborY="10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76E565-35B4-4BB0-B53D-E0A24A5BB651}" type="pres">
      <dgm:prSet presAssocID="{39F0C65B-2BF4-41F5-AEA4-91F93C1A2EB9}" presName="rootConnector" presStyleLbl="node2" presStyleIdx="0" presStyleCnt="2"/>
      <dgm:spPr/>
      <dgm:t>
        <a:bodyPr/>
        <a:lstStyle/>
        <a:p>
          <a:endParaRPr lang="ru-RU"/>
        </a:p>
      </dgm:t>
    </dgm:pt>
    <dgm:pt modelId="{9930710B-923D-49CC-801E-67B7DC894752}" type="pres">
      <dgm:prSet presAssocID="{39F0C65B-2BF4-41F5-AEA4-91F93C1A2EB9}" presName="hierChild4" presStyleCnt="0"/>
      <dgm:spPr/>
    </dgm:pt>
    <dgm:pt modelId="{0D3C2BED-E78F-4729-A33F-846A1E61A670}" type="pres">
      <dgm:prSet presAssocID="{39F0C65B-2BF4-41F5-AEA4-91F93C1A2EB9}" presName="hierChild5" presStyleCnt="0"/>
      <dgm:spPr/>
    </dgm:pt>
    <dgm:pt modelId="{0BB63A05-0EA9-4EEE-9830-9E4285809DF5}" type="pres">
      <dgm:prSet presAssocID="{5DDEE2D3-2717-4D27-B0AD-0917906B2A01}" presName="Name37" presStyleLbl="parChTrans1D2" presStyleIdx="1" presStyleCnt="2"/>
      <dgm:spPr/>
      <dgm:t>
        <a:bodyPr/>
        <a:lstStyle/>
        <a:p>
          <a:endParaRPr lang="ru-RU"/>
        </a:p>
      </dgm:t>
    </dgm:pt>
    <dgm:pt modelId="{5E4558B3-05FC-4251-8A00-5ED925326D33}" type="pres">
      <dgm:prSet presAssocID="{5B38BBF3-19DD-45CB-97B6-1C8661FB9BC4}" presName="hierRoot2" presStyleCnt="0">
        <dgm:presLayoutVars>
          <dgm:hierBranch val="init"/>
        </dgm:presLayoutVars>
      </dgm:prSet>
      <dgm:spPr/>
    </dgm:pt>
    <dgm:pt modelId="{F6B565FB-AC11-4EFE-9864-C7F8482EBA99}" type="pres">
      <dgm:prSet presAssocID="{5B38BBF3-19DD-45CB-97B6-1C8661FB9BC4}" presName="rootComposite" presStyleCnt="0"/>
      <dgm:spPr/>
    </dgm:pt>
    <dgm:pt modelId="{41C41F7A-8CD1-4D4E-88C7-0EF26FEBB3F6}" type="pres">
      <dgm:prSet presAssocID="{5B38BBF3-19DD-45CB-97B6-1C8661FB9BC4}" presName="rootText" presStyleLbl="node2" presStyleIdx="1" presStyleCnt="2" custScaleX="122062" custLinFactNeighborX="94073" custLinFactNeighborY="-8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8E5651-43D0-4546-937A-C8FE25C889F9}" type="pres">
      <dgm:prSet presAssocID="{5B38BBF3-19DD-45CB-97B6-1C8661FB9BC4}" presName="rootConnector" presStyleLbl="node2" presStyleIdx="1" presStyleCnt="2"/>
      <dgm:spPr/>
      <dgm:t>
        <a:bodyPr/>
        <a:lstStyle/>
        <a:p>
          <a:endParaRPr lang="ru-RU"/>
        </a:p>
      </dgm:t>
    </dgm:pt>
    <dgm:pt modelId="{C13ACD61-E47B-4BB5-9A20-EC16837651F0}" type="pres">
      <dgm:prSet presAssocID="{5B38BBF3-19DD-45CB-97B6-1C8661FB9BC4}" presName="hierChild4" presStyleCnt="0"/>
      <dgm:spPr/>
    </dgm:pt>
    <dgm:pt modelId="{98AA6A45-C735-4900-984D-27FF04843F94}" type="pres">
      <dgm:prSet presAssocID="{5B38BBF3-19DD-45CB-97B6-1C8661FB9BC4}" presName="hierChild5" presStyleCnt="0"/>
      <dgm:spPr/>
    </dgm:pt>
    <dgm:pt modelId="{60960058-1050-4ABF-AFF3-5DDF2426E0E0}" type="pres">
      <dgm:prSet presAssocID="{1987EBF4-41E9-4258-8175-0B92E6C5F954}" presName="hierChild3" presStyleCnt="0"/>
      <dgm:spPr/>
    </dgm:pt>
  </dgm:ptLst>
  <dgm:cxnLst>
    <dgm:cxn modelId="{AABCD531-AEB8-4109-9821-896A3986763E}" type="presOf" srcId="{1987EBF4-41E9-4258-8175-0B92E6C5F954}" destId="{E1FD285A-FF2E-477A-AAEB-55BBBDA7D645}" srcOrd="1" destOrd="0" presId="urn:microsoft.com/office/officeart/2005/8/layout/orgChart1"/>
    <dgm:cxn modelId="{2E452C8D-E3C0-401B-84A6-2DC6DCFD935E}" srcId="{9B50A04A-7768-4741-A00F-941D592305B0}" destId="{1987EBF4-41E9-4258-8175-0B92E6C5F954}" srcOrd="0" destOrd="0" parTransId="{097F38EA-09BB-4450-B720-01BC9AB81F0A}" sibTransId="{377A48F0-D783-41DE-9250-CFCF0BB506A9}"/>
    <dgm:cxn modelId="{D6CD2E89-12BD-4D30-9D6F-2EA93933881A}" type="presOf" srcId="{5B38BBF3-19DD-45CB-97B6-1C8661FB9BC4}" destId="{41C41F7A-8CD1-4D4E-88C7-0EF26FEBB3F6}" srcOrd="0" destOrd="0" presId="urn:microsoft.com/office/officeart/2005/8/layout/orgChart1"/>
    <dgm:cxn modelId="{C2E0B402-4A8E-42E9-A873-F94D6867DA17}" srcId="{1987EBF4-41E9-4258-8175-0B92E6C5F954}" destId="{5B38BBF3-19DD-45CB-97B6-1C8661FB9BC4}" srcOrd="1" destOrd="0" parTransId="{5DDEE2D3-2717-4D27-B0AD-0917906B2A01}" sibTransId="{1FFF15D5-BC3E-471D-BD22-C1668E437630}"/>
    <dgm:cxn modelId="{7EB9C8AB-6A99-4D35-9591-5B8BA8D8C153}" type="presOf" srcId="{9B50A04A-7768-4741-A00F-941D592305B0}" destId="{C7520176-242D-4C64-99B7-9DA4D93AE3F2}" srcOrd="0" destOrd="0" presId="urn:microsoft.com/office/officeart/2005/8/layout/orgChart1"/>
    <dgm:cxn modelId="{17931787-3FDC-4E23-9019-44DED605BC7A}" srcId="{1987EBF4-41E9-4258-8175-0B92E6C5F954}" destId="{39F0C65B-2BF4-41F5-AEA4-91F93C1A2EB9}" srcOrd="0" destOrd="0" parTransId="{BB5712B2-F65C-4A98-808C-FF17CF1D053E}" sibTransId="{0483CF91-C1AE-4F6E-9AA2-F4AAC757807E}"/>
    <dgm:cxn modelId="{CDED087E-A226-4B7C-90FD-AD48984E1971}" type="presOf" srcId="{BB5712B2-F65C-4A98-808C-FF17CF1D053E}" destId="{F806CFB1-8D6D-4C54-8CD4-754EE0EBC847}" srcOrd="0" destOrd="0" presId="urn:microsoft.com/office/officeart/2005/8/layout/orgChart1"/>
    <dgm:cxn modelId="{7C08FC98-F30F-4564-8DA0-BE64E4E4493B}" type="presOf" srcId="{5B38BBF3-19DD-45CB-97B6-1C8661FB9BC4}" destId="{1E8E5651-43D0-4546-937A-C8FE25C889F9}" srcOrd="1" destOrd="0" presId="urn:microsoft.com/office/officeart/2005/8/layout/orgChart1"/>
    <dgm:cxn modelId="{679649DB-0EBD-41BC-A494-73BA1E21C840}" type="presOf" srcId="{39F0C65B-2BF4-41F5-AEA4-91F93C1A2EB9}" destId="{2676E565-35B4-4BB0-B53D-E0A24A5BB651}" srcOrd="1" destOrd="0" presId="urn:microsoft.com/office/officeart/2005/8/layout/orgChart1"/>
    <dgm:cxn modelId="{E2F4D14C-2378-4AFC-8ECD-3BBCFC27B7C0}" type="presOf" srcId="{5DDEE2D3-2717-4D27-B0AD-0917906B2A01}" destId="{0BB63A05-0EA9-4EEE-9830-9E4285809DF5}" srcOrd="0" destOrd="0" presId="urn:microsoft.com/office/officeart/2005/8/layout/orgChart1"/>
    <dgm:cxn modelId="{E5C33D2D-B0D2-42DF-96FD-D8698281E0B4}" type="presOf" srcId="{39F0C65B-2BF4-41F5-AEA4-91F93C1A2EB9}" destId="{8F544493-949D-4A2E-9E11-81F6F2BD84E2}" srcOrd="0" destOrd="0" presId="urn:microsoft.com/office/officeart/2005/8/layout/orgChart1"/>
    <dgm:cxn modelId="{DDB98D0C-A1AB-4810-828B-175300C72CAB}" type="presOf" srcId="{1987EBF4-41E9-4258-8175-0B92E6C5F954}" destId="{25FD32E2-6CCB-4047-939E-4B441BB4CB0D}" srcOrd="0" destOrd="0" presId="urn:microsoft.com/office/officeart/2005/8/layout/orgChart1"/>
    <dgm:cxn modelId="{B8D0B03B-0480-4463-8198-088F61B1EB34}" type="presParOf" srcId="{C7520176-242D-4C64-99B7-9DA4D93AE3F2}" destId="{6394F703-E374-4197-B0A8-5D6B7AACAFC6}" srcOrd="0" destOrd="0" presId="urn:microsoft.com/office/officeart/2005/8/layout/orgChart1"/>
    <dgm:cxn modelId="{BCC4E81D-4F9B-48A9-846A-53B7CAF865F0}" type="presParOf" srcId="{6394F703-E374-4197-B0A8-5D6B7AACAFC6}" destId="{8ACF4A25-F031-418F-A9C9-EFE845AD908B}" srcOrd="0" destOrd="0" presId="urn:microsoft.com/office/officeart/2005/8/layout/orgChart1"/>
    <dgm:cxn modelId="{361D6042-44BF-471B-B262-1156A2A59789}" type="presParOf" srcId="{8ACF4A25-F031-418F-A9C9-EFE845AD908B}" destId="{25FD32E2-6CCB-4047-939E-4B441BB4CB0D}" srcOrd="0" destOrd="0" presId="urn:microsoft.com/office/officeart/2005/8/layout/orgChart1"/>
    <dgm:cxn modelId="{6CD161C8-B149-4BAB-A9EF-54E47AF40EAE}" type="presParOf" srcId="{8ACF4A25-F031-418F-A9C9-EFE845AD908B}" destId="{E1FD285A-FF2E-477A-AAEB-55BBBDA7D645}" srcOrd="1" destOrd="0" presId="urn:microsoft.com/office/officeart/2005/8/layout/orgChart1"/>
    <dgm:cxn modelId="{727E28D3-F83C-40D2-81E4-B990CA9B5094}" type="presParOf" srcId="{6394F703-E374-4197-B0A8-5D6B7AACAFC6}" destId="{DE2B0DF7-04D3-4504-8C5A-357E58F99F16}" srcOrd="1" destOrd="0" presId="urn:microsoft.com/office/officeart/2005/8/layout/orgChart1"/>
    <dgm:cxn modelId="{F8617A60-4C55-4F4A-BC38-B782E006B7AF}" type="presParOf" srcId="{DE2B0DF7-04D3-4504-8C5A-357E58F99F16}" destId="{F806CFB1-8D6D-4C54-8CD4-754EE0EBC847}" srcOrd="0" destOrd="0" presId="urn:microsoft.com/office/officeart/2005/8/layout/orgChart1"/>
    <dgm:cxn modelId="{C5E1694E-6FB8-4784-9A8E-A5CCD61E636A}" type="presParOf" srcId="{DE2B0DF7-04D3-4504-8C5A-357E58F99F16}" destId="{12B6BF11-FEAF-4AAF-AF27-DBCB032073DF}" srcOrd="1" destOrd="0" presId="urn:microsoft.com/office/officeart/2005/8/layout/orgChart1"/>
    <dgm:cxn modelId="{6658080F-9E57-4F73-9023-E89E052A8F52}" type="presParOf" srcId="{12B6BF11-FEAF-4AAF-AF27-DBCB032073DF}" destId="{DB4EBBAB-A9B3-425B-AC60-CADA79D51443}" srcOrd="0" destOrd="0" presId="urn:microsoft.com/office/officeart/2005/8/layout/orgChart1"/>
    <dgm:cxn modelId="{E52BD742-DC2A-484D-8AB1-ED0A4EA5CB63}" type="presParOf" srcId="{DB4EBBAB-A9B3-425B-AC60-CADA79D51443}" destId="{8F544493-949D-4A2E-9E11-81F6F2BD84E2}" srcOrd="0" destOrd="0" presId="urn:microsoft.com/office/officeart/2005/8/layout/orgChart1"/>
    <dgm:cxn modelId="{19ACE4C7-B9FE-4DB8-B59D-C6202433C7A8}" type="presParOf" srcId="{DB4EBBAB-A9B3-425B-AC60-CADA79D51443}" destId="{2676E565-35B4-4BB0-B53D-E0A24A5BB651}" srcOrd="1" destOrd="0" presId="urn:microsoft.com/office/officeart/2005/8/layout/orgChart1"/>
    <dgm:cxn modelId="{71B5597E-5CA2-47D6-B9A3-274D948434FD}" type="presParOf" srcId="{12B6BF11-FEAF-4AAF-AF27-DBCB032073DF}" destId="{9930710B-923D-49CC-801E-67B7DC894752}" srcOrd="1" destOrd="0" presId="urn:microsoft.com/office/officeart/2005/8/layout/orgChart1"/>
    <dgm:cxn modelId="{D12EE52A-E07E-45B7-94D7-C48A958C35A2}" type="presParOf" srcId="{12B6BF11-FEAF-4AAF-AF27-DBCB032073DF}" destId="{0D3C2BED-E78F-4729-A33F-846A1E61A670}" srcOrd="2" destOrd="0" presId="urn:microsoft.com/office/officeart/2005/8/layout/orgChart1"/>
    <dgm:cxn modelId="{6E67F5D5-0FAF-4898-AECB-53332E05A963}" type="presParOf" srcId="{DE2B0DF7-04D3-4504-8C5A-357E58F99F16}" destId="{0BB63A05-0EA9-4EEE-9830-9E4285809DF5}" srcOrd="2" destOrd="0" presId="urn:microsoft.com/office/officeart/2005/8/layout/orgChart1"/>
    <dgm:cxn modelId="{F47063DA-70E8-4E5B-8442-AE825AA1BBDD}" type="presParOf" srcId="{DE2B0DF7-04D3-4504-8C5A-357E58F99F16}" destId="{5E4558B3-05FC-4251-8A00-5ED925326D33}" srcOrd="3" destOrd="0" presId="urn:microsoft.com/office/officeart/2005/8/layout/orgChart1"/>
    <dgm:cxn modelId="{4FD9DAB4-97FC-4886-A85E-8116FDA5AF5B}" type="presParOf" srcId="{5E4558B3-05FC-4251-8A00-5ED925326D33}" destId="{F6B565FB-AC11-4EFE-9864-C7F8482EBA99}" srcOrd="0" destOrd="0" presId="urn:microsoft.com/office/officeart/2005/8/layout/orgChart1"/>
    <dgm:cxn modelId="{7C9973C5-8126-4C67-9E26-1AC2409BA0C9}" type="presParOf" srcId="{F6B565FB-AC11-4EFE-9864-C7F8482EBA99}" destId="{41C41F7A-8CD1-4D4E-88C7-0EF26FEBB3F6}" srcOrd="0" destOrd="0" presId="urn:microsoft.com/office/officeart/2005/8/layout/orgChart1"/>
    <dgm:cxn modelId="{6A64EE3D-8D9B-4A42-98DE-DEC739D95F13}" type="presParOf" srcId="{F6B565FB-AC11-4EFE-9864-C7F8482EBA99}" destId="{1E8E5651-43D0-4546-937A-C8FE25C889F9}" srcOrd="1" destOrd="0" presId="urn:microsoft.com/office/officeart/2005/8/layout/orgChart1"/>
    <dgm:cxn modelId="{4A34E049-2075-4099-80BC-7810C45E627C}" type="presParOf" srcId="{5E4558B3-05FC-4251-8A00-5ED925326D33}" destId="{C13ACD61-E47B-4BB5-9A20-EC16837651F0}" srcOrd="1" destOrd="0" presId="urn:microsoft.com/office/officeart/2005/8/layout/orgChart1"/>
    <dgm:cxn modelId="{596FEA2C-8B01-4582-82AE-378A6F679F8B}" type="presParOf" srcId="{5E4558B3-05FC-4251-8A00-5ED925326D33}" destId="{98AA6A45-C735-4900-984D-27FF04843F94}" srcOrd="2" destOrd="0" presId="urn:microsoft.com/office/officeart/2005/8/layout/orgChart1"/>
    <dgm:cxn modelId="{F1864266-16F7-4489-961E-EB8E299A4B6F}" type="presParOf" srcId="{6394F703-E374-4197-B0A8-5D6B7AACAFC6}" destId="{60960058-1050-4ABF-AFF3-5DDF2426E0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50A04A-7768-4741-A00F-941D592305B0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987EBF4-41E9-4258-8175-0B92E6C5F954}">
      <dgm:prSet phldrT="[Текст]" custT="1"/>
      <dgm:spPr/>
      <dgm:t>
        <a:bodyPr/>
        <a:lstStyle/>
        <a:p>
          <a:r>
            <a:rPr lang="kk-KZ" sz="3600" dirty="0" smtClean="0">
              <a:latin typeface="Times New Roman" pitchFamily="18" charset="0"/>
              <a:cs typeface="Times New Roman" pitchFamily="18" charset="0"/>
            </a:rPr>
            <a:t>Тыныс</a:t>
          </a:r>
          <a:r>
            <a:rPr lang="kk-KZ" sz="3600" baseline="0" dirty="0" smtClean="0">
              <a:latin typeface="Times New Roman" pitchFamily="18" charset="0"/>
              <a:cs typeface="Times New Roman" pitchFamily="18" charset="0"/>
            </a:rPr>
            <a:t> алу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097F38EA-09BB-4450-B720-01BC9AB81F0A}" type="parTrans" cxnId="{2E452C8D-E3C0-401B-84A6-2DC6DCFD935E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377A48F0-D783-41DE-9250-CFCF0BB506A9}" type="sibTrans" cxnId="{2E452C8D-E3C0-401B-84A6-2DC6DCFD935E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39F0C65B-2BF4-41F5-AEA4-91F93C1A2EB9}">
      <dgm:prSet phldrT="[Текст]" custT="1"/>
      <dgm:spPr/>
      <dgm:t>
        <a:bodyPr/>
        <a:lstStyle/>
        <a:p>
          <a:r>
            <a:rPr lang="kk-KZ" sz="3600" dirty="0" smtClean="0">
              <a:latin typeface="Times New Roman" pitchFamily="18" charset="0"/>
              <a:cs typeface="Times New Roman" pitchFamily="18" charset="0"/>
            </a:rPr>
            <a:t>Демді алу  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BB5712B2-F65C-4A98-808C-FF17CF1D053E}" type="parTrans" cxnId="{17931787-3FDC-4E23-9019-44DED605BC7A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0483CF91-C1AE-4F6E-9AA2-F4AAC757807E}" type="sibTrans" cxnId="{17931787-3FDC-4E23-9019-44DED605BC7A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5B38BBF3-19DD-45CB-97B6-1C8661FB9BC4}">
      <dgm:prSet phldrT="[Текст]" custT="1"/>
      <dgm:spPr/>
      <dgm:t>
        <a:bodyPr/>
        <a:lstStyle/>
        <a:p>
          <a:r>
            <a:rPr lang="kk-KZ" sz="3600" dirty="0" smtClean="0">
              <a:latin typeface="Times New Roman" pitchFamily="18" charset="0"/>
              <a:cs typeface="Times New Roman" pitchFamily="18" charset="0"/>
            </a:rPr>
            <a:t>Демді шығару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5DDEE2D3-2717-4D27-B0AD-0917906B2A01}" type="parTrans" cxnId="{C2E0B402-4A8E-42E9-A873-F94D6867DA17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1FFF15D5-BC3E-471D-BD22-C1668E437630}" type="sibTrans" cxnId="{C2E0B402-4A8E-42E9-A873-F94D6867DA17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C7520176-242D-4C64-99B7-9DA4D93AE3F2}" type="pres">
      <dgm:prSet presAssocID="{9B50A04A-7768-4741-A00F-941D592305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94F703-E374-4197-B0A8-5D6B7AACAFC6}" type="pres">
      <dgm:prSet presAssocID="{1987EBF4-41E9-4258-8175-0B92E6C5F954}" presName="hierRoot1" presStyleCnt="0">
        <dgm:presLayoutVars>
          <dgm:hierBranch val="init"/>
        </dgm:presLayoutVars>
      </dgm:prSet>
      <dgm:spPr/>
    </dgm:pt>
    <dgm:pt modelId="{8ACF4A25-F031-418F-A9C9-EFE845AD908B}" type="pres">
      <dgm:prSet presAssocID="{1987EBF4-41E9-4258-8175-0B92E6C5F954}" presName="rootComposite1" presStyleCnt="0"/>
      <dgm:spPr/>
    </dgm:pt>
    <dgm:pt modelId="{25FD32E2-6CCB-4047-939E-4B441BB4CB0D}" type="pres">
      <dgm:prSet presAssocID="{1987EBF4-41E9-4258-8175-0B92E6C5F954}" presName="rootText1" presStyleLbl="node0" presStyleIdx="0" presStyleCnt="1" custScaleX="163124" custScaleY="401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FD285A-FF2E-477A-AAEB-55BBBDA7D645}" type="pres">
      <dgm:prSet presAssocID="{1987EBF4-41E9-4258-8175-0B92E6C5F95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E2B0DF7-04D3-4504-8C5A-357E58F99F16}" type="pres">
      <dgm:prSet presAssocID="{1987EBF4-41E9-4258-8175-0B92E6C5F954}" presName="hierChild2" presStyleCnt="0"/>
      <dgm:spPr/>
    </dgm:pt>
    <dgm:pt modelId="{F806CFB1-8D6D-4C54-8CD4-754EE0EBC847}" type="pres">
      <dgm:prSet presAssocID="{BB5712B2-F65C-4A98-808C-FF17CF1D053E}" presName="Name37" presStyleLbl="parChTrans1D2" presStyleIdx="0" presStyleCnt="2"/>
      <dgm:spPr/>
      <dgm:t>
        <a:bodyPr/>
        <a:lstStyle/>
        <a:p>
          <a:endParaRPr lang="ru-RU"/>
        </a:p>
      </dgm:t>
    </dgm:pt>
    <dgm:pt modelId="{12B6BF11-FEAF-4AAF-AF27-DBCB032073DF}" type="pres">
      <dgm:prSet presAssocID="{39F0C65B-2BF4-41F5-AEA4-91F93C1A2EB9}" presName="hierRoot2" presStyleCnt="0">
        <dgm:presLayoutVars>
          <dgm:hierBranch val="init"/>
        </dgm:presLayoutVars>
      </dgm:prSet>
      <dgm:spPr/>
    </dgm:pt>
    <dgm:pt modelId="{DB4EBBAB-A9B3-425B-AC60-CADA79D51443}" type="pres">
      <dgm:prSet presAssocID="{39F0C65B-2BF4-41F5-AEA4-91F93C1A2EB9}" presName="rootComposite" presStyleCnt="0"/>
      <dgm:spPr/>
    </dgm:pt>
    <dgm:pt modelId="{8F544493-949D-4A2E-9E11-81F6F2BD84E2}" type="pres">
      <dgm:prSet presAssocID="{39F0C65B-2BF4-41F5-AEA4-91F93C1A2EB9}" presName="rootText" presStyleLbl="node2" presStyleIdx="0" presStyleCnt="2" custScaleX="119821" custScaleY="41599" custLinFactX="-6745" custLinFactNeighborX="-100000" custLinFactNeighborY="10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76E565-35B4-4BB0-B53D-E0A24A5BB651}" type="pres">
      <dgm:prSet presAssocID="{39F0C65B-2BF4-41F5-AEA4-91F93C1A2EB9}" presName="rootConnector" presStyleLbl="node2" presStyleIdx="0" presStyleCnt="2"/>
      <dgm:spPr/>
      <dgm:t>
        <a:bodyPr/>
        <a:lstStyle/>
        <a:p>
          <a:endParaRPr lang="ru-RU"/>
        </a:p>
      </dgm:t>
    </dgm:pt>
    <dgm:pt modelId="{9930710B-923D-49CC-801E-67B7DC894752}" type="pres">
      <dgm:prSet presAssocID="{39F0C65B-2BF4-41F5-AEA4-91F93C1A2EB9}" presName="hierChild4" presStyleCnt="0"/>
      <dgm:spPr/>
    </dgm:pt>
    <dgm:pt modelId="{0D3C2BED-E78F-4729-A33F-846A1E61A670}" type="pres">
      <dgm:prSet presAssocID="{39F0C65B-2BF4-41F5-AEA4-91F93C1A2EB9}" presName="hierChild5" presStyleCnt="0"/>
      <dgm:spPr/>
    </dgm:pt>
    <dgm:pt modelId="{0BB63A05-0EA9-4EEE-9830-9E4285809DF5}" type="pres">
      <dgm:prSet presAssocID="{5DDEE2D3-2717-4D27-B0AD-0917906B2A01}" presName="Name37" presStyleLbl="parChTrans1D2" presStyleIdx="1" presStyleCnt="2"/>
      <dgm:spPr/>
      <dgm:t>
        <a:bodyPr/>
        <a:lstStyle/>
        <a:p>
          <a:endParaRPr lang="ru-RU"/>
        </a:p>
      </dgm:t>
    </dgm:pt>
    <dgm:pt modelId="{5E4558B3-05FC-4251-8A00-5ED925326D33}" type="pres">
      <dgm:prSet presAssocID="{5B38BBF3-19DD-45CB-97B6-1C8661FB9BC4}" presName="hierRoot2" presStyleCnt="0">
        <dgm:presLayoutVars>
          <dgm:hierBranch val="init"/>
        </dgm:presLayoutVars>
      </dgm:prSet>
      <dgm:spPr/>
    </dgm:pt>
    <dgm:pt modelId="{F6B565FB-AC11-4EFE-9864-C7F8482EBA99}" type="pres">
      <dgm:prSet presAssocID="{5B38BBF3-19DD-45CB-97B6-1C8661FB9BC4}" presName="rootComposite" presStyleCnt="0"/>
      <dgm:spPr/>
    </dgm:pt>
    <dgm:pt modelId="{41C41F7A-8CD1-4D4E-88C7-0EF26FEBB3F6}" type="pres">
      <dgm:prSet presAssocID="{5B38BBF3-19DD-45CB-97B6-1C8661FB9BC4}" presName="rootText" presStyleLbl="node2" presStyleIdx="1" presStyleCnt="2" custScaleX="122062" custScaleY="39617" custLinFactNeighborX="41601" custLinFactNeighborY="-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8E5651-43D0-4546-937A-C8FE25C889F9}" type="pres">
      <dgm:prSet presAssocID="{5B38BBF3-19DD-45CB-97B6-1C8661FB9BC4}" presName="rootConnector" presStyleLbl="node2" presStyleIdx="1" presStyleCnt="2"/>
      <dgm:spPr/>
      <dgm:t>
        <a:bodyPr/>
        <a:lstStyle/>
        <a:p>
          <a:endParaRPr lang="ru-RU"/>
        </a:p>
      </dgm:t>
    </dgm:pt>
    <dgm:pt modelId="{C13ACD61-E47B-4BB5-9A20-EC16837651F0}" type="pres">
      <dgm:prSet presAssocID="{5B38BBF3-19DD-45CB-97B6-1C8661FB9BC4}" presName="hierChild4" presStyleCnt="0"/>
      <dgm:spPr/>
    </dgm:pt>
    <dgm:pt modelId="{98AA6A45-C735-4900-984D-27FF04843F94}" type="pres">
      <dgm:prSet presAssocID="{5B38BBF3-19DD-45CB-97B6-1C8661FB9BC4}" presName="hierChild5" presStyleCnt="0"/>
      <dgm:spPr/>
    </dgm:pt>
    <dgm:pt modelId="{60960058-1050-4ABF-AFF3-5DDF2426E0E0}" type="pres">
      <dgm:prSet presAssocID="{1987EBF4-41E9-4258-8175-0B92E6C5F954}" presName="hierChild3" presStyleCnt="0"/>
      <dgm:spPr/>
    </dgm:pt>
  </dgm:ptLst>
  <dgm:cxnLst>
    <dgm:cxn modelId="{2E452C8D-E3C0-401B-84A6-2DC6DCFD935E}" srcId="{9B50A04A-7768-4741-A00F-941D592305B0}" destId="{1987EBF4-41E9-4258-8175-0B92E6C5F954}" srcOrd="0" destOrd="0" parTransId="{097F38EA-09BB-4450-B720-01BC9AB81F0A}" sibTransId="{377A48F0-D783-41DE-9250-CFCF0BB506A9}"/>
    <dgm:cxn modelId="{7031E4D7-98D1-4843-8F51-59DBCDBF7B31}" type="presOf" srcId="{5B38BBF3-19DD-45CB-97B6-1C8661FB9BC4}" destId="{41C41F7A-8CD1-4D4E-88C7-0EF26FEBB3F6}" srcOrd="0" destOrd="0" presId="urn:microsoft.com/office/officeart/2005/8/layout/orgChart1"/>
    <dgm:cxn modelId="{12107E02-B66A-4E58-A858-71B4B24D5B64}" type="presOf" srcId="{5DDEE2D3-2717-4D27-B0AD-0917906B2A01}" destId="{0BB63A05-0EA9-4EEE-9830-9E4285809DF5}" srcOrd="0" destOrd="0" presId="urn:microsoft.com/office/officeart/2005/8/layout/orgChart1"/>
    <dgm:cxn modelId="{8CE4E048-3551-4C1E-96A1-E48F2EC5818D}" type="presOf" srcId="{5B38BBF3-19DD-45CB-97B6-1C8661FB9BC4}" destId="{1E8E5651-43D0-4546-937A-C8FE25C889F9}" srcOrd="1" destOrd="0" presId="urn:microsoft.com/office/officeart/2005/8/layout/orgChart1"/>
    <dgm:cxn modelId="{C2E0B402-4A8E-42E9-A873-F94D6867DA17}" srcId="{1987EBF4-41E9-4258-8175-0B92E6C5F954}" destId="{5B38BBF3-19DD-45CB-97B6-1C8661FB9BC4}" srcOrd="1" destOrd="0" parTransId="{5DDEE2D3-2717-4D27-B0AD-0917906B2A01}" sibTransId="{1FFF15D5-BC3E-471D-BD22-C1668E437630}"/>
    <dgm:cxn modelId="{17931787-3FDC-4E23-9019-44DED605BC7A}" srcId="{1987EBF4-41E9-4258-8175-0B92E6C5F954}" destId="{39F0C65B-2BF4-41F5-AEA4-91F93C1A2EB9}" srcOrd="0" destOrd="0" parTransId="{BB5712B2-F65C-4A98-808C-FF17CF1D053E}" sibTransId="{0483CF91-C1AE-4F6E-9AA2-F4AAC757807E}"/>
    <dgm:cxn modelId="{C52DCD6D-E791-499A-A9E8-0224DB7F98CE}" type="presOf" srcId="{1987EBF4-41E9-4258-8175-0B92E6C5F954}" destId="{25FD32E2-6CCB-4047-939E-4B441BB4CB0D}" srcOrd="0" destOrd="0" presId="urn:microsoft.com/office/officeart/2005/8/layout/orgChart1"/>
    <dgm:cxn modelId="{FBFCC3D2-9A2A-497C-8B38-D86F27C94B08}" type="presOf" srcId="{1987EBF4-41E9-4258-8175-0B92E6C5F954}" destId="{E1FD285A-FF2E-477A-AAEB-55BBBDA7D645}" srcOrd="1" destOrd="0" presId="urn:microsoft.com/office/officeart/2005/8/layout/orgChart1"/>
    <dgm:cxn modelId="{7FF4BD93-D7BD-45CA-BC86-9517144F518A}" type="presOf" srcId="{BB5712B2-F65C-4A98-808C-FF17CF1D053E}" destId="{F806CFB1-8D6D-4C54-8CD4-754EE0EBC847}" srcOrd="0" destOrd="0" presId="urn:microsoft.com/office/officeart/2005/8/layout/orgChart1"/>
    <dgm:cxn modelId="{8BAC3E99-81F3-4BEB-B910-ACC0006F71E3}" type="presOf" srcId="{39F0C65B-2BF4-41F5-AEA4-91F93C1A2EB9}" destId="{2676E565-35B4-4BB0-B53D-E0A24A5BB651}" srcOrd="1" destOrd="0" presId="urn:microsoft.com/office/officeart/2005/8/layout/orgChart1"/>
    <dgm:cxn modelId="{AC598F0D-E10F-4D67-946C-821D33851E03}" type="presOf" srcId="{39F0C65B-2BF4-41F5-AEA4-91F93C1A2EB9}" destId="{8F544493-949D-4A2E-9E11-81F6F2BD84E2}" srcOrd="0" destOrd="0" presId="urn:microsoft.com/office/officeart/2005/8/layout/orgChart1"/>
    <dgm:cxn modelId="{B19B30F5-6D95-4149-8E15-947DACCDA78C}" type="presOf" srcId="{9B50A04A-7768-4741-A00F-941D592305B0}" destId="{C7520176-242D-4C64-99B7-9DA4D93AE3F2}" srcOrd="0" destOrd="0" presId="urn:microsoft.com/office/officeart/2005/8/layout/orgChart1"/>
    <dgm:cxn modelId="{CBEE0A9D-01A0-4E62-BBDF-177D76660EF6}" type="presParOf" srcId="{C7520176-242D-4C64-99B7-9DA4D93AE3F2}" destId="{6394F703-E374-4197-B0A8-5D6B7AACAFC6}" srcOrd="0" destOrd="0" presId="urn:microsoft.com/office/officeart/2005/8/layout/orgChart1"/>
    <dgm:cxn modelId="{B40D152A-B669-4DF4-88CA-0A46983968FC}" type="presParOf" srcId="{6394F703-E374-4197-B0A8-5D6B7AACAFC6}" destId="{8ACF4A25-F031-418F-A9C9-EFE845AD908B}" srcOrd="0" destOrd="0" presId="urn:microsoft.com/office/officeart/2005/8/layout/orgChart1"/>
    <dgm:cxn modelId="{A930F6F0-2E50-4A52-9327-B39BC530F19B}" type="presParOf" srcId="{8ACF4A25-F031-418F-A9C9-EFE845AD908B}" destId="{25FD32E2-6CCB-4047-939E-4B441BB4CB0D}" srcOrd="0" destOrd="0" presId="urn:microsoft.com/office/officeart/2005/8/layout/orgChart1"/>
    <dgm:cxn modelId="{19BD0BC9-6BC3-4840-BC34-8F1F128E6178}" type="presParOf" srcId="{8ACF4A25-F031-418F-A9C9-EFE845AD908B}" destId="{E1FD285A-FF2E-477A-AAEB-55BBBDA7D645}" srcOrd="1" destOrd="0" presId="urn:microsoft.com/office/officeart/2005/8/layout/orgChart1"/>
    <dgm:cxn modelId="{1E25BB0B-2F4C-4782-B9BD-0051E2C1377D}" type="presParOf" srcId="{6394F703-E374-4197-B0A8-5D6B7AACAFC6}" destId="{DE2B0DF7-04D3-4504-8C5A-357E58F99F16}" srcOrd="1" destOrd="0" presId="urn:microsoft.com/office/officeart/2005/8/layout/orgChart1"/>
    <dgm:cxn modelId="{CA563F15-72B4-41E5-9E9D-696FFAB90D7C}" type="presParOf" srcId="{DE2B0DF7-04D3-4504-8C5A-357E58F99F16}" destId="{F806CFB1-8D6D-4C54-8CD4-754EE0EBC847}" srcOrd="0" destOrd="0" presId="urn:microsoft.com/office/officeart/2005/8/layout/orgChart1"/>
    <dgm:cxn modelId="{FC275EEC-A1AC-49E8-9D2D-7592E876D92D}" type="presParOf" srcId="{DE2B0DF7-04D3-4504-8C5A-357E58F99F16}" destId="{12B6BF11-FEAF-4AAF-AF27-DBCB032073DF}" srcOrd="1" destOrd="0" presId="urn:microsoft.com/office/officeart/2005/8/layout/orgChart1"/>
    <dgm:cxn modelId="{F5725A2E-4F5F-4645-8AFF-5E8F50E16E9C}" type="presParOf" srcId="{12B6BF11-FEAF-4AAF-AF27-DBCB032073DF}" destId="{DB4EBBAB-A9B3-425B-AC60-CADA79D51443}" srcOrd="0" destOrd="0" presId="urn:microsoft.com/office/officeart/2005/8/layout/orgChart1"/>
    <dgm:cxn modelId="{1E1568D6-BD1D-4FA2-906C-563207FF895E}" type="presParOf" srcId="{DB4EBBAB-A9B3-425B-AC60-CADA79D51443}" destId="{8F544493-949D-4A2E-9E11-81F6F2BD84E2}" srcOrd="0" destOrd="0" presId="urn:microsoft.com/office/officeart/2005/8/layout/orgChart1"/>
    <dgm:cxn modelId="{805C0463-27B4-4508-97E5-D159B9E8D8C6}" type="presParOf" srcId="{DB4EBBAB-A9B3-425B-AC60-CADA79D51443}" destId="{2676E565-35B4-4BB0-B53D-E0A24A5BB651}" srcOrd="1" destOrd="0" presId="urn:microsoft.com/office/officeart/2005/8/layout/orgChart1"/>
    <dgm:cxn modelId="{9C881E1B-B46A-47B6-9344-082923D14606}" type="presParOf" srcId="{12B6BF11-FEAF-4AAF-AF27-DBCB032073DF}" destId="{9930710B-923D-49CC-801E-67B7DC894752}" srcOrd="1" destOrd="0" presId="urn:microsoft.com/office/officeart/2005/8/layout/orgChart1"/>
    <dgm:cxn modelId="{930B1D9F-92C7-40C1-86F4-1692DBDEC02D}" type="presParOf" srcId="{12B6BF11-FEAF-4AAF-AF27-DBCB032073DF}" destId="{0D3C2BED-E78F-4729-A33F-846A1E61A670}" srcOrd="2" destOrd="0" presId="urn:microsoft.com/office/officeart/2005/8/layout/orgChart1"/>
    <dgm:cxn modelId="{9F13B2E3-572F-4C58-AD39-DDD3ABC093EF}" type="presParOf" srcId="{DE2B0DF7-04D3-4504-8C5A-357E58F99F16}" destId="{0BB63A05-0EA9-4EEE-9830-9E4285809DF5}" srcOrd="2" destOrd="0" presId="urn:microsoft.com/office/officeart/2005/8/layout/orgChart1"/>
    <dgm:cxn modelId="{7D349203-1909-4B5B-BE9E-875DBA5236EE}" type="presParOf" srcId="{DE2B0DF7-04D3-4504-8C5A-357E58F99F16}" destId="{5E4558B3-05FC-4251-8A00-5ED925326D33}" srcOrd="3" destOrd="0" presId="urn:microsoft.com/office/officeart/2005/8/layout/orgChart1"/>
    <dgm:cxn modelId="{1E715582-740C-491F-AAAF-EE6C1226314C}" type="presParOf" srcId="{5E4558B3-05FC-4251-8A00-5ED925326D33}" destId="{F6B565FB-AC11-4EFE-9864-C7F8482EBA99}" srcOrd="0" destOrd="0" presId="urn:microsoft.com/office/officeart/2005/8/layout/orgChart1"/>
    <dgm:cxn modelId="{60DC16B1-F6AA-4FF2-933C-1B3F6FE92D83}" type="presParOf" srcId="{F6B565FB-AC11-4EFE-9864-C7F8482EBA99}" destId="{41C41F7A-8CD1-4D4E-88C7-0EF26FEBB3F6}" srcOrd="0" destOrd="0" presId="urn:microsoft.com/office/officeart/2005/8/layout/orgChart1"/>
    <dgm:cxn modelId="{13AE6643-B9F5-431B-ACE1-D58290BD0984}" type="presParOf" srcId="{F6B565FB-AC11-4EFE-9864-C7F8482EBA99}" destId="{1E8E5651-43D0-4546-937A-C8FE25C889F9}" srcOrd="1" destOrd="0" presId="urn:microsoft.com/office/officeart/2005/8/layout/orgChart1"/>
    <dgm:cxn modelId="{32DB9968-54FB-4656-ACDB-641C378C2542}" type="presParOf" srcId="{5E4558B3-05FC-4251-8A00-5ED925326D33}" destId="{C13ACD61-E47B-4BB5-9A20-EC16837651F0}" srcOrd="1" destOrd="0" presId="urn:microsoft.com/office/officeart/2005/8/layout/orgChart1"/>
    <dgm:cxn modelId="{06B2F9DC-4AFD-4709-B388-9DF08B2DA621}" type="presParOf" srcId="{5E4558B3-05FC-4251-8A00-5ED925326D33}" destId="{98AA6A45-C735-4900-984D-27FF04843F94}" srcOrd="2" destOrd="0" presId="urn:microsoft.com/office/officeart/2005/8/layout/orgChart1"/>
    <dgm:cxn modelId="{2697549C-C724-4EE0-9243-0D2AC9268A49}" type="presParOf" srcId="{6394F703-E374-4197-B0A8-5D6B7AACAFC6}" destId="{60960058-1050-4ABF-AFF3-5DDF2426E0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50A04A-7768-4741-A00F-941D592305B0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987EBF4-41E9-4258-8175-0B92E6C5F954}">
      <dgm:prSet phldrT="[Текст]" custT="1"/>
      <dgm:spPr/>
      <dgm:t>
        <a:bodyPr/>
        <a:lstStyle/>
        <a:p>
          <a:r>
            <a:rPr lang="kk-KZ" sz="3600" dirty="0" smtClean="0">
              <a:latin typeface="Times New Roman" pitchFamily="18" charset="0"/>
              <a:cs typeface="Times New Roman" pitchFamily="18" charset="0"/>
            </a:rPr>
            <a:t>Тыныс</a:t>
          </a:r>
          <a:r>
            <a:rPr lang="kk-KZ" sz="3600" baseline="0" dirty="0" smtClean="0">
              <a:latin typeface="Times New Roman" pitchFamily="18" charset="0"/>
              <a:cs typeface="Times New Roman" pitchFamily="18" charset="0"/>
            </a:rPr>
            <a:t> алу типі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097F38EA-09BB-4450-B720-01BC9AB81F0A}" type="parTrans" cxnId="{2E452C8D-E3C0-401B-84A6-2DC6DCFD935E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377A48F0-D783-41DE-9250-CFCF0BB506A9}" type="sibTrans" cxnId="{2E452C8D-E3C0-401B-84A6-2DC6DCFD935E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39F0C65B-2BF4-41F5-AEA4-91F93C1A2EB9}">
      <dgm:prSet phldrT="[Текст]" custT="1"/>
      <dgm:spPr/>
      <dgm:t>
        <a:bodyPr/>
        <a:lstStyle/>
        <a:p>
          <a:r>
            <a:rPr lang="kk-KZ" sz="3600" dirty="0" smtClean="0">
              <a:latin typeface="Times New Roman" pitchFamily="18" charset="0"/>
              <a:cs typeface="Times New Roman" pitchFamily="18" charset="0"/>
            </a:rPr>
            <a:t>кеуделік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BB5712B2-F65C-4A98-808C-FF17CF1D053E}" type="parTrans" cxnId="{17931787-3FDC-4E23-9019-44DED605BC7A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0483CF91-C1AE-4F6E-9AA2-F4AAC757807E}" type="sibTrans" cxnId="{17931787-3FDC-4E23-9019-44DED605BC7A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5B38BBF3-19DD-45CB-97B6-1C8661FB9BC4}">
      <dgm:prSet phldrT="[Текст]" custT="1"/>
      <dgm:spPr/>
      <dgm:t>
        <a:bodyPr/>
        <a:lstStyle/>
        <a:p>
          <a:r>
            <a:rPr lang="kk-KZ" sz="3600" dirty="0" smtClean="0">
              <a:latin typeface="Times New Roman" pitchFamily="18" charset="0"/>
              <a:cs typeface="Times New Roman" pitchFamily="18" charset="0"/>
            </a:rPr>
            <a:t>құрсақтық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5DDEE2D3-2717-4D27-B0AD-0917906B2A01}" type="parTrans" cxnId="{C2E0B402-4A8E-42E9-A873-F94D6867DA17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1FFF15D5-BC3E-471D-BD22-C1668E437630}" type="sibTrans" cxnId="{C2E0B402-4A8E-42E9-A873-F94D6867DA17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C7520176-242D-4C64-99B7-9DA4D93AE3F2}" type="pres">
      <dgm:prSet presAssocID="{9B50A04A-7768-4741-A00F-941D592305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94F703-E374-4197-B0A8-5D6B7AACAFC6}" type="pres">
      <dgm:prSet presAssocID="{1987EBF4-41E9-4258-8175-0B92E6C5F954}" presName="hierRoot1" presStyleCnt="0">
        <dgm:presLayoutVars>
          <dgm:hierBranch val="init"/>
        </dgm:presLayoutVars>
      </dgm:prSet>
      <dgm:spPr/>
    </dgm:pt>
    <dgm:pt modelId="{8ACF4A25-F031-418F-A9C9-EFE845AD908B}" type="pres">
      <dgm:prSet presAssocID="{1987EBF4-41E9-4258-8175-0B92E6C5F954}" presName="rootComposite1" presStyleCnt="0"/>
      <dgm:spPr/>
    </dgm:pt>
    <dgm:pt modelId="{25FD32E2-6CCB-4047-939E-4B441BB4CB0D}" type="pres">
      <dgm:prSet presAssocID="{1987EBF4-41E9-4258-8175-0B92E6C5F954}" presName="rootText1" presStyleLbl="node0" presStyleIdx="0" presStyleCnt="1" custScaleX="163124" custScaleY="401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FD285A-FF2E-477A-AAEB-55BBBDA7D645}" type="pres">
      <dgm:prSet presAssocID="{1987EBF4-41E9-4258-8175-0B92E6C5F95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E2B0DF7-04D3-4504-8C5A-357E58F99F16}" type="pres">
      <dgm:prSet presAssocID="{1987EBF4-41E9-4258-8175-0B92E6C5F954}" presName="hierChild2" presStyleCnt="0"/>
      <dgm:spPr/>
    </dgm:pt>
    <dgm:pt modelId="{F806CFB1-8D6D-4C54-8CD4-754EE0EBC847}" type="pres">
      <dgm:prSet presAssocID="{BB5712B2-F65C-4A98-808C-FF17CF1D053E}" presName="Name37" presStyleLbl="parChTrans1D2" presStyleIdx="0" presStyleCnt="2"/>
      <dgm:spPr/>
      <dgm:t>
        <a:bodyPr/>
        <a:lstStyle/>
        <a:p>
          <a:endParaRPr lang="ru-RU"/>
        </a:p>
      </dgm:t>
    </dgm:pt>
    <dgm:pt modelId="{12B6BF11-FEAF-4AAF-AF27-DBCB032073DF}" type="pres">
      <dgm:prSet presAssocID="{39F0C65B-2BF4-41F5-AEA4-91F93C1A2EB9}" presName="hierRoot2" presStyleCnt="0">
        <dgm:presLayoutVars>
          <dgm:hierBranch val="init"/>
        </dgm:presLayoutVars>
      </dgm:prSet>
      <dgm:spPr/>
    </dgm:pt>
    <dgm:pt modelId="{DB4EBBAB-A9B3-425B-AC60-CADA79D51443}" type="pres">
      <dgm:prSet presAssocID="{39F0C65B-2BF4-41F5-AEA4-91F93C1A2EB9}" presName="rootComposite" presStyleCnt="0"/>
      <dgm:spPr/>
    </dgm:pt>
    <dgm:pt modelId="{8F544493-949D-4A2E-9E11-81F6F2BD84E2}" type="pres">
      <dgm:prSet presAssocID="{39F0C65B-2BF4-41F5-AEA4-91F93C1A2EB9}" presName="rootText" presStyleLbl="node2" presStyleIdx="0" presStyleCnt="2" custScaleX="119821" custScaleY="41599" custLinFactX="-6745" custLinFactNeighborX="-100000" custLinFactNeighborY="10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76E565-35B4-4BB0-B53D-E0A24A5BB651}" type="pres">
      <dgm:prSet presAssocID="{39F0C65B-2BF4-41F5-AEA4-91F93C1A2EB9}" presName="rootConnector" presStyleLbl="node2" presStyleIdx="0" presStyleCnt="2"/>
      <dgm:spPr/>
      <dgm:t>
        <a:bodyPr/>
        <a:lstStyle/>
        <a:p>
          <a:endParaRPr lang="ru-RU"/>
        </a:p>
      </dgm:t>
    </dgm:pt>
    <dgm:pt modelId="{9930710B-923D-49CC-801E-67B7DC894752}" type="pres">
      <dgm:prSet presAssocID="{39F0C65B-2BF4-41F5-AEA4-91F93C1A2EB9}" presName="hierChild4" presStyleCnt="0"/>
      <dgm:spPr/>
    </dgm:pt>
    <dgm:pt modelId="{0D3C2BED-E78F-4729-A33F-846A1E61A670}" type="pres">
      <dgm:prSet presAssocID="{39F0C65B-2BF4-41F5-AEA4-91F93C1A2EB9}" presName="hierChild5" presStyleCnt="0"/>
      <dgm:spPr/>
    </dgm:pt>
    <dgm:pt modelId="{0BB63A05-0EA9-4EEE-9830-9E4285809DF5}" type="pres">
      <dgm:prSet presAssocID="{5DDEE2D3-2717-4D27-B0AD-0917906B2A01}" presName="Name37" presStyleLbl="parChTrans1D2" presStyleIdx="1" presStyleCnt="2"/>
      <dgm:spPr/>
      <dgm:t>
        <a:bodyPr/>
        <a:lstStyle/>
        <a:p>
          <a:endParaRPr lang="ru-RU"/>
        </a:p>
      </dgm:t>
    </dgm:pt>
    <dgm:pt modelId="{5E4558B3-05FC-4251-8A00-5ED925326D33}" type="pres">
      <dgm:prSet presAssocID="{5B38BBF3-19DD-45CB-97B6-1C8661FB9BC4}" presName="hierRoot2" presStyleCnt="0">
        <dgm:presLayoutVars>
          <dgm:hierBranch val="init"/>
        </dgm:presLayoutVars>
      </dgm:prSet>
      <dgm:spPr/>
    </dgm:pt>
    <dgm:pt modelId="{F6B565FB-AC11-4EFE-9864-C7F8482EBA99}" type="pres">
      <dgm:prSet presAssocID="{5B38BBF3-19DD-45CB-97B6-1C8661FB9BC4}" presName="rootComposite" presStyleCnt="0"/>
      <dgm:spPr/>
    </dgm:pt>
    <dgm:pt modelId="{41C41F7A-8CD1-4D4E-88C7-0EF26FEBB3F6}" type="pres">
      <dgm:prSet presAssocID="{5B38BBF3-19DD-45CB-97B6-1C8661FB9BC4}" presName="rootText" presStyleLbl="node2" presStyleIdx="1" presStyleCnt="2" custScaleX="122062" custScaleY="39617" custLinFactNeighborX="41601" custLinFactNeighborY="-2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8E5651-43D0-4546-937A-C8FE25C889F9}" type="pres">
      <dgm:prSet presAssocID="{5B38BBF3-19DD-45CB-97B6-1C8661FB9BC4}" presName="rootConnector" presStyleLbl="node2" presStyleIdx="1" presStyleCnt="2"/>
      <dgm:spPr/>
      <dgm:t>
        <a:bodyPr/>
        <a:lstStyle/>
        <a:p>
          <a:endParaRPr lang="ru-RU"/>
        </a:p>
      </dgm:t>
    </dgm:pt>
    <dgm:pt modelId="{C13ACD61-E47B-4BB5-9A20-EC16837651F0}" type="pres">
      <dgm:prSet presAssocID="{5B38BBF3-19DD-45CB-97B6-1C8661FB9BC4}" presName="hierChild4" presStyleCnt="0"/>
      <dgm:spPr/>
    </dgm:pt>
    <dgm:pt modelId="{98AA6A45-C735-4900-984D-27FF04843F94}" type="pres">
      <dgm:prSet presAssocID="{5B38BBF3-19DD-45CB-97B6-1C8661FB9BC4}" presName="hierChild5" presStyleCnt="0"/>
      <dgm:spPr/>
    </dgm:pt>
    <dgm:pt modelId="{60960058-1050-4ABF-AFF3-5DDF2426E0E0}" type="pres">
      <dgm:prSet presAssocID="{1987EBF4-41E9-4258-8175-0B92E6C5F954}" presName="hierChild3" presStyleCnt="0"/>
      <dgm:spPr/>
    </dgm:pt>
  </dgm:ptLst>
  <dgm:cxnLst>
    <dgm:cxn modelId="{C9493D95-E93A-44C2-BC9B-8DEFCF98A9DB}" type="presOf" srcId="{39F0C65B-2BF4-41F5-AEA4-91F93C1A2EB9}" destId="{2676E565-35B4-4BB0-B53D-E0A24A5BB651}" srcOrd="1" destOrd="0" presId="urn:microsoft.com/office/officeart/2005/8/layout/orgChart1"/>
    <dgm:cxn modelId="{2E452C8D-E3C0-401B-84A6-2DC6DCFD935E}" srcId="{9B50A04A-7768-4741-A00F-941D592305B0}" destId="{1987EBF4-41E9-4258-8175-0B92E6C5F954}" srcOrd="0" destOrd="0" parTransId="{097F38EA-09BB-4450-B720-01BC9AB81F0A}" sibTransId="{377A48F0-D783-41DE-9250-CFCF0BB506A9}"/>
    <dgm:cxn modelId="{562C63F1-F877-4178-8ED1-79607CC355E7}" type="presOf" srcId="{1987EBF4-41E9-4258-8175-0B92E6C5F954}" destId="{25FD32E2-6CCB-4047-939E-4B441BB4CB0D}" srcOrd="0" destOrd="0" presId="urn:microsoft.com/office/officeart/2005/8/layout/orgChart1"/>
    <dgm:cxn modelId="{0BD988B9-0034-4970-A10C-31582437EDD8}" type="presOf" srcId="{39F0C65B-2BF4-41F5-AEA4-91F93C1A2EB9}" destId="{8F544493-949D-4A2E-9E11-81F6F2BD84E2}" srcOrd="0" destOrd="0" presId="urn:microsoft.com/office/officeart/2005/8/layout/orgChart1"/>
    <dgm:cxn modelId="{A7314AB6-746C-4DAD-9292-FCC9C4030B22}" type="presOf" srcId="{1987EBF4-41E9-4258-8175-0B92E6C5F954}" destId="{E1FD285A-FF2E-477A-AAEB-55BBBDA7D645}" srcOrd="1" destOrd="0" presId="urn:microsoft.com/office/officeart/2005/8/layout/orgChart1"/>
    <dgm:cxn modelId="{1F19E4E6-6A35-4203-B1C8-E719967B977C}" type="presOf" srcId="{BB5712B2-F65C-4A98-808C-FF17CF1D053E}" destId="{F806CFB1-8D6D-4C54-8CD4-754EE0EBC847}" srcOrd="0" destOrd="0" presId="urn:microsoft.com/office/officeart/2005/8/layout/orgChart1"/>
    <dgm:cxn modelId="{C2E0B402-4A8E-42E9-A873-F94D6867DA17}" srcId="{1987EBF4-41E9-4258-8175-0B92E6C5F954}" destId="{5B38BBF3-19DD-45CB-97B6-1C8661FB9BC4}" srcOrd="1" destOrd="0" parTransId="{5DDEE2D3-2717-4D27-B0AD-0917906B2A01}" sibTransId="{1FFF15D5-BC3E-471D-BD22-C1668E437630}"/>
    <dgm:cxn modelId="{17931787-3FDC-4E23-9019-44DED605BC7A}" srcId="{1987EBF4-41E9-4258-8175-0B92E6C5F954}" destId="{39F0C65B-2BF4-41F5-AEA4-91F93C1A2EB9}" srcOrd="0" destOrd="0" parTransId="{BB5712B2-F65C-4A98-808C-FF17CF1D053E}" sibTransId="{0483CF91-C1AE-4F6E-9AA2-F4AAC757807E}"/>
    <dgm:cxn modelId="{64A2F878-81B5-4E98-8112-2DE5B14C4BA1}" type="presOf" srcId="{5DDEE2D3-2717-4D27-B0AD-0917906B2A01}" destId="{0BB63A05-0EA9-4EEE-9830-9E4285809DF5}" srcOrd="0" destOrd="0" presId="urn:microsoft.com/office/officeart/2005/8/layout/orgChart1"/>
    <dgm:cxn modelId="{6D29190F-79DD-4B1C-B0A1-6A474C3C4DED}" type="presOf" srcId="{5B38BBF3-19DD-45CB-97B6-1C8661FB9BC4}" destId="{1E8E5651-43D0-4546-937A-C8FE25C889F9}" srcOrd="1" destOrd="0" presId="urn:microsoft.com/office/officeart/2005/8/layout/orgChart1"/>
    <dgm:cxn modelId="{1C814B3E-9DBD-404E-A21D-BD0BC3F08B0B}" type="presOf" srcId="{5B38BBF3-19DD-45CB-97B6-1C8661FB9BC4}" destId="{41C41F7A-8CD1-4D4E-88C7-0EF26FEBB3F6}" srcOrd="0" destOrd="0" presId="urn:microsoft.com/office/officeart/2005/8/layout/orgChart1"/>
    <dgm:cxn modelId="{4BE6D25E-26E4-4744-B265-B918A219AFC5}" type="presOf" srcId="{9B50A04A-7768-4741-A00F-941D592305B0}" destId="{C7520176-242D-4C64-99B7-9DA4D93AE3F2}" srcOrd="0" destOrd="0" presId="urn:microsoft.com/office/officeart/2005/8/layout/orgChart1"/>
    <dgm:cxn modelId="{0CC28272-2FC6-45D1-ACC1-60D132CB7118}" type="presParOf" srcId="{C7520176-242D-4C64-99B7-9DA4D93AE3F2}" destId="{6394F703-E374-4197-B0A8-5D6B7AACAFC6}" srcOrd="0" destOrd="0" presId="urn:microsoft.com/office/officeart/2005/8/layout/orgChart1"/>
    <dgm:cxn modelId="{12C5CB65-B51B-486E-80E5-0F0C486EBF8E}" type="presParOf" srcId="{6394F703-E374-4197-B0A8-5D6B7AACAFC6}" destId="{8ACF4A25-F031-418F-A9C9-EFE845AD908B}" srcOrd="0" destOrd="0" presId="urn:microsoft.com/office/officeart/2005/8/layout/orgChart1"/>
    <dgm:cxn modelId="{B19F2919-1EB0-4068-8A64-149E150D2871}" type="presParOf" srcId="{8ACF4A25-F031-418F-A9C9-EFE845AD908B}" destId="{25FD32E2-6CCB-4047-939E-4B441BB4CB0D}" srcOrd="0" destOrd="0" presId="urn:microsoft.com/office/officeart/2005/8/layout/orgChart1"/>
    <dgm:cxn modelId="{03025CD7-677D-4EC7-B43D-9C4A8604E1FC}" type="presParOf" srcId="{8ACF4A25-F031-418F-A9C9-EFE845AD908B}" destId="{E1FD285A-FF2E-477A-AAEB-55BBBDA7D645}" srcOrd="1" destOrd="0" presId="urn:microsoft.com/office/officeart/2005/8/layout/orgChart1"/>
    <dgm:cxn modelId="{FEA993BF-5933-4E2C-8DF5-53D011CBA2E2}" type="presParOf" srcId="{6394F703-E374-4197-B0A8-5D6B7AACAFC6}" destId="{DE2B0DF7-04D3-4504-8C5A-357E58F99F16}" srcOrd="1" destOrd="0" presId="urn:microsoft.com/office/officeart/2005/8/layout/orgChart1"/>
    <dgm:cxn modelId="{8A5D43E6-6D95-462E-AD3B-66783D29F0CC}" type="presParOf" srcId="{DE2B0DF7-04D3-4504-8C5A-357E58F99F16}" destId="{F806CFB1-8D6D-4C54-8CD4-754EE0EBC847}" srcOrd="0" destOrd="0" presId="urn:microsoft.com/office/officeart/2005/8/layout/orgChart1"/>
    <dgm:cxn modelId="{7503C52A-9B78-48D1-A19B-3C17557C188D}" type="presParOf" srcId="{DE2B0DF7-04D3-4504-8C5A-357E58F99F16}" destId="{12B6BF11-FEAF-4AAF-AF27-DBCB032073DF}" srcOrd="1" destOrd="0" presId="urn:microsoft.com/office/officeart/2005/8/layout/orgChart1"/>
    <dgm:cxn modelId="{38ABC560-A8F1-4CE1-AEFC-1FD2C16B30AB}" type="presParOf" srcId="{12B6BF11-FEAF-4AAF-AF27-DBCB032073DF}" destId="{DB4EBBAB-A9B3-425B-AC60-CADA79D51443}" srcOrd="0" destOrd="0" presId="urn:microsoft.com/office/officeart/2005/8/layout/orgChart1"/>
    <dgm:cxn modelId="{63E2FB4F-43B5-4E6A-B169-4DD16EF750DB}" type="presParOf" srcId="{DB4EBBAB-A9B3-425B-AC60-CADA79D51443}" destId="{8F544493-949D-4A2E-9E11-81F6F2BD84E2}" srcOrd="0" destOrd="0" presId="urn:microsoft.com/office/officeart/2005/8/layout/orgChart1"/>
    <dgm:cxn modelId="{6F9C235F-4C5F-4AE5-8D82-03B2EF92BC75}" type="presParOf" srcId="{DB4EBBAB-A9B3-425B-AC60-CADA79D51443}" destId="{2676E565-35B4-4BB0-B53D-E0A24A5BB651}" srcOrd="1" destOrd="0" presId="urn:microsoft.com/office/officeart/2005/8/layout/orgChart1"/>
    <dgm:cxn modelId="{807413EF-1EDD-4CFA-A4CB-90A6E3B472ED}" type="presParOf" srcId="{12B6BF11-FEAF-4AAF-AF27-DBCB032073DF}" destId="{9930710B-923D-49CC-801E-67B7DC894752}" srcOrd="1" destOrd="0" presId="urn:microsoft.com/office/officeart/2005/8/layout/orgChart1"/>
    <dgm:cxn modelId="{2C5390AB-829C-4C90-AAB2-2624F75DC1A1}" type="presParOf" srcId="{12B6BF11-FEAF-4AAF-AF27-DBCB032073DF}" destId="{0D3C2BED-E78F-4729-A33F-846A1E61A670}" srcOrd="2" destOrd="0" presId="urn:microsoft.com/office/officeart/2005/8/layout/orgChart1"/>
    <dgm:cxn modelId="{F80B1ABD-23EF-4AEA-9DB9-404916CC0BD5}" type="presParOf" srcId="{DE2B0DF7-04D3-4504-8C5A-357E58F99F16}" destId="{0BB63A05-0EA9-4EEE-9830-9E4285809DF5}" srcOrd="2" destOrd="0" presId="urn:microsoft.com/office/officeart/2005/8/layout/orgChart1"/>
    <dgm:cxn modelId="{4AAF7520-6445-4185-8981-B177E19FCF10}" type="presParOf" srcId="{DE2B0DF7-04D3-4504-8C5A-357E58F99F16}" destId="{5E4558B3-05FC-4251-8A00-5ED925326D33}" srcOrd="3" destOrd="0" presId="urn:microsoft.com/office/officeart/2005/8/layout/orgChart1"/>
    <dgm:cxn modelId="{F6EE5D6C-456B-4C19-BF6A-D25F926A4A09}" type="presParOf" srcId="{5E4558B3-05FC-4251-8A00-5ED925326D33}" destId="{F6B565FB-AC11-4EFE-9864-C7F8482EBA99}" srcOrd="0" destOrd="0" presId="urn:microsoft.com/office/officeart/2005/8/layout/orgChart1"/>
    <dgm:cxn modelId="{3777BB59-C14A-408B-9C12-6BEAA283FE4C}" type="presParOf" srcId="{F6B565FB-AC11-4EFE-9864-C7F8482EBA99}" destId="{41C41F7A-8CD1-4D4E-88C7-0EF26FEBB3F6}" srcOrd="0" destOrd="0" presId="urn:microsoft.com/office/officeart/2005/8/layout/orgChart1"/>
    <dgm:cxn modelId="{3B71FC34-BAC2-4ECB-A3CC-DBAA910BB662}" type="presParOf" srcId="{F6B565FB-AC11-4EFE-9864-C7F8482EBA99}" destId="{1E8E5651-43D0-4546-937A-C8FE25C889F9}" srcOrd="1" destOrd="0" presId="urn:microsoft.com/office/officeart/2005/8/layout/orgChart1"/>
    <dgm:cxn modelId="{6E34144F-9ECE-40A9-948C-6F228573A15E}" type="presParOf" srcId="{5E4558B3-05FC-4251-8A00-5ED925326D33}" destId="{C13ACD61-E47B-4BB5-9A20-EC16837651F0}" srcOrd="1" destOrd="0" presId="urn:microsoft.com/office/officeart/2005/8/layout/orgChart1"/>
    <dgm:cxn modelId="{7C7CFD77-A7F2-4609-9780-3BF742172793}" type="presParOf" srcId="{5E4558B3-05FC-4251-8A00-5ED925326D33}" destId="{98AA6A45-C735-4900-984D-27FF04843F94}" srcOrd="2" destOrd="0" presId="urn:microsoft.com/office/officeart/2005/8/layout/orgChart1"/>
    <dgm:cxn modelId="{D43E87B1-1A78-4B0E-B9DB-5D04997E807E}" type="presParOf" srcId="{6394F703-E374-4197-B0A8-5D6B7AACAFC6}" destId="{60960058-1050-4ABF-AFF3-5DDF2426E0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54919-2CA2-48F6-96AE-89D6240D518F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094AE-D8F9-48E5-8AFC-2F17A381BD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724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E285-482B-4065-B9AD-9EC16B60C105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7185-57FD-4A8B-8E87-3049BCD02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E285-482B-4065-B9AD-9EC16B60C105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7185-57FD-4A8B-8E87-3049BCD02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E285-482B-4065-B9AD-9EC16B60C105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7185-57FD-4A8B-8E87-3049BCD02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64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E285-482B-4065-B9AD-9EC16B60C105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7185-57FD-4A8B-8E87-3049BCD02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E285-482B-4065-B9AD-9EC16B60C105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7185-57FD-4A8B-8E87-3049BCD02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E285-482B-4065-B9AD-9EC16B60C105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7185-57FD-4A8B-8E87-3049BCD02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E285-482B-4065-B9AD-9EC16B60C105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7185-57FD-4A8B-8E87-3049BCD02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E285-482B-4065-B9AD-9EC16B60C105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7185-57FD-4A8B-8E87-3049BCD02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0B4B1B-B530-4BC1-B23C-453220D0CF36}" type="datetimeFigureOut">
              <a:rPr lang="en-US" smtClean="0"/>
              <a:pPr>
                <a:defRPr/>
              </a:pPr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437D56-7DFD-433F-99DD-3A8A770C8A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E285-482B-4065-B9AD-9EC16B60C105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7185-57FD-4A8B-8E87-3049BCD02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E285-482B-4065-B9AD-9EC16B60C105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E7185-57FD-4A8B-8E87-3049BCD02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9E285-482B-4065-B9AD-9EC16B60C105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7185-57FD-4A8B-8E87-3049BCD026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4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5"/>
          <p:cNvSpPr txBox="1">
            <a:spLocks/>
          </p:cNvSpPr>
          <p:nvPr/>
        </p:nvSpPr>
        <p:spPr>
          <a:xfrm>
            <a:off x="406490" y="1858709"/>
            <a:ext cx="10816476" cy="2790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Тақырып:</a:t>
            </a: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 Тыныс алу және тыныс шығару механизмі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k-KZ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k-KZ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47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0237"/>
          </a:xfrm>
        </p:spPr>
        <p:txBody>
          <a:bodyPr>
            <a:noAutofit/>
          </a:bodyPr>
          <a:lstStyle/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Үй жұмысы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90675" y="2200960"/>
            <a:ext cx="9486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&amp; 26 тыныс алу механизмдері тақырыбын қайталаңыздар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892" y="-28575"/>
            <a:ext cx="7116868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65058" y="3690307"/>
            <a:ext cx="12079317" cy="314864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Сабақтың мақсаты: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8.1.4.2  тыныс алу және тыныс шығару механизмін түсіндіру</a:t>
            </a:r>
          </a:p>
          <a:p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Бағалау критерийлері: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lvl="0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Тыныс алу және тыныс шығару механизмін біледі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Қабырғааралық бұлшықеттер мен көкеттің қызметін сипаттап,кеуделік және құрсақтық тыныс алу типтерін салыстырады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70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5597" y="287009"/>
            <a:ext cx="2908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Үй жұмысы: 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1123949"/>
            <a:ext cx="118491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Тыныс алу мүшесі?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Өкпе қайда орналасқан?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Диафрагма деген не?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Өкпені қаптаған жұқа қабықша?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Өкпе қандай бөліктерге бөлінген?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Өкпе көпіршігі мөлшері қанша?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Өкпенің тіршілік сыйымдылығы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Дыбыс қай жерден шығады?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Газ алмасу деген не?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Тыныс алу орталығы орналасқан жері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212850" y="28575"/>
          <a:ext cx="9912350" cy="2366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Нервная и гуморальная регуляция дыхания. — урок. Биология, 9 класс.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48150" y="1790700"/>
            <a:ext cx="3590925" cy="456945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71800" y="1057275"/>
            <a:ext cx="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400300"/>
            <a:ext cx="40862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Тыныс алу орталығы – сопақша ми.</a:t>
            </a:r>
          </a:p>
          <a:p>
            <a:pPr marL="342900" indent="-342900">
              <a:buAutoNum type="arabicPeriod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Қанда СО2 конц артқанда қозатын жасушалар – </a:t>
            </a:r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хеморецепторлар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бар. </a:t>
            </a:r>
          </a:p>
          <a:p>
            <a:pPr marL="342900" indent="-342900">
              <a:buAutoNum type="arabicPeriod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Қозу жүйкелермен орталыққа беріледі.</a:t>
            </a:r>
          </a:p>
          <a:p>
            <a:pPr marL="342900" indent="-342900">
              <a:buAutoNum type="arabicPeriod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Орталық қозғалғыш нейрон арқылы бұлшық еттерге бұйрық береді. </a:t>
            </a:r>
          </a:p>
          <a:p>
            <a:pPr marL="342900" indent="-342900">
              <a:buAutoNum type="arabicPeriod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Бұлшық еттер жиырылады да, кеуде ұлғаяды. </a:t>
            </a:r>
          </a:p>
          <a:p>
            <a:pPr marL="342900" indent="-342900">
              <a:buAutoNum type="arabicPeriod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Өкпеде қысым төмендейді, өкпеге ауа кіреді. </a:t>
            </a:r>
          </a:p>
          <a:p>
            <a:pPr marL="342900" indent="-342900">
              <a:buAutoNum type="arabicPeriod"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Қорғаныш рефлексі жүзеге асырылады. </a:t>
            </a:r>
          </a:p>
          <a:p>
            <a:pPr marL="342900" indent="-342900">
              <a:buAutoNum type="arabicPeriod"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9600" y="2647949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k-KZ" dirty="0" smtClean="0"/>
              <a:t>Қанда СО2 конц. артқанда жүреді.</a:t>
            </a:r>
          </a:p>
          <a:p>
            <a:pPr marL="342900" indent="-342900">
              <a:buAutoNum type="arabicPeriod"/>
            </a:pPr>
            <a:r>
              <a:rPr lang="kk-KZ" dirty="0" smtClean="0"/>
              <a:t>СО2 конц. жоғары болса, тыныс алу жиілігі артады.</a:t>
            </a:r>
          </a:p>
          <a:p>
            <a:pPr marL="342900" indent="-342900">
              <a:buAutoNum type="arabicPeriod"/>
            </a:pPr>
            <a:r>
              <a:rPr lang="kk-KZ" dirty="0" smtClean="0"/>
              <a:t>Қанға адреналин гормоны түсуі әсер етеді.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Дыхание, работа легких и диафрагмы. Видео-урок №2 on Make a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5974" y="2122486"/>
            <a:ext cx="5425015" cy="4068763"/>
          </a:xfrm>
          <a:prstGeom prst="rect">
            <a:avLst/>
          </a:prstGeom>
          <a:noFill/>
        </p:spPr>
      </p:pic>
      <p:graphicFrame>
        <p:nvGraphicFramePr>
          <p:cNvPr id="2" name="Схема 1"/>
          <p:cNvGraphicFramePr/>
          <p:nvPr/>
        </p:nvGraphicFramePr>
        <p:xfrm>
          <a:off x="1193800" y="114300"/>
          <a:ext cx="9912350" cy="181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71800" y="1057275"/>
            <a:ext cx="257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592902" y="1962150"/>
            <a:ext cx="3950523" cy="4781549"/>
            <a:chOff x="1774001" y="325808"/>
            <a:chExt cx="4036249" cy="6143668"/>
          </a:xfrm>
        </p:grpSpPr>
        <p:pic>
          <p:nvPicPr>
            <p:cNvPr id="9" name="Picture 4" descr="http://s2.dmcdn.net/KdUME.jpg"/>
            <p:cNvPicPr>
              <a:picLocks noChangeAspect="1" noChangeArrowheads="1"/>
            </p:cNvPicPr>
            <p:nvPr/>
          </p:nvPicPr>
          <p:blipFill>
            <a:blip r:embed="rId8" cstate="print"/>
            <a:srcRect r="53305"/>
            <a:stretch>
              <a:fillRect/>
            </a:stretch>
          </p:blipFill>
          <p:spPr bwMode="auto">
            <a:xfrm>
              <a:off x="1774001" y="325808"/>
              <a:ext cx="4036249" cy="6143668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2495600" y="692696"/>
              <a:ext cx="1584176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k-KZ" b="1" dirty="0"/>
                <a:t>тынысалу</a:t>
              </a:r>
              <a:endParaRPr lang="ru-RU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87935" y="1907308"/>
              <a:ext cx="1584176" cy="6463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k-KZ" b="1" dirty="0"/>
                <a:t>Кеуде қуысы кеңейеді</a:t>
              </a:r>
              <a:endParaRPr lang="ru-RU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39355" y="3131443"/>
              <a:ext cx="1512168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k-KZ" b="1" dirty="0"/>
                <a:t>қабырғалар</a:t>
              </a:r>
              <a:endParaRPr lang="ru-RU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15927" y="4211563"/>
              <a:ext cx="1512168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k-KZ" b="1" dirty="0"/>
                <a:t>диафрагма</a:t>
              </a:r>
              <a:endParaRPr lang="ru-RU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03959" y="5651724"/>
              <a:ext cx="1512168" cy="6463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k-KZ" b="1" dirty="0"/>
                <a:t>Диафрагма жиырылады</a:t>
              </a:r>
              <a:endParaRPr lang="ru-RU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469510" y="1950282"/>
            <a:ext cx="4312915" cy="4907718"/>
            <a:chOff x="7469510" y="1950282"/>
            <a:chExt cx="4312915" cy="4907718"/>
          </a:xfrm>
        </p:grpSpPr>
        <p:pic>
          <p:nvPicPr>
            <p:cNvPr id="8" name="Picture 4" descr="http://s2.dmcdn.net/KdUME.jpg"/>
            <p:cNvPicPr>
              <a:picLocks noChangeAspect="1" noChangeArrowheads="1"/>
            </p:cNvPicPr>
            <p:nvPr/>
          </p:nvPicPr>
          <p:blipFill>
            <a:blip r:embed="rId8" cstate="print"/>
            <a:srcRect l="45592"/>
            <a:stretch>
              <a:fillRect/>
            </a:stretch>
          </p:blipFill>
          <p:spPr bwMode="auto">
            <a:xfrm>
              <a:off x="8040133" y="1950282"/>
              <a:ext cx="3742292" cy="4888668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7726685" y="2144688"/>
              <a:ext cx="1656184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k-KZ" b="1" dirty="0"/>
                <a:t>Тыныс шығару</a:t>
              </a:r>
              <a:endParaRPr lang="ru-RU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96944" y="3183658"/>
              <a:ext cx="1584176" cy="6463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k-KZ" b="1" dirty="0"/>
                <a:t>Кеуде қуысы тарылады</a:t>
              </a:r>
              <a:endParaRPr lang="ru-RU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69510" y="4108326"/>
              <a:ext cx="1512168" cy="3693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k-KZ" b="1" dirty="0"/>
                <a:t>қабырғалар</a:t>
              </a:r>
              <a:endParaRPr lang="ru-RU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64202" y="6211669"/>
              <a:ext cx="1512168" cy="6463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kk-KZ" b="1" dirty="0"/>
                <a:t>Диафрагма босаңсиды</a:t>
              </a:r>
              <a:endParaRPr lang="ru-RU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923925" y="114300"/>
          <a:ext cx="10182225" cy="254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4325" y="2914561"/>
            <a:ext cx="56197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Тыныс алу кезінде қабырғааралық бұлшық еттер едәуір белсенді болады</a:t>
            </a:r>
          </a:p>
          <a:p>
            <a:pPr marL="342900" indent="-342900"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Тыныс алудың бұл типі көбінесе әйелдерде кездеседі.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96025" y="2919710"/>
            <a:ext cx="56769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Тыныс алу кезінде қабырға бұлшықеттеріне қарағанда көкет едәуір белсенді болады.</a:t>
            </a:r>
          </a:p>
          <a:p>
            <a:pPr marL="514350" indent="-514350">
              <a:buAutoNum type="arabicPeriod"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Тыныс алудың бұл типі көбінесе  ер адамдарға тән.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657600" y="209550"/>
            <a:ext cx="54386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Тапсырма №1: </a:t>
            </a:r>
            <a:r>
              <a:rPr lang="kk-KZ" sz="2800" dirty="0" smtClean="0"/>
              <a:t>Венн диаграммасы</a:t>
            </a:r>
            <a:endParaRPr kumimoji="0" lang="kk-KZ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1924" y="5572125"/>
            <a:ext cx="11382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Дескриптор: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кеуделік және құрсақтық тыныс алу типтерін салыстырды</a:t>
            </a:r>
            <a:r>
              <a:rPr lang="kk-KZ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Oval 1"/>
          <p:cNvSpPr>
            <a:spLocks noChangeArrowheads="1"/>
          </p:cNvSpPr>
          <p:nvPr/>
        </p:nvSpPr>
        <p:spPr bwMode="auto">
          <a:xfrm>
            <a:off x="3648075" y="1152525"/>
            <a:ext cx="3981450" cy="41719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Ұқсастық</a:t>
            </a: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6403975" y="1014413"/>
            <a:ext cx="4397375" cy="446691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Құрсақтық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752475" y="1114425"/>
            <a:ext cx="4283075" cy="427794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kk-K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Кеуделік</a:t>
            </a:r>
            <a:r>
              <a:rPr kumimoji="0" lang="kk-KZ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190875" y="142875"/>
            <a:ext cx="70194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Тапсырма №2.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Аяқталмаған сөйлемдер"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850" y="4962525"/>
            <a:ext cx="110299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Дескрипторлар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Тыныс алу және тыныс шығару механизмін білді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Қабырғааралық бұлшықеттер мен көкеттің қызметін сипаттайды 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4776" y="1190625"/>
            <a:ext cx="120777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1.Тыныс алу және тыныс шығару механизмдері...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.Қолқа мен ірі артерияларда қанда СО</a:t>
            </a:r>
            <a:r>
              <a:rPr lang="kk-KZ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 концентрациясы артқан кезде...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3.Тыныс алу кезінде қабырғааралық бұлшықеттер...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4.Кеуде қуысын құрсақ қуысынан...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5.Ер адамдарда көбіне...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52596" y="5072074"/>
            <a:ext cx="264320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95802" y="4071942"/>
            <a:ext cx="2786082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96132" y="3071810"/>
            <a:ext cx="321471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170" name="AutoShape 2" descr="data:image/jpeg;base64,/9j/4AAQSkZJRgABAQAAAQABAAD/2wCEAAkGBxQTEhQUExQWFhUXGB0bGRcYGBofHBwfHBoeHhsgHxwZHCghHCAlHRoYITEhJSkrLi4uHB8zODMsNygtLisBCgoKDg0OGxAQGywkICQsLi8vLDQ0LCw0NSwsLCwsLCwsLCwsLCwsLCwsLCwsLCwsLCwsLCwsLCwsLCwsLCwsLP/AABEIALEBHAMBIgACEQEDEQH/xAAbAAADAAMBAQAAAAAAAAAAAAAEBQYAAgMBB//EAEUQAAECBAQDBQUFBgQGAgMAAAECEQADBCEFEjFBIlFhBhNxgZEyQqGxwVJy0eHwFCMzYrLxNHOCwgcVQ5Ki0oPiJDWT/8QAGgEAAgMBAQAAAAAAAAAAAAAAAgMAAQQFBv/EAC0RAAICAgIBAwIGAgMBAAAAAAABAhEDIRIxQQQiURPwFDJhcYHBkaFC0fGx/9oADAMBAAIRAxEAPwAGmpFKcgWuTdgH1uTzaOk+jCQ5KP8A+iPqqGeFlCkTGYcH1EIMeLi3K3jHJUfk7XK3SDJ+HD3HI5wvqEKS4c28R/a0OsCnEyElROvk5Af4NHHtIhiVFJCSvVuv4ROL7RalumC4XNmDKMv7u7KJQm+mqxcMWDO22rwYKI8CUh86zlWAGOyQMpYe84vuXcwqqZa5k5buEpLPsE+63lG/Z2rMuqlBalFIJy3s7FtR47wy10xTg+0V0yQmWlMtLZg/m/M8mhRWSzLa93Yh30d7i7fnDObKWtalJCr/AMvIdNfWF8/DZpIzZhmKgknRweQuL72184pu+i467ZPV8m/XdP4QsNatCkpJ4Xyh9E3d29YqZNH3iQAeIcN9QXtoNAdoCrMBMzNLCRnIJCrXYX+R5NEi02Ml0cKBQ7vM7uMxJ5mAVG0gAsSSsltNVAnzYeceCXPk08xEyWUlKVAkgu4ACG6EvDCiQ6ZE1SWLlHCHcEHIPGyfjBNU7FqVrRxrVqTImqPtNYjcM4MdJzJKUZ1hSU5gQWchsxURsz25sI3xCmmKRPUpKmJSkWOjW+DRyqJ6f2hSCLmXY8r3Hnb0gQzaQc4UsaKLD7ot8S8c6nMUzBLS6gwzEgDrbVhzLPtHDD5cxcvuRwJS4KiLm7BieQv5x7UEWpadgW4lcgzkk8zpErZL0ZRIEqWVFQUz3D3U/F48rRymDuUhk5580+ybhz05AfKDzTBKUupPdyX0bYDKCdy7qL8xA8ioQJZqlOVKdKX2AJDDx1fr0i73ZXg2rpxlSwnWYWDAWBI6foxpSlUtCjNOUPYPewAHhpHelYIMwiYSeLiSzHoH8ngdNSyBMmJeYskoRbhSLDoCS59Iplo5IStZfMtCOZYE+AI+ceSUZ5hy5yhIAzZiATvteC5ykpSlU4utQBybB7t1848SqZM0Ilp23PoLQLYQ0oFcK0ouUqYv4fKNCpIJygGbYqSCrKH3Ba5to8aUEvugoBb5tyk687ax7JSE+876unX4QptXovizniALytzfR9Lfynfr5RhQf5vX/wCsdFAFRVm6AMLD0j0t9o+n5QLZaRyl06lEAZh5/wD1jWrllCgHUQosC49NIMokjOHe7j2eflHObNUleWWlwfbUSbeDFgYJFO7BJssgXUp+T/l4RqUH+b1P4R2qZWRJT9qzk39XvHG3MeqfwiMtM1Kfvep/CNVJ8fU/hGKmJ5j0/KN5MrO7eXDr5sz+MWk2RtI8p6dwVEluhMDJmJL306mDa6elCQ5UMo5X+LQJLlJJCkoy57udX6i4EWkVZiEg6fMxsinfRPz+sbLm5VsSmw039G0/GONXMmBXALG+o1OuqouiuQ/oJJlBfvJCC4vzG42hfiE5KktlCSHOpL9LmG1BPdM0lgMhb1EdabDJZAmEAvcDx8YK2DavYqwyeBTyknM5mHY/ywHi1560I4lqUpm2c89up2ihxSUkS0vstTc2ZLwso0iXUrSwOdWcKPvpN7HkHFou9WV+w2oaI09OErIW92V15bgcoQ4nSgpK5RIUniym5Dbg7gRRYstZNklSdiLj4aQgmDJmWu3CoJB1JIbTluTEStlrSGUntKgrZaArIEgpcuk5QSw8TrDWdjWYIPdFJzZU5gSWYENm63iYpqNcya4WsJISUtmYMm7tpoXHNtNYbTKFSU51q9hwCQWABtmBL3sX14h4wySroTFxf5uwyYsFZyAcbFwlva2t0OscMTnLecoJDoyoBHiyr+W3OO9HLWeJTZpQUb7g3QfVR9IMpZREtaXUdFMlWrG4AG+8DdjKSIsU8xUxC0pIchCwxIKSWU5a+pLHrzgmsmK7hCZJIPeo0LcKQolzyYQ2xOknZbd4EhLsokFmcO7X2ielZ5KFFQOUrSH5Ag/B4uMr0XKK/MgjBljvSrMGzJVlc8Q34Rc7DzvyOhMyZOWmTJKlBZTmUw0J3N2G7cxzjpgdKpDaFUyayL7ZrPyAcnwvF5huHJlukbrUSo7lyT8PpygH8FOVbJam7OTFA98p9CyHADXbMdb72hlSYVLASkIDswJuQw5m+msPajQ5faJHtX1Gvp+hA2GoOSZMFyVZQ/Ia/F/SBKchDV4LJVbKnLcghO5LkgRP11IEpByGYlDlICtCRu0WNTLZJULcwHfpv0hBUzwkq0a3jfw84ibCQqlVACE505lq90kX6AE6CDKghs0wpBVdiVOOTXDWY6CF1RIyrSpWZi1gohtb2Y6kFunjB8pUuxSknMWJNy/UkH1i5OloJd7BJ1RIJBYrPQEx0E+atkpQEJe7lN26PDI2AN2OhH5J6RV9mMK4e8UHKhYG9vPnCXP9ApNRVkmhJLBgT0y/RJjZaVAs1+n5S4rMXwEHMqUooUbsXKfLdPlbpEliEhaZqFTilKWYsSXV08g8BSZI5FIzu19fj/6iPDJVuT6n/wBhGyloK5aQBxOS4BsI3qnmK4AAoNmzJe3QsfSLoOwdUr+Yev4rjh3Usby/UfnBUypCkKCAwSNWAuPEj4xxlz8yQXN+QV9IumQ4LQktcMnQbB9WAEd6OhMwliEpTdSlAgDzLRpOBBZRUDyOcfWOktyrI5EqWkLWq91zGCdd2UkDkXMHCNsTlnwjaHOG4LL9orBH2lezbUsSx01JbxgqjXIUVsrOED21qKUHk2iQLG4DROYOrvJqjOSoS5KikIUQE8FhwjXQe1C/FO0wM9c1CkolHgC8oJOVwyOE7kk6ajpGuMUtI505OW2MK3/8hZHdSnFhMkTkzSL2zJygsYXT15EhJLKcpJswZIIIOhuoAeBgqXWpUiVUd6pRBVfIUqUkBlAgJAIBPtaP4QqxNWankTlJIK1LseVlD5n4xcop7GYsjTrwY5S5CdCGAHMtr9ekZUyVzTmC1JDMwuPLSBZE1WgICTtc387fCDDNy2Kh4AQlm1FAmgyAd4sMTe23rBCqsWToBCjEK9BQXVCeTiBUgFIWctipjfwa/wANoXxfYX7lBidSki14n5KVzKiShBZWd31ZOUvbzHrGisRMwEITmLgW18G/TQ47M0S5S1TpoDmwAIdI19YY/atg96Q7rsGysVLUCRzYnzDwlnS5aDmCQo81F7w1xnF85GrfIf2icrJ1yb9Bv6CASbC6Vs2wtSl1JCfeBsNLAu+lr38PGK7FpSkywgcLLUEo5sgqPCQSq6nCHI4hrtN9lKYZ0rXnBV9jcEaFnAN/jeK2ooCSCnIQpQcDMzpsRqTZKU39lyPAsl2Z+/5B5c9RWErZ0JSc6Xy8WjuBcMq7EH1g6lmKDJDbXOo8m5EnWMmOMstbBYzEpBAchIbQ2IITvZzvr0TLVmACuG6tddhpyLh/GFt7sbHo0xGQ9yHI+L/k8IMQpJa0HhBIJvz+p9YqMqiGWbkX0u1rtrE/iEliWNxYHbXVvWJL5QeP4F/ZV11aUFIAloWpPE5JORPL7Lt49I+hKJSoJ0u+zN6bxDdm5rVQBs8tbNup0Hbomw8Y+hgkp4m8ef1i7sVkVMAW2biI4ho4YW5gdNTGmDP3cyW4zIWSBbRW/wA4KmyEsGIGgL3BAdrP1gSaChQKQkquC241NvFoqwG7Qpq6Zc7NlIQAzkuyW0DA3Pm0Ll0qE6OsjUq3P3R8oeS50xEtQAQ4UXBJLOTe1idB5QrmSswVcZgGDXBfncn9GJrwEv1FlTMlrBSUNax5ePnE3TlSFiXnISlVza4be+l/WG84hK9AG0Ph0hPWqCahJexSLeZ/KLQwq8EplVMxMpiJSBxq0zaafCPpaEBIYWaEfZKhRKkJyqC3upQLh+XkLXhtUz2EZpPYnJJyYvxKoZ4+V9oMb7yoyJulBbxU7H009YusYlTZyJiZJCSxAWdAfxiE7Pdnpom92E8Y9p2Bbz26gxMNNuTGxVDCglTlzEzCQkAWDkWs7+rFtWjpjspRYGaoDMOFL3tbTq8V+H9m0ypYSs5yC/T8TyvCzHsO/eyZ4/6SnIaxDWLfylleRgvqLkFGSejvhOEhDzJrHIHXmDpSGchiOJTavpp1KLF+06p6iEd6mULEymT5GaQb/wAiA22Yx1qMRz037OpWUBKe9VupSnOXzU5J0ATC2VInqqJjKeTKeXKkiyCwyoGV2t7RJL+saYIbKFbKSip5E2QJbTRZwohyOoUxH68YFopCyDLUoJl8LrJQyglmVa4VZiNnBGjArAcMPdrVMKlMCoksCtg4JbmNBskp95zCSorlGqEiWZhXmZS0MEpVyNvUk+upJKgJ4o5NMdonyZkxaQVAoLAr/wCpa6hsRtZtDZoGre/9nJICTosBV/FzqI8rKtKJ37OlajMUyVLAHAoh023LRz7XrMqQpku6kEAMcqwTnZwbZSNt+sFF2xOb00VG0csYwd5WadOAUR3bglmKg4D6KUwFgTqwvCDH6WomCRJlS2lywwcge1YO5swS55ZgL6kEVqyhSjnzOEpyhRINzqbgW2YQ9RWkoROmDu0hJzhWrvb1v6RJycOhGHFe2L8EwJS0FU1ZQxZuH0LjXp4Q5mYDLJcKmp6cPrxB49lz5qZiCZaghYJzJKMyQ+rKBtz3uIR4jjFUJishzpJcMtgkHRNxe2/MmKiuW2bONKjhJwwq/iFv5fxMPUSJQSwNgA0KKnOksoEddjybxF7wP3p5wppvstNeB72eXKBWFWZRu2r6PzgrE6+WSyQwtE5IcZyNLQVhmHzqleWSjNzUbJT4q+gvASajbZH1bN1ZVZs68rBwefQ9YUUiFz1gS3tdwDsddRfzG8fSMJ/4cStahSpyt0jhR8OI+Z8os8PwSVJTllS0S08kpA+UJ/FpfkTf+kZ8k09ENQ0BkoUhSSoKGRISDYOGJKTo5fXcl4YUy2QbBsqQ5QQ2W3CkjoOJw58otv2YRoujBhf4jJ5j/sHmiQxKQE5QlV7kuzqCjwhiqxsdrHoIW3BOV1JADnNc7n42ivrcKQQQxD7pLHfceJiaxGjXJyC8yUAEhzcHYqu3s2FtS8NjmjPT0w4SaZxNYhSWKSlmIDm5CtHGgb1vGs+YlRyqSyDdWUAluQfzMa09Q+VQyBLaOkk23BN9rnmfIgJu1n3y9B8oa3IelEQqCUT0TEBglQHVnIUSdASC/kOUWqKpSWWzgsG2P43MSmIEguls17a3IINtN9Y64NWkpEpZukAEE3Kb3Hwfw6xEyZIXsqBVpVY9SzbfSFtRiAfLLYWJKgAA3juWaA5xys5d7aPZmLeov1gBaipZSlJclgBofifyvF3YnikM8Pm5kzgWI4RfnxE331FoTy6opU/qW1BMMcQeTLShJckEq13uT+tIQKUb+6zu/M/J4stI649TgKSoaKc+rGJipClTkhBA0Dm+92BDc7w6xvEEolSyWzMW8zbyH0hLSo4nLpAN1vr0ZrvpaDj8k70VWGzV0pVNlFSwtScySwSwd1FIDaByqx0iupaz9oSky7Ahy/u+MR2AoM5ZS47qWCCDuRY5vPYRQpCqNQyFcyWoDMkh1BTMCG6NYxky70+wnFXopZUgJSEjQQvqKMCYiaBxJ3G4NiDzH1g39pASFHcaNf8AKPBMCg4uDGexatbD0MUwqxCS7xrhmMSjPXTBYM1CcxTyD6PzDi3UR0xqsRKSVTFMOWpPgBcwbWgVakTEulkpmKlrSAZg4VFLoVluAoGwUHLKGo5tHtMnu5gK1oUpRATlYJYkMwI36C/OJ/FO00xUwKRKVLEtWZJWCFKI/pDPp67R2pu1FOpSZgMyWnMFGUso7tKnclOccO/skDpG3Fyo0809Mu5tUEzZUluGaiZfqnIG9FH0iQ7NK7qrrSsWS8x/IlXpFFiRCpkgiypM3MRzQsFCm8CtCvKEuISga5cksc4Uq42Kh9DDQoC3spINTME8i6ymZmexV+8QoP04S3WGHbx1kCWXWjVKbqukkADwBN+kF4cn9jo5EtCXWApQTuVEm3/ctI8omsZp1U8u7qqJhzTFC5e7nlYKUB95R5QWrL3LsHoZKwAFFl34crq8wi31hmvs/MVLVnUCk8SiokCw5EWhngVGZJWlMsqKJYKlqXdUxQCm8ACznRtt03aKqCkZ5pWtIuUJSBLtqAlXFM+845hoXSbL4nfs+V90JU1aVrlqZCwXcNw3s7OR1AjdCJS3KpRSoEhQGjjcZbEF3exvCqVJAQVyjmlrYhWhBF0hX9ObkRuHOtZSTVKdGUjmZmU+m/jB+SVQ5xalSVS2ATLVbJnFstnJvq4SANS94CqOznCDcZhwpBLu4TsL878x55idcpcpKjkIOUhiWUStBcseHiszuGOjRVYSHCUhAcMriBLA3DFWumwFw5eEyycNvwY2mopk5hHYXvFtNWrIAnMyiC5BJT01D8vl9MwvDESUJQhIQgaJAt+fjGtDICABG9TWRys/qOb5S68IDbdINNSEwNMxCJfFMeSiwLn4D8Ym5+NrmKypC5ivsIBJHknTxMJUsk+uhixpdn0Y4qke8PWNk4kDooesQEnB8QX7MhCBzmTAD6IB+cMpHZisHtzJI6JSs/EqHyi6lH/l/f8A8JUSsNQebwLXhJSQQ4IuDCddHUyg4IWOQ/Awmn9q5blC1BKxqCWPoWMNxuU/1L0idr5v7JVFBS8s8QYlyk8ns4PhoOcUErGJa0DKpLJDfZI8QfXWO/ars6ammSuW3eyxmR/MD7SfNvWFH/D1z3ycgKhlU5vYOC3UfWOjiyLJC/IcXodyqIKCcxLEWO1jyj2twkSwFHKlVlZmuHLBht+cN6ygSySEoVaxAZRA8L/2gJNKkhgpXMpJLajn1+sO4pA/Ub2Jv+Y5HE0Fm9tP+5tB84Jk9padPDKCArdWYX8Xu3SOOI0qg3AoukiySQXIfQRI4jho7wZ0HIpKtUnUlms2lvSLUUVJ2UWIVwLlcxLOWuN9P10hLWYuhPsnOSQBawPX8oyfQoRKz5U2YWLObAa+fX0j04cAopUkEi7JP6EUqL2JpdKqdmK18XJmbo3Lwh/2fDzRKyqzEWfQt16Dfx6QLMps4SQ6Vgh2sUgqYubgh0vbYiHtGlctSZiWcE5SQDzFwdbWtEnLVFxj8FfR4WmWHADO/wB4/aP0ENpNMnXU84Q4J2hl1IUAeNBZSS+vR9RDyhm7Rz5JqWxbsHxKTYxEdp+0q6WT3ctxMmE5Vs4QPeI68uTiPoVeLRB9q8NM1AKfbQoKT6sR6fKJGo5E30HB3Gjt2R7IhMmVP7yYioLrKre8TqFAvY3fV4Kxvs1NmOUzHUWdS3uPJwD5CKujQyEjkI0qVRX1G/cyObciA7R4auVKSohOZOu7jf6QlnUuRaFLRlUlaZmRXsrysdOrEecN+1Nes1Hdouycxv8AAeLQqqJneTBMISWlukO7F3NzvYfow7E2kXJJ9seTsVEwnIMpSXDlWUM4YuhwlSXBYkCxDs8NKxSFz5NSBcAgsX1GUpUxa7JY80nnErT15SXQoFSgM4OyWe/LXrrBqMXRPJHdFMwH2hoQ92bUtDvrtPoZuk2Us7EpUomYrjmEMhOyRcsDzclyHOzRCT8VzVqVzSVEKGWSj3XOqzoNfZu+8dsFk5lKzKImqUQmYUhRCb8LqIu4HOGNbIlU37uWB3qzmUpRzKfmpgST4AdGh6mn0W24sKXPX3s25GeYWS1mQEoB8yGbmX5QsxuTxJyz2nqAU+UEpQdAkEMgal9SdTB9RKUaxFQkuixJOgGQJWCfdIyggHk0KprqmrnkLVnBGWwSzkgOWGh5xFp2N1JG+B15zAKSDLUvIkhIDuDxaNcpPjHPEa3uphSUFQ1BcWHK+u/k0ZOm5hLlhSVTDOQrKguEJRclShb9W5xyqFoZGdYBKXHhmOX4NE8kkqVgRnEopkB8rhBD2KkTST4baco+uYXKZIJDPdnJb1MfNMEoQusEvTuqhayQXBSUuP8Aya/Ix9SSrKmOV63LbUf5f9GTKqdI3nzmESmN4uSckvU2Lak8hBmNVxAZOpsIYdmsBCB3iwDMPP3eg68zHPj7nbIqhG2KsI7GmZxVBN/+mk/1KGnl6xZ0OGS5KQmWhKE8khv7+MdlTAkQsqsSh0pKOnt/An3TY0XMSIFqK4bXiYr8fQmzknkLwArG5m0v/wAoKPN+B0cLZWrqAqIftfgqZy0rQB3qS99FDkfn5QLWdthLOVTBQ927wPL7RTZigvuFmX9oJVp0s58hGiEMkPclQUYOx1RTVS0BGct+tOkdqeflLpIB6CFFVOc20It+jpHalSRcmA3dnT+nBIay65BUe9VxEHI5ABLuRyfUjzjTEJrKIDKBNiC7fnE12qqEolZlaZ0N/wBw/v4CCZc5JkomZX09m7FwC5TsTbbxEdDDJyx2zFkhGM9P+BnW1xSngGVtVZr310N/PSEXcuoEa/rWOlROUpJS4uXIdgOQBJLj8N470Fb3ctlJLg3sX8vxEMu/JFHiugKtIKTwlSUEHKDluPHVm9DGlRVkTP3UvUJzLKuWwewA0eCK6pSpRWklyNXLl9TbzHl0hZQzwgqsTfd99uoi2gGq2VlQkMFEZswDI2J6uNPKE87Ge7qVIMpUxYslKSG0BNmsznnDLD6o2cbkh/Jg224sA0AmclM1lfvJygTmSlPCNSSo3uW+AhVJMpXQZT5jMdTSipjkSASDu6mDvr5wdhvaRGQzJnAx8cwexDB78mhMaxA3UVJcJsQS40vYtr8N4R0+EFUscUxVrA6G2nDAuHLsLjF9n1PEsYky0pzLBKg6UJupVnskdNywiAqcbmzpyE5DJRnuk+0QL3PloIb9iezQllU5aQ5BAHLmfVh5GLD9hQR7I9IVKNaWxSlGD+TpSTeAeEDVsxhBIlMGFhAdZJUoNa9uWvrCWnVARqyXrezCJs3NMnTEqWEqASEgAZWAcgk9esE1PY2SiSQhC5hd7LImeAcs3T4RZ9ykpYgEDQEQvrqgSxYfGGtulbJzbZ8ZmHuZ4PGkLBSoKD5WIA1GthryhpMlzUKJCVBaQGIFwHuSN9xBU6rm9+qcEJmEzFEA+LBvAXjsinM+fKQFLCAlalk7k5eZ5/KHSydDJwS6FFYvNTKO7qa5BLHUAac3gSllgA5gMxSGAchXpd4eYhIPfCVTFKjlIUVni8ARYeEKZSTLtmQgh3DXBGxgoS9uvJMzUuP6IcInhMlNgHsENvs51G3PWBcJqxPSpK5PEh2yqIOtwwb66QBPqgEoAdUxXX2lbEg2sfeEPMZ/cypUqWWVup72udOsRScNfIanFRVdmtWpcqX+6lpSCwJJex6kav8AatCyZhIWc0yYoKPM/i8NOz+IpmZ5Ex8igWUXIffXre7R2/5KlNpc9WXZlFQHQFzbo8OjIBzvs17Gy/35mfakpvzYjbwIi5nz7R8+7M1mQyH0VKAHkop+YT6xT19WyFEatbxNhHD9ZGX1Apr3WFYNTd9OMw+ygskddz5RXlWVMK8Cpe7lpTuBfx3+Mda6fCVLjG0Z5+6QLiFcwJJYCIvGcdd75U/E+nyjrjlaqYrIjT5n8oka2nRmzTprJ91CGJPUqJa/QK8Y3+j9JzfKRbddHemxgOVEEXs+rDpBMvF35wHJmU6h/DZrArWSdP5UgD0jmFoHIeZPzH1joy9PHwa8OV1TQdimSaApgSNCem3hBdFiBUAxhRUBeXhbKfeF4KwShypdZKgdEv8AFxeEyx0vcasc1ekOhPCgxgRWMBC+6IJUwI0Aba58IzMjazdTCbEKYib3quJIAAyliBqX53heLHCUqfReblGNpBuL0IqFATrpB4UgkB99PaPX8YKoT3UpMtDhAcAFzqTub84S9+FlkrDbDz3Okc63GEI4cyX6KsPqY68IxjHilo5E3cuT/wAjyRVS8xQqy2DGwSoB2YnwHjBARkDqmAWJyvyazDRwR8esfP5mJFUwLCSEjf3vHwiul4lLyuhN7O/hf4vGXJjcTRiyLJasIq6n3hLZLBiQNeg8/wA4V0ypk+YqXLSygAb2e4D+F4JVWFWpzfrSHmH0boCkrT3hygqQoOlIU+VwdHt5HlC1KkHONUAzK9CJYSlQXMsHchrvfLcjXh3j2loVTCVAFalkZgARwgHKHLMMxfy3h0vsyiYpKhwF3VkAu4PpffrFNQYamWlkgAb+O2Ym6i41Mc/1HrY4/bHbB62JMN7OhISVstTf6Q97DUjx+EH11EChSWa3Ds1tm2eG8zxAGxys2+3WF1RPAv7I5nVtCL6hxHKlknN8r8hRlYHRYkiSEyZikpmAAZX2G45vrDeTWA7xF9qKZM6W4RxoDoJ1V+Rb1aJXs5JnzJjS5kwE3LFQSB8o7OOSnj5t1XYqWPZ9mE8RyVMcjx+V/wAIT01FMSljNUpXMhPlEhO7V1dPUlE1CFBNmDpKwfeSS7ENp1gMOSOdtQfQEocdn1PPaJTtXWZJay4cAs+j7fFoLwztHJnodC2O6VWI/HyhTjmHqqiJIJCSoFahqEgv6kgCG1tJlQVOyJ79UsJyqyqUgkW1NtAdCD8xBdFVpcFIW5DEAG/R/wBbQwxvs2Jd5yipCBwrsBfY7g6QkrqxSJaQgM93LvqwLNb19IYkpqkasWSMXvoNlVaJRCnUg5iSrn66f3gkdpZVs6RMBU7tf/Vt/aJ5CuF1DvVXBKtBdww8N41r50xLC2ZQ0CdoNYE3TF5vUp9RGeK19MpcmZKRxiaygoG6Rdw2wMC9qqyZOnNLKVBKPaDhs2vyEd8Mw9CpMwu69MoFwzKeOX7H7xvZ7uzbaaxE4xf7Co4pZNLycaOrVJSUd6LpZxrfXrA4rkC3GTuQd/MEx1pzlGjZiSClks3Ldj9BGLmsTlSC93IhnKmH+HlXZ1lLyoplcpkyWfNiP/Ij0h9geLqqKtNOZbZVZlF9khx6nLCOrQRIV/JUKt6j6CKTshTD9u70aGQX5uFIb/xPwjN6jj9NykvDr9+/7LywvfxX+9f0fS5Vkwix2pyoUSWAFzyhytTJiL7Xzgooln2WMyZ91Og81ECORihzmkJh2SuL4oQkJljiX7IbY6Ejd9k+ZdwAKvs8UpK59RISvdBWVrfqJSVN5m0AUn76eCskZ1OeYSL28hFkqgR3YAIBYlYUwSMoKlEfdTkSOalHRo9Cp8Fxo0rFxSdkkiS4dJdo8MuDKzDloUFIQUKUkLEv+Q6KUT9rbnHCXOCwWDKGqYLlfQ6NXsHQVILpLdNj4iGNJiJ8OY/DpAig8Dk5SCNoF7Q5Li7H8mpSXcxzmVIuMwPSz+kJ0ySVL1KTlyh/tG+nJj0vGlTKCACF5suh0Gu3PleCj6a1dmbL67jKkg2mmJyFOUKudtAOu1o3k4OgA92AlVySAC/g7/KEmH1BM5QSlwbkbAHXyvDddYTw8CeitR4FvgDGvFDitnO9Rk5u10AVlKtC9Qp3G3xgaVTKSXAZO/Ia6QyUsKdgWGp8fH0jmhalcCCXVbIBc+X60gp8a2KhfgIRSzyQhHE7aC9xFx2Q7JJk8U0Zpqr7EJ5N/N8oZdlsCVJkjvCO8IdTe6BpfdgYo5IygtYHfc6P4WuI8r6z1znJ48el8/J0E3Xuds8lyQkXF/sjXz6OLiPZsxtbke6NABz5jrtGi5rAn2Q+vvHm3XKd7QlqK4qBEvhRus/Mc+TaRgjC/v7+/BFFthlbXBFvaXsHtZ26aNxQgqau5L5lD3j7KT4c9jA9fXpCVMcqWurVSrs3X9NG+G9nl1N5rolbocuXd8xFwHa3ryjTGCirY9JQVsXyBNq1KlyXCLpXNL89E9dQ+gi0wTBESJQSgMANT7R213gyjokSkZUgBA2FnjvUTsoKffNgPoR15wjJllPS1H4/7/r7tMp29A0+zhwQ3EQ2mzdYj+1GHoqEObLSRkVv+jvDfGa8jMHDZbnRiNPNjaJnHcUyAPq37tG7c3h/pcc1NOPYziuPuAcDwKdOm5dEoJC5g33AHM7x9Gp6dElOVAb69TzMSPYLtJml9xNGWYknKrTODe/8w06gRR1tSwJMdTM5cqZmrwBY5OllCkzACki4P613j5etK1qWUBc1CfYUQ3z18Yt0Sv2hZJugFmOh5+MORg6NFctP1pGr0+OojljUdskJMgGlS2VySVvcpbR/K8LW/e5g4IlnRlFj8BpFFX4aku3CQf1eESaYJXxEgM1t36wXCraAyYX2b4QsScxUskTPabmNQ7W1HSOVWsJl6i5Z3HpB1RgSSmYUTAnKBwg6vsx3t8IBVgbjjJLl+Gw2bx5xSx8nZeGco2oqziJJ7sJUDzT4RzFM903HUH8YMnS1JSlLlk6Pch9h0jRCj7pYcuUT6ckOll9qvs0rkrUmqZsvepWlRtd+L5j1ig7E1RE1AVcrlG77pIt8RCylw2aJZS6SlVwsqbVQLa6ONdNY9opZkzJBb31AEEMcwVbpcNtzgc2Lnjcfvr/sTzT/AJX9n1GZMtEZ2lnpacos7y0H7pJJ9cgh5KrwoAg2N4ke0qHmVCXYLQlYfTh4T/U8cv0KrI7+P7QpJEZdJBBuIpBjqVoZQuQx/wC7MfW0IJmx5iNCHjtSim9m2rRfUmOU6gsLVZSweLYJTlSBbQDaOtR2Xk1P7ynmpC9iG9CP7R8/7oGC6WnmIaYgrQ7gKSSHZnuNWceohXBJ2mwvovwwvFcPnU6yJ0spD2ULpPnt4GAF3ioou2k1CclQlNQjdwApvHQ+frG8zBaOqBXSL7pepln/ANX+VoK/JfNx9s1/JJkBkOptW5OCNfWCcXKZcghg623sP7fhBVZgy0d3nTmSM3ELpuza6abiE+N5lLSjz8BGyDqCOXmjyyujTAKvu+8UAMyy3KwtvBFUtLurKWvr83grDsEQ13fm5grBOxve1H7xRMpIfXiJ2SXGmrmF5PVQgnJ+AvwskqsHwXssuuLl0SftNdX3XDNa6tI+ndn+zEimHAkAjVTX5EJO8M6WSlCQAyUixI+QA26QYFNsyvdSD7JAd72uI836r1uTO/c6Xx99/fiw4wUFo8CgE3YAXSOux8DygefPCdipbaahN/kx3jydVgFk3PvK2YkbPZumsIK7EtUp03V1Yc+YEY0m+vv7/wDPkbCFnXFKsJus51N7Ow1t1YaGEFZVqUcpdSj7KE9B06b6RgmlazLlArW4f+UF2KlaJ5NqYq8CwFEh1XUpR4lnUtcJT9kMTaHvjiW+/v8A0OclFAOCdnNJk9iRcDUJ2tspTEaRT5QlN9Nk6v49DHRQZgzn3QPgeTtrANTU5bDimHRvWz6Nd4VJtu39/wAf1/kzuTmzapqclzdWw18NPatCmqqsocsZhsAS7A7eFtR9I4VtZ3ZYHNMLsRoObfXnCKrqyo5JYzLU7kct/AD9awzFhcmOjBIHxzFBKSApWZSieEakjRn2FoVU1BPmkqWhYCmJcNZ3Avt+MXWBdm0I4iM00i6yPgke6PDzh+cPYaR1cT+mvar/AFFZJpumyA/5ehCCV3JNkhNwS1wdgL35tHOqnz1gyVA5gkkKIL2LMert9YsqulB1HnEtXT+5UWLanw5nr4ecOhkU3TQK+UH9nZACEgbBvP8AV4qaeQ6cx2ERWDYgAkHnDyZjTJyvG/HSHZccm9AONM5aJDEUw9rqwF7xKYxX5QVH3Q/nygqsuTqNDHssVTQoqvlJSnwCj63eK79i4dInuwhCZKCdTc+Zirra5LWi0kJbaSSJLF6f4ROzCHvFPis4fWJSq9qIkE9orqalEiTLE/UDhSmzHNuXIOvTXWNZwT3igWAzNnRl4ks4CG+Q67iDO0lfIRJWmaoZiOFIuSfAaQ7w+ahUiXNSgALSlTMHuAz9RpCK8mVSoT08hcuTmyqyoUbkXKSxBbUsSQfwiexatE9WaWlRCEkLcbEMR5gxeYmc6FJHpz/GIv8AZCapKUy1FJSAogFrndvlyhcfT4+fPyVybfJiLEqNCCkS1ZkLSFJJLnN7wPjqPyhYQ0fQMVwUU6FpWkrppjOUtnlK2I+0l/Pz1lF4YtQUU/vEp99OvodfgYe1Zqx5aQuRMjp35AZyzu3XT6COYkE+ze7efKPZdOpRypSSeQgHA0xzaPAXMGU0kkgiwF8wOjeGn9+UM8O7MKKSucsSkAOXZwPO3zj2ZUSpxEqSyZKSS3vTDuo/hyZojg0rYCzJuonPBu1Uxcxcspzodkk2U/nr5w1p6KkrCVIIROa49lX/AGkXHX4whwer72cwQBlVd0gFKR11sBeApVLmqJk4KCEJUrKS4NzYJbfraKaW/Aqumt7KwUSpZY3HMR2p68ypiVA2djfUHUGFmE4sr3lCYncvceI3+cF4qtCgkpSQSbl+FubvGecVJNMctdl1Kq0kBaGL77MbR4qrsQ/Ql7hhqfwiOwfGUJk8VhmISC/EH1HxL7PBmI4mABcFJeyd9WD77aPHGn6OUJVWhem6DK6vDEBWVAOu6ja2sI5Sl1C+6k8JS4VMI4JYZwD9pZ25W8+dRhtRPHtCVawZyB12B9YadhaI0yZshS0lZmd4DdlDKA5B3cNvtGmWH6OJz8/H9l8mnSKnBsKRIQEpF9S91KOuZZ3GsNDMYlrnnsBteF8ufolOguVbjmOsA1Ne5yosPeV0GrczfSObTk7FuLkxhU1zOlHFMO/60vvCGtxDI6El1q9tXR/g3xgauxEAFMoljqs7/iR0iYxDES5Si6tSY2YPTSmw/bBBGKYqmWG9pZv1PU8hFD/w9pQZRnKIK5hLkcklkgdNT5xDSsPWsurUs5tvzMXXY/8AdSijkT+fxvbnHUlhjjhrvyJeRyZd0oSkdTHlRMTzhBNqyQWtACawp1MT6i40hX023Y7rC8fPe1r57fZUPUQ7rcay6G5iNx/ElLOVF5ivgOvjExRfKx0VxQPglQUpyKuU7vqPyhlOrbWvAuG4FPbMpIuNIydROpICsqiWKd976N5Rt5Rb0y4ZZRVNHGonlnUWAidxGYtfuqA2cEPH1bAeykpIClPMVzN2flsI7YxgiL2HhAfiOO60BkfPVkfgk4JlIbYQfMxGzQvxCi7kHILA3Ty8IXLqFctIbCaltDuaikmG1lU7mE8xbmOkxKrkuN43RL/Q/KDuhE8ifRdDBKcqUe6uTc+O8bLlzhJTKQtKAHsxNncX1jacJykshLEsCsKDBL8R5uzt1jstaQColgDqSzNzeESbQpAOHzpyXCZgqC+hs3mSSw6wRhUqcszQo5ZZJcoLEFvd123jl2enSVTp65SnRwi32ru3RmLwThypwmkJH7p+J7a8uuluUW7K0ujj2lryUJlALWtswASeJnAJYMLwlwWiSohJ72XPGpQ7tpcCxEU9OSJ6RMISAlTXuokgcrMPnBsiploBNnUokizkudfSLT0S6IoUilEvlmKDhSDJTbxYb8zA0rGBTlSZdOlJs58egAMVeGLSJ9SVcIWUrT1YMr0LesLMVpEzJpVLfTMNiGIBY6XzPBKTQSaemTtZUTZ91LKi/slwAeiWYW53jatojKMtTNMS2YMHYjcaWt+jDWVhs9YGWWC6nzlSQXFgSQXs1rfOE/bbDVykoK1d4VElQSSwDjXmHILneJ+bQxS4+f4OYqTNT+7UjiJCzuzXsPTzgEVRE7umzJLAoLOw1UORc2MGUCymQe6BSklJIF3y7s97bx0l1cxJKwR3mUqcIsW2BcsTrCXptUattJ39/BpNwlMqakCalJJGRCUqUT1KlH184IT3RmyVKdUuYFJKbsFDRRGj2ItzEDTpwqGnFK0kDUOd7tme19Yd4Th4mlE1aSiWgHINFHN7ytBqdABFdv3d+egZOovj06rsZpXKWjumDJFk2fxEIKOgy1ctKlOkFRSm7DhLebw4rpRSCuVxMD7Vwbeo3vCOfLmTe7mIUEl3JAuG2eLhj7roU5rz2VyJ2d3BDFi418+kKO04XJEirle1LPEnmlXCQTyLj57QRMxNSUstilNyU39RCfFMbC05MqlE2AKWc+lh+ECoO6aJKWiuRjaJsoLQopQoO+4vxdHBsYUYhiQysCEoGztd+b2eEtDJXKlhCgSqYrhSGYE3PgGD+UDYlRTMpUVuwuBofCMUfQxU+9eA+dR/UIm1xWWBADN+FuXWCZdCW9ksWY2Zw3LqB6QFSYQAkKmKIcOR0284YJVKByy8wVuQf08dCMIxVRENye2NKWnCUaDOGUVWsdS9m5lrQTTSCl2djcqUQ7nk1mfQQNhtbrLXdWqba7ag6vq4ZnhxSyy7Ny28AWDnkTd7QLB6AqufMlh8pUDuCOT6awqqsQJ6RUz5ClKu7aBmG7qNg+zMYS1NEFFmZTb3DNcW3GmmsCscS/qMka+vJPCCS7OdvLeKTsdgCcwVMuSbk6wLWYMyyWJLZrE+7ubs/PxPKD6evMsDUFrj+8TJ0qCi27KnERlBYO1oicaUlMyXNIbKoP0BsfnBFV2jUUnnpeJzE5i5qMruSGPK/wA4GMW5BL2rZ9Hw7EUhIYxlRWBaXP66xC4NULCAhRLp35jZ4bqxBktvFSTjopRUto54zcG28TchQCyk6HTbfp4/CD6+oJADvCqclik6X15fD9NDcKorJ0OP2MEey+4JawB5szs946y8Pd2ShQB1J+V9OUbYYsEAKBOwDO76vbe0MUpA9ogE6gv8LG0MbEj2i/h+UR3bj+D/APJ9BHsZBR7KBf8Ah9/1/wDT9Yv8M0X9/wD2pj2MgpdgiLtT/FHgPnCPAPbmfeP1jIyJDplvwd8R/wD2En/LXHk//Ep/ypn9SY8jIhEO5P8AClfc/GEnbn/o+CvpGRkD4Dh+dA2H/wAFP+r5CA6T3vP5mPYyM8u2dLF0g7Cv8HM/y/8AYmKiv/wn/wAf0jIyC/5GfJ0gBX+FleA/phZgv8AeCvmY8jIJ+f3AXg8ove+7Gq/4kj7/APtjIyBYTGOL/wAcf5S/kmB672D4fSMjIp9Ej0d67/Cj7o+QhPh/8VX3oyMh0PysQ+xrh/8Ai/8ARFJgH8FH3R/uj2Mhfgk+2Go9pfgf6xCyd7cz/KT/AFRkZEFm8/8AhD7kz+sRP43/ABT91H9Ij2Mgn0Fj7/yIazWOatfSMjIkBmTwMsM/iJ+6f6Y8nRkZAZCY+xev6xwTp5iMjIPH0VlHVJ7f+r6wYP16RkZFSFn/2Q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7728" y="332658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Кері</a:t>
            </a:r>
            <a:r>
              <a:rPr lang="ru-RU" sz="3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байланыс</a:t>
            </a:r>
            <a:r>
              <a:rPr lang="ru-RU" sz="3600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rgbClr val="C0504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«Табысқа жету</a:t>
            </a:r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баспалдағы»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52596" y="5072074"/>
            <a:ext cx="271464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kk-KZ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-Мен бүгінгі сабақта... түсінбедім, көңіл күйім нашар болды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38678" y="3830801"/>
            <a:ext cx="271464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2-Мен бүгінгі сабақта .... жартылай ғана түсіндім, көңіл күйім орташа болды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80176" y="2889549"/>
            <a:ext cx="285752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kk-KZ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3-Мен бүгінгі сабақта.... жақсы түсіндім, көңіл күйім көтеріңкі болды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Documents and Settings\Admin\Рабочий стол\грусть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7306" y="2538707"/>
            <a:ext cx="1857388" cy="1143009"/>
          </a:xfrm>
          <a:prstGeom prst="rect">
            <a:avLst/>
          </a:prstGeom>
          <a:noFill/>
        </p:spPr>
      </p:pic>
      <p:pic>
        <p:nvPicPr>
          <p:cNvPr id="7172" name="Picture 4" descr="C:\Documents and Settings\Admin\Рабочий стол\улыбк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7759" y="1628800"/>
            <a:ext cx="1903397" cy="1071570"/>
          </a:xfrm>
          <a:prstGeom prst="rect">
            <a:avLst/>
          </a:prstGeom>
          <a:noFill/>
        </p:spPr>
      </p:pic>
      <p:pic>
        <p:nvPicPr>
          <p:cNvPr id="7173" name="Picture 5" descr="C:\Documents and Settings\Admin\Рабочий стол\злой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348" y="3571876"/>
            <a:ext cx="2143140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2475983"/>
      </p:ext>
    </p:extLst>
  </p:cSld>
  <p:clrMapOvr>
    <a:masterClrMapping/>
  </p:clrMapOvr>
  <p:transition advTm="318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1602</TotalTime>
  <Words>357</Words>
  <Application>Microsoft Office PowerPoint</Application>
  <PresentationFormat>Широкоэкранный</PresentationFormat>
  <Paragraphs>71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Үй жұмысы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Даулет Дукенбай</dc:creator>
  <cp:lastModifiedBy>Huawei</cp:lastModifiedBy>
  <cp:revision>55</cp:revision>
  <dcterms:created xsi:type="dcterms:W3CDTF">2020-08-09T07:44:25Z</dcterms:created>
  <dcterms:modified xsi:type="dcterms:W3CDTF">2024-10-31T14:57:03Z</dcterms:modified>
</cp:coreProperties>
</file>