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3"/>
  </p:notesMasterIdLst>
  <p:sldIdLst>
    <p:sldId id="274" r:id="rId2"/>
    <p:sldId id="275" r:id="rId3"/>
    <p:sldId id="287" r:id="rId4"/>
    <p:sldId id="297" r:id="rId5"/>
    <p:sldId id="295" r:id="rId6"/>
    <p:sldId id="292" r:id="rId7"/>
    <p:sldId id="293" r:id="rId8"/>
    <p:sldId id="298" r:id="rId9"/>
    <p:sldId id="291" r:id="rId10"/>
    <p:sldId id="284" r:id="rId11"/>
    <p:sldId id="290" r:id="rId12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3" y="7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54919-2CA2-48F6-96AE-89D6240D518F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094AE-D8F9-48E5-8AFC-2F17A381BD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724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364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/>
              <a:pPr>
                <a:defRPr/>
              </a:pPr>
              <a:t>10/31/2024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37D56-7DFD-433F-99DD-3A8A770C8A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9E285-482B-4065-B9AD-9EC16B60C105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E7185-57FD-4A8B-8E87-3049BCD026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179;&#1072;&#1085;&#1072;&#1081;&#1085;&#1072;&#1083;&#1099;&#1084;%20&#1078;&#1199;&#1081;&#1077;&#1089;&#1110;.ppt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5"/>
          <p:cNvSpPr txBox="1">
            <a:spLocks/>
          </p:cNvSpPr>
          <p:nvPr/>
        </p:nvSpPr>
        <p:spPr>
          <a:xfrm>
            <a:off x="406491" y="1858715"/>
            <a:ext cx="10816476" cy="2790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Тақырып: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Газ алмасу механизмдері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4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4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4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47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952599" y="5072074"/>
            <a:ext cx="2643207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95801" y="4071942"/>
            <a:ext cx="2786083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96135" y="3071810"/>
            <a:ext cx="3214711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170" name="AutoShape 2" descr="data:image/jpeg;base64,/9j/4AAQSkZJRgABAQAAAQABAAD/2wCEAAkGBxQTEhQUExQWFhUXGB0bGRcYGBofHBwfHBoeHhsgHxwZHCghHCAlHRoYITEhJSkrLi4uHB8zODMsNygtLisBCgoKDg0OGxAQGywkICQsLi8vLDQ0LCw0NSwsLCwsLCwsLCwsLCwsLCwsLCwsLCwsLCwsLCwsLCwsLCwsLCwsLP/AABEIALEBHAMBIgACEQEDEQH/xAAbAAADAAMBAQAAAAAAAAAAAAAEBQYAAgMBB//EAEUQAAECBAQDBQUFBgQGAgMAAAECEQADBCEFEjFBIlFhBhNxgZEyQqGxwVJy0eHwFCMzYrLxNHOCwgcVQ5Ki0oPiJDWT/8QAGgEAAgMBAQAAAAAAAAAAAAAAAgMAAQQFBv/EAC0RAAICAgIBAwIGAgMBAAAAAAABAhEDIRIxQQQiURPwFDJhcYHBkaFC0fGx/9oADAMBAAIRAxEAPwAGmpFKcgWuTdgH1uTzaOk+jCQ5KP8A+iPqqGeFlCkTGYcH1EIMeLi3K3jHJUfk7XK3SDJ+HD3HI5wvqEKS4c28R/a0OsCnEyElROvk5Af4NHHtIhiVFJCSvVuv4ROL7RalumC4XNmDKMv7u7KJQm+mqxcMWDO22rwYKI8CUh86zlWAGOyQMpYe84vuXcwqqZa5k5buEpLPsE+63lG/Z2rMuqlBalFIJy3s7FtR47wy10xTg+0V0yQmWlMtLZg/m/M8mhRWSzLa93Yh30d7i7fnDObKWtalJCr/AMvIdNfWF8/DZpIzZhmKgknRweQuL72184pu+i467ZPV8m/XdP4QsNatCkpJ4Xyh9E3d29YqZNH3iQAeIcN9QXtoNAdoCrMBMzNLCRnIJCrXYX+R5NEi02Ml0cKBQ7vM7uMxJ5mAVG0gAsSSsltNVAnzYeceCXPk08xEyWUlKVAkgu4ACG6EvDCiQ6ZE1SWLlHCHcEHIPGyfjBNU7FqVrRxrVqTImqPtNYjcM4MdJzJKUZ1hSU5gQWchsxURsz25sI3xCmmKRPUpKmJSkWOjW+DRyqJ6f2hSCLmXY8r3Hnb0gQzaQc4UsaKLD7ot8S8c6nMUzBLS6gwzEgDrbVhzLPtHDD5cxcvuRwJS4KiLm7BieQv5x7UEWpadgW4lcgzkk8zpErZL0ZRIEqWVFQUz3D3U/F48rRymDuUhk5580+ybhz05AfKDzTBKUupPdyX0bYDKCdy7qL8xA8ioQJZqlOVKdKX2AJDDx1fr0i73ZXg2rpxlSwnWYWDAWBI6foxpSlUtCjNOUPYPewAHhpHelYIMwiYSeLiSzHoH8ngdNSyBMmJeYskoRbhSLDoCS59Iplo5IStZfMtCOZYE+AI+ceSUZ5hy5yhIAzZiATvteC5ykpSlU4utQBybB7t1848SqZM0Ilp23PoLQLYQ0oFcK0ouUqYv4fKNCpIJygGbYqSCrKH3Ba5to8aUEvugoBb5tyk687ax7JSE+876unX4QptXovizniALytzfR9Lfynfr5RhQf5vX/wCsdFAFRVm6AMLD0j0t9o+n5QLZaRyl06lEAZh5/wD1jWrllCgHUQosC49NIMokjOHe7j2eflHObNUleWWlwfbUSbeDFgYJFO7BJssgXUp+T/l4RqUH+b1P4R2qZWRJT9qzk39XvHG3MeqfwiMtM1Kfvep/CNVJ8fU/hGKmJ5j0/KN5MrO7eXDr5sz+MWk2RtI8p6dwVEluhMDJmJL306mDa6elCQ5UMo5X+LQJLlJJCkoy57udX6i4EWkVZiEg6fMxsinfRPz+sbLm5VsSmw039G0/GONXMmBXALG+o1OuqouiuQ/oJJlBfvJCC4vzG42hfiE5KktlCSHOpL9LmG1BPdM0lgMhb1EdabDJZAmEAvcDx8YK2DavYqwyeBTyknM5mHY/ywHi1560I4lqUpm2c89up2ihxSUkS0vstTc2ZLwso0iXUrSwOdWcKPvpN7HkHFou9WV+w2oaI09OErIW92V15bgcoQ4nSgpK5RIUniym5Dbg7gRRYstZNklSdiLj4aQgmDJmWu3CoJB1JIbTluTEStlrSGUntKgrZaArIEgpcuk5QSw8TrDWdjWYIPdFJzZU5gSWYENm63iYpqNcya4WsJISUtmYMm7tpoXHNtNYbTKFSU51q9hwCQWABtmBL3sX14h4wySroTFxf5uwyYsFZyAcbFwlva2t0OscMTnLecoJDoyoBHiyr+W3OO9HLWeJTZpQUb7g3QfVR9IMpZREtaXUdFMlWrG4AG+8DdjKSIsU8xUxC0pIchCwxIKSWU5a+pLHrzgmsmK7hCZJIPeo0LcKQolzyYQ2xOknZbd4EhLsokFmcO7X2ielZ5KFFQOUrSH5Ag/B4uMr0XKK/MgjBljvSrMGzJVlc8Q34Rc7DzvyOhMyZOWmTJKlBZTmUw0J3N2G7cxzjpgdKpDaFUyayL7ZrPyAcnwvF5huHJlukbrUSo7lyT8PpygH8FOVbJam7OTFA98p9CyHADXbMdb72hlSYVLASkIDswJuQw5m+msPajQ5faJHtX1Gvp+hA2GoOSZMFyVZQ/Ia/F/SBKchDV4LJVbKnLcghO5LkgRP11IEpByGYlDlICtCRu0WNTLZJULcwHfpv0hBUzwkq0a3jfw84ibCQqlVACE505lq90kX6AE6CDKghs0wpBVdiVOOTXDWY6CF1RIyrSpWZi1gohtb2Y6kFunjB8pUuxSknMWJNy/UkH1i5OloJd7BJ1RIJBYrPQEx0E+atkpQEJe7lN26PDI2AN2OhH5J6RV9mMK4e8UHKhYG9vPnCXP9ApNRVkmhJLBgT0y/RJjZaVAs1+n5S4rMXwEHMqUooUbsXKfLdPlbpEliEhaZqFTilKWYsSXV08g8BSZI5FIzu19fj/6iPDJVuT6n/wBhGyloK5aQBxOS4BsI3qnmK4AAoNmzJe3QsfSLoOwdUr+Yev4rjh3Usby/UfnBUypCkKCAwSNWAuPEj4xxlz8yQXN+QV9IumQ4LQktcMnQbB9WAEd6OhMwliEpTdSlAgDzLRpOBBZRUDyOcfWOktyrI5EqWkLWq91zGCdd2UkDkXMHCNsTlnwjaHOG4LL9orBH2lezbUsSx01JbxgqjXIUVsrOED21qKUHk2iQLG4DROYOrvJqjOSoS5KikIUQE8FhwjXQe1C/FO0wM9c1CkolHgC8oJOVwyOE7kk6ajpGuMUtI505OW2MK3/8hZHdSnFhMkTkzSL2zJygsYXT15EhJLKcpJswZIIIOhuoAeBgqXWpUiVUd6pRBVfIUqUkBlAgJAIBPtaP4QqxNWankTlJIK1LseVlD5n4xcop7GYsjTrwY5S5CdCGAHMtr9ekZUyVzTmC1JDMwuPLSBZE1WgICTtc387fCDDNy2Kh4AQlm1FAmgyAd4sMTe23rBCqsWToBCjEK9BQXVCeTiBUgFIWctipjfwa/wANoXxfYX7lBidSki14n5KVzKiShBZWd31ZOUvbzHrGisRMwEITmLgW18G/TQ47M0S5S1TpoDmwAIdI19YY/atg96Q7rsGysVLUCRzYnzDwlnS5aDmCQo81F7w1xnF85GrfIf2icrJ1yb9Bv6CASbC6Vs2wtSl1JCfeBsNLAu+lr38PGK7FpSkywgcLLUEo5sgqPCQSq6nCHI4hrtN9lKYZ0rXnBV9jcEaFnAN/jeK2ooCSCnIQpQcDMzpsRqTZKU39lyPAsl2Z+/5B5c9RWErZ0JSc6Xy8WjuBcMq7EH1g6lmKDJDbXOo8m5EnWMmOMstbBYzEpBAchIbQ2IITvZzvr0TLVmACuG6tddhpyLh/GFt7sbHo0xGQ9yHI+L/k8IMQpJa0HhBIJvz+p9YqMqiGWbkX0u1rtrE/iEliWNxYHbXVvWJL5QeP4F/ZV11aUFIAloWpPE5JORPL7Lt49I+hKJSoJ0u+zN6bxDdm5rVQBs8tbNup0Hbomw8Y+hgkp4m8ef1i7sVkVMAW2biI4ho4YW5gdNTGmDP3cyW4zIWSBbRW/wA4KmyEsGIGgL3BAdrP1gSaChQKQkquC241NvFoqwG7Qpq6Zc7NlIQAzkuyW0DA3Pm0Ll0qE6OsjUq3P3R8oeS50xEtQAQ4UXBJLOTe1idB5QrmSswVcZgGDXBfncn9GJrwEv1FlTMlrBSUNax5ePnE3TlSFiXnISlVza4be+l/WG84hK9AG0Ph0hPWqCahJexSLeZ/KLQwq8EplVMxMpiJSBxq0zaafCPpaEBIYWaEfZKhRKkJyqC3upQLh+XkLXhtUz2EZpPYnJJyYvxKoZ4+V9oMb7yoyJulBbxU7H009YusYlTZyJiZJCSxAWdAfxiE7Pdnpom92E8Y9p2Bbz26gxMNNuTGxVDCglTlzEzCQkAWDkWs7+rFtWjpjspRYGaoDMOFL3tbTq8V+H9m0ypYSs5yC/T8TyvCzHsO/eyZ4/6SnIaxDWLfylleRgvqLkFGSejvhOEhDzJrHIHXmDpSGchiOJTavpp1KLF+06p6iEd6mULEymT5GaQb/wAiA22Yx1qMRz037OpWUBKe9VupSnOXzU5J0ATC2VInqqJjKeTKeXKkiyCwyoGV2t7RJL+saYIbKFbKSip5E2QJbTRZwohyOoUxH68YFopCyDLUoJl8LrJQyglmVa4VZiNnBGjArAcMPdrVMKlMCoksCtg4JbmNBskp95zCSorlGqEiWZhXmZS0MEpVyNvUk+upJKgJ4o5NMdonyZkxaQVAoLAr/wCpa6hsRtZtDZoGre/9nJICTosBV/FzqI8rKtKJ37OlajMUyVLAHAoh023LRz7XrMqQpku6kEAMcqwTnZwbZSNt+sFF2xOb00VG0csYwd5WadOAUR3bglmKg4D6KUwFgTqwvCDH6WomCRJlS2lywwcge1YO5swS55ZgL6kEVqyhSjnzOEpyhRINzqbgW2YQ9RWkoROmDu0hJzhWrvb1v6RJycOhGHFe2L8EwJS0FU1ZQxZuH0LjXp4Q5mYDLJcKmp6cPrxB49lz5qZiCZaghYJzJKMyQ+rKBtz3uIR4jjFUJishzpJcMtgkHRNxe2/MmKiuW2bONKjhJwwq/iFv5fxMPUSJQSwNgA0KKnOksoEddjybxF7wP3p5wppvstNeB72eXKBWFWZRu2r6PzgrE6+WSyQwtE5IcZyNLQVhmHzqleWSjNzUbJT4q+gvASajbZH1bN1ZVZs68rBwefQ9YUUiFz1gS3tdwDsddRfzG8fSMJ/4cStahSpyt0jhR8OI+Z8os8PwSVJTllS0S08kpA+UJ/FpfkTf+kZ8k09ENQ0BkoUhSSoKGRISDYOGJKTo5fXcl4YUy2QbBsqQ5QQ2W3CkjoOJw58otv2YRoujBhf4jJ5j/sHmiQxKQE5QlV7kuzqCjwhiqxsdrHoIW3BOV1JADnNc7n42ivrcKQQQxD7pLHfceJiaxGjXJyC8yUAEhzcHYqu3s2FtS8NjmjPT0w4SaZxNYhSWKSlmIDm5CtHGgb1vGs+YlRyqSyDdWUAluQfzMa09Q+VQyBLaOkk23BN9rnmfIgJu1n3y9B8oa3IelEQqCUT0TEBglQHVnIUSdASC/kOUWqKpSWWzgsG2P43MSmIEguls17a3IINtN9Y64NWkpEpZukAEE3Kb3Hwfw6xEyZIXsqBVpVY9SzbfSFtRiAfLLYWJKgAA3juWaA5xys5d7aPZmLeov1gBaipZSlJclgBofifyvF3YnikM8Pm5kzgWI4RfnxE331FoTy6opU/qW1BMMcQeTLShJckEq13uT+tIQKUb+6zu/M/J4stI649TgKSoaKc+rGJipClTkhBA0Dm+92BDc7w6xvEEolSyWzMW8zbyH0hLSo4nLpAN1vr0ZrvpaDj8k70VWGzV0pVNlFSwtScySwSwd1FIDaByqx0iupaz9oSky7Ahy/u+MR2AoM5ZS47qWCCDuRY5vPYRQpCqNQyFcyWoDMkh1BTMCG6NYxky70+wnFXopZUgJSEjQQvqKMCYiaBxJ3G4NiDzH1g39pASFHcaNf8AKPBMCg4uDGexatbD0MUwqxCS7xrhmMSjPXTBYM1CcxTyD6PzDi3UR0xqsRKSVTFMOWpPgBcwbWgVakTEulkpmKlrSAZg4VFLoVluAoGwUHLKGo5tHtMnu5gK1oUpRATlYJYkMwI36C/OJ/FO00xUwKRKVLEtWZJWCFKI/pDPp67R2pu1FOpSZgMyWnMFGUso7tKnclOccO/skDpG3Fyo0809Mu5tUEzZUluGaiZfqnIG9FH0iQ7NK7qrrSsWS8x/IlXpFFiRCpkgiypM3MRzQsFCm8CtCvKEuISga5cksc4Uq42Kh9DDQoC3spINTME8i6ymZmexV+8QoP04S3WGHbx1kCWXWjVKbqukkADwBN+kF4cn9jo5EtCXWApQTuVEm3/ctI8omsZp1U8u7qqJhzTFC5e7nlYKUB95R5QWrL3LsHoZKwAFFl34crq8wi31hmvs/MVLVnUCk8SiokCw5EWhngVGZJWlMsqKJYKlqXdUxQCm8ACznRtt03aKqCkZ5pWtIuUJSBLtqAlXFM+845hoXSbL4nfs+V90JU1aVrlqZCwXcNw3s7OR1AjdCJS3KpRSoEhQGjjcZbEF3exvCqVJAQVyjmlrYhWhBF0hX9ObkRuHOtZSTVKdGUjmZmU+m/jB+SVQ5xalSVS2ATLVbJnFstnJvq4SANS94CqOznCDcZhwpBLu4TsL878x55idcpcpKjkIOUhiWUStBcseHiszuGOjRVYSHCUhAcMriBLA3DFWumwFw5eEyycNvwY2mopk5hHYXvFtNWrIAnMyiC5BJT01D8vl9MwvDESUJQhIQgaJAt+fjGtDICABG9TWRys/qOb5S68IDbdINNSEwNMxCJfFMeSiwLn4D8Ym5+NrmKypC5ivsIBJHknTxMJUsk+uhixpdn0Y4qke8PWNk4kDooesQEnB8QX7MhCBzmTAD6IB+cMpHZisHtzJI6JSs/EqHyi6lH/l/f8A8JUSsNQebwLXhJSQQ4IuDCddHUyg4IWOQ/Awmn9q5blC1BKxqCWPoWMNxuU/1L0idr5v7JVFBS8s8QYlyk8ns4PhoOcUErGJa0DKpLJDfZI8QfXWO/ars6ammSuW3eyxmR/MD7SfNvWFH/D1z3ycgKhlU5vYOC3UfWOjiyLJC/IcXodyqIKCcxLEWO1jyj2twkSwFHKlVlZmuHLBht+cN6ygSySEoVaxAZRA8L/2gJNKkhgpXMpJLajn1+sO4pA/Ub2Jv+Y5HE0Fm9tP+5tB84Jk9padPDKCArdWYX8Xu3SOOI0qg3AoukiySQXIfQRI4jho7wZ0HIpKtUnUlms2lvSLUUVJ2UWIVwLlcxLOWuN9P10hLWYuhPsnOSQBawPX8oyfQoRKz5U2YWLObAa+fX0j04cAopUkEi7JP6EUqL2JpdKqdmK18XJmbo3Lwh/2fDzRKyqzEWfQt16Dfx6QLMps4SQ6Vgh2sUgqYubgh0vbYiHtGlctSZiWcE5SQDzFwdbWtEnLVFxj8FfR4WmWHADO/wB4/aP0ENpNMnXU84Q4J2hl1IUAeNBZSS+vR9RDyhm7Rz5JqWxbsHxKTYxEdp+0q6WT3ctxMmE5Vs4QPeI68uTiPoVeLRB9q8NM1AKfbQoKT6sR6fKJGo5E30HB3Gjt2R7IhMmVP7yYioLrKre8TqFAvY3fV4Kxvs1NmOUzHUWdS3uPJwD5CKujQyEjkI0qVRX1G/cyObciA7R4auVKSohOZOu7jf6QlnUuRaFLRlUlaZmRXsrysdOrEecN+1Nes1Hdouycxv8AAeLQqqJneTBMISWlukO7F3NzvYfow7E2kXJJ9seTsVEwnIMpSXDlWUM4YuhwlSXBYkCxDs8NKxSFz5NSBcAgsX1GUpUxa7JY80nnErT15SXQoFSgM4OyWe/LXrrBqMXRPJHdFMwH2hoQ92bUtDvrtPoZuk2Us7EpUomYrjmEMhOyRcsDzclyHOzRCT8VzVqVzSVEKGWSj3XOqzoNfZu+8dsFk5lKzKImqUQmYUhRCb8LqIu4HOGNbIlU37uWB3qzmUpRzKfmpgST4AdGh6mn0W24sKXPX3s25GeYWS1mQEoB8yGbmX5QsxuTxJyz2nqAU+UEpQdAkEMgal9SdTB9RKUaxFQkuixJOgGQJWCfdIyggHk0KprqmrnkLVnBGWwSzkgOWGh5xFp2N1JG+B15zAKSDLUvIkhIDuDxaNcpPjHPEa3uphSUFQ1BcWHK+u/k0ZOm5hLlhSVTDOQrKguEJRclShb9W5xyqFoZGdYBKXHhmOX4NE8kkqVgRnEopkB8rhBD2KkTST4baco+uYXKZIJDPdnJb1MfNMEoQusEvTuqhayQXBSUuP8Aya/Ix9SSrKmOV63LbUf5f9GTKqdI3nzmESmN4uSckvU2Lak8hBmNVxAZOpsIYdmsBCB3iwDMPP3eg68zHPj7nbIqhG2KsI7GmZxVBN/+mk/1KGnl6xZ0OGS5KQmWhKE8khv7+MdlTAkQsqsSh0pKOnt/An3TY0XMSIFqK4bXiYr8fQmzknkLwArG5m0v/wAoKPN+B0cLZWrqAqIftfgqZy0rQB3qS99FDkfn5QLWdthLOVTBQ927wPL7RTZigvuFmX9oJVp0s58hGiEMkPclQUYOx1RTVS0BGct+tOkdqeflLpIB6CFFVOc20It+jpHalSRcmA3dnT+nBIay65BUe9VxEHI5ABLuRyfUjzjTEJrKIDKBNiC7fnE12qqEolZlaZ0N/wBw/v4CCZc5JkomZX09m7FwC5TsTbbxEdDDJyx2zFkhGM9P+BnW1xSngGVtVZr310N/PSEXcuoEa/rWOlROUpJS4uXIdgOQBJLj8N470Fb3ctlJLg3sX8vxEMu/JFHiugKtIKTwlSUEHKDluPHVm9DGlRVkTP3UvUJzLKuWwewA0eCK6pSpRWklyNXLl9TbzHl0hZQzwgqsTfd99uoi2gGq2VlQkMFEZswDI2J6uNPKE87Ge7qVIMpUxYslKSG0BNmsznnDLD6o2cbkh/Jg224sA0AmclM1lfvJygTmSlPCNSSo3uW+AhVJMpXQZT5jMdTSipjkSASDu6mDvr5wdhvaRGQzJnAx8cwexDB78mhMaxA3UVJcJsQS40vYtr8N4R0+EFUscUxVrA6G2nDAuHLsLjF9n1PEsYky0pzLBKg6UJupVnskdNywiAqcbmzpyE5DJRnuk+0QL3PloIb9iezQllU5aQ5BAHLmfVh5GLD9hQR7I9IVKNaWxSlGD+TpSTeAeEDVsxhBIlMGFhAdZJUoNa9uWvrCWnVARqyXrezCJs3NMnTEqWEqASEgAZWAcgk9esE1PY2SiSQhC5hd7LImeAcs3T4RZ9ykpYgEDQEQvrqgSxYfGGtulbJzbZ8ZmHuZ4PGkLBSoKD5WIA1GthryhpMlzUKJCVBaQGIFwHuSN9xBU6rm9+qcEJmEzFEA+LBvAXjsinM+fKQFLCAlalk7k5eZ5/KHSydDJwS6FFYvNTKO7qa5BLHUAac3gSllgA5gMxSGAchXpd4eYhIPfCVTFKjlIUVni8ARYeEKZSTLtmQgh3DXBGxgoS9uvJMzUuP6IcInhMlNgHsENvs51G3PWBcJqxPSpK5PEh2yqIOtwwb66QBPqgEoAdUxXX2lbEg2sfeEPMZ/cypUqWWVup72udOsRScNfIanFRVdmtWpcqX+6lpSCwJJex6kav8AatCyZhIWc0yYoKPM/i8NOz+IpmZ5Ex8igWUXIffXre7R2/5KlNpc9WXZlFQHQFzbo8OjIBzvs17Gy/35mfakpvzYjbwIi5nz7R8+7M1mQyH0VKAHkop+YT6xT19WyFEatbxNhHD9ZGX1Apr3WFYNTd9OMw+ygskddz5RXlWVMK8Cpe7lpTuBfx3+Mda6fCVLjG0Z5+6QLiFcwJJYCIvGcdd75U/E+nyjrjlaqYrIjT5n8oka2nRmzTprJ91CGJPUqJa/QK8Y3+j9JzfKRbddHemxgOVEEXs+rDpBMvF35wHJmU6h/DZrArWSdP5UgD0jmFoHIeZPzH1joy9PHwa8OV1TQdimSaApgSNCem3hBdFiBUAxhRUBeXhbKfeF4KwShypdZKgdEv8AFxeEyx0vcasc1ekOhPCgxgRWMBC+6IJUwI0Aba58IzMjazdTCbEKYib3quJIAAyliBqX53heLHCUqfReblGNpBuL0IqFATrpB4UgkB99PaPX8YKoT3UpMtDhAcAFzqTub84S9+FlkrDbDz3Okc63GEI4cyX6KsPqY68IxjHilo5E3cuT/wAjyRVS8xQqy2DGwSoB2YnwHjBARkDqmAWJyvyazDRwR8esfP5mJFUwLCSEjf3vHwiul4lLyuhN7O/hf4vGXJjcTRiyLJasIq6n3hLZLBiQNeg8/wA4V0ypk+YqXLSygAb2e4D+F4JVWFWpzfrSHmH0boCkrT3hygqQoOlIU+VwdHt5HlC1KkHONUAzK9CJYSlQXMsHchrvfLcjXh3j2loVTCVAFalkZgARwgHKHLMMxfy3h0vsyiYpKhwF3VkAu4PpffrFNQYamWlkgAb+O2Ym6i41Mc/1HrY4/bHbB62JMN7OhISVstTf6Q97DUjx+EH11EChSWa3Ds1tm2eG8zxAGxys2+3WF1RPAv7I5nVtCL6hxHKlknN8r8hRlYHRYkiSEyZikpmAAZX2G45vrDeTWA7xF9qKZM6W4RxoDoJ1V+Rb1aJXs5JnzJjS5kwE3LFQSB8o7OOSnj5t1XYqWPZ9mE8RyVMcjx+V/wAIT01FMSljNUpXMhPlEhO7V1dPUlE1CFBNmDpKwfeSS7ENp1gMOSOdtQfQEocdn1PPaJTtXWZJay4cAs+j7fFoLwztHJnodC2O6VWI/HyhTjmHqqiJIJCSoFahqEgv6kgCG1tJlQVOyJ79UsJyqyqUgkW1NtAdCD8xBdFVpcFIW5DEAG/R/wBbQwxvs2Jd5yipCBwrsBfY7g6QkrqxSJaQgM93LvqwLNb19IYkpqkasWSMXvoNlVaJRCnUg5iSrn66f3gkdpZVs6RMBU7tf/Vt/aJ5CuF1DvVXBKtBdww8N41r50xLC2ZQ0CdoNYE3TF5vUp9RGeK19MpcmZKRxiaygoG6Rdw2wMC9qqyZOnNLKVBKPaDhs2vyEd8Mw9CpMwu69MoFwzKeOX7H7xvZ7uzbaaxE4xf7Co4pZNLycaOrVJSUd6LpZxrfXrA4rkC3GTuQd/MEx1pzlGjZiSClks3Ldj9BGLmsTlSC93IhnKmH+HlXZ1lLyoplcpkyWfNiP/Ij0h9geLqqKtNOZbZVZlF9khx6nLCOrQRIV/JUKt6j6CKTshTD9u70aGQX5uFIb/xPwjN6jj9NykvDr9+/7LywvfxX+9f0fS5Vkwix2pyoUSWAFzyhytTJiL7Xzgooln2WMyZ91Og81ECORihzmkJh2SuL4oQkJljiX7IbY6Ejd9k+ZdwAKvs8UpK59RISvdBWVrfqJSVN5m0AUn76eCskZ1OeYSL28hFkqgR3YAIBYlYUwSMoKlEfdTkSOalHRo9Cp8Fxo0rFxSdkkiS4dJdo8MuDKzDloUFIQUKUkLEv+Q6KUT9rbnHCXOCwWDKGqYLlfQ6NXsHQVILpLdNj4iGNJiJ8OY/DpAig8Dk5SCNoF7Q5Li7H8mpSXcxzmVIuMwPSz+kJ0ySVL1KTlyh/tG+nJj0vGlTKCACF5suh0Gu3PleCj6a1dmbL67jKkg2mmJyFOUKudtAOu1o3k4OgA92AlVySAC/g7/KEmH1BM5QSlwbkbAHXyvDddYTw8CeitR4FvgDGvFDitnO9Rk5u10AVlKtC9Qp3G3xgaVTKSXAZO/Ia6QyUsKdgWGp8fH0jmhalcCCXVbIBc+X60gp8a2KhfgIRSzyQhHE7aC9xFx2Q7JJk8U0Zpqr7EJ5N/N8oZdlsCVJkjvCO8IdTe6BpfdgYo5IygtYHfc6P4WuI8r6z1znJ48el8/J0E3Xuds8lyQkXF/sjXz6OLiPZsxtbke6NABz5jrtGi5rAn2Q+vvHm3XKd7QlqK4qBEvhRus/Mc+TaRgjC/v7+/BFFthlbXBFvaXsHtZ26aNxQgqau5L5lD3j7KT4c9jA9fXpCVMcqWurVSrs3X9NG+G9nl1N5rolbocuXd8xFwHa3ryjTGCirY9JQVsXyBNq1KlyXCLpXNL89E9dQ+gi0wTBESJQSgMANT7R213gyjokSkZUgBA2FnjvUTsoKffNgPoR15wjJllPS1H4/7/r7tMp29A0+zhwQ3EQ2mzdYj+1GHoqEObLSRkVv+jvDfGa8jMHDZbnRiNPNjaJnHcUyAPq37tG7c3h/pcc1NOPYziuPuAcDwKdOm5dEoJC5g33AHM7x9Gp6dElOVAb69TzMSPYLtJml9xNGWYknKrTODe/8w06gRR1tSwJMdTM5cqZmrwBY5OllCkzACki4P613j5etK1qWUBc1CfYUQ3z18Yt0Sv2hZJugFmOh5+MORg6NFctP1pGr0+OojljUdskJMgGlS2VySVvcpbR/K8LW/e5g4IlnRlFj8BpFFX4aku3CQf1eESaYJXxEgM1t36wXCraAyYX2b4QsScxUskTPabmNQ7W1HSOVWsJl6i5Z3HpB1RgSSmYUTAnKBwg6vsx3t8IBVgbjjJLl+Gw2bx5xSx8nZeGco2oqziJJ7sJUDzT4RzFM903HUH8YMnS1JSlLlk6Pch9h0jRCj7pYcuUT6ckOll9qvs0rkrUmqZsvepWlRtd+L5j1ig7E1RE1AVcrlG77pIt8RCylw2aJZS6SlVwsqbVQLa6ONdNY9opZkzJBb31AEEMcwVbpcNtzgc2Lnjcfvr/sTzT/AJX9n1GZMtEZ2lnpacos7y0H7pJJ9cgh5KrwoAg2N4ke0qHmVCXYLQlYfTh4T/U8cv0KrI7+P7QpJEZdJBBuIpBjqVoZQuQx/wC7MfW0IJmx5iNCHjtSim9m2rRfUmOU6gsLVZSweLYJTlSBbQDaOtR2Xk1P7ynmpC9iG9CP7R8/7oGC6WnmIaYgrQ7gKSSHZnuNWceohXBJ2mwvovwwvFcPnU6yJ0spD2ULpPnt4GAF3ioou2k1CclQlNQjdwApvHQ+frG8zBaOqBXSL7pepln/ANX+VoK/JfNx9s1/JJkBkOptW5OCNfWCcXKZcghg623sP7fhBVZgy0d3nTmSM3ELpuza6abiE+N5lLSjz8BGyDqCOXmjyyujTAKvu+8UAMyy3KwtvBFUtLurKWvr83grDsEQ13fm5grBOxve1H7xRMpIfXiJ2SXGmrmF5PVQgnJ+AvwskqsHwXssuuLl0SftNdX3XDNa6tI+ndn+zEimHAkAjVTX5EJO8M6WSlCQAyUixI+QA26QYFNsyvdSD7JAd72uI836r1uTO/c6Xx99/fiw4wUFo8CgE3YAXSOux8DygefPCdipbaahN/kx3jydVgFk3PvK2YkbPZumsIK7EtUp03V1Yc+YEY0m+vv7/wDPkbCFnXFKsJus51N7Ow1t1YaGEFZVqUcpdSj7KE9B06b6RgmlazLlArW4f+UF2KlaJ5NqYq8CwFEh1XUpR4lnUtcJT9kMTaHvjiW+/v8A0OclFAOCdnNJk9iRcDUJ2tspTEaRT5QlN9Nk6v49DHRQZgzn3QPgeTtrANTU5bDimHRvWz6Nd4VJtu39/wAf1/kzuTmzapqclzdWw18NPatCmqqsocsZhsAS7A7eFtR9I4VtZ3ZYHNMLsRoObfXnCKrqyo5JYzLU7kct/AD9awzFhcmOjBIHxzFBKSApWZSieEakjRn2FoVU1BPmkqWhYCmJcNZ3Avt+MXWBdm0I4iM00i6yPgke6PDzh+cPYaR1cT+mvar/AFFZJpumyA/5ehCCV3JNkhNwS1wdgL35tHOqnz1gyVA5gkkKIL2LMert9YsqulB1HnEtXT+5UWLanw5nr4ecOhkU3TQK+UH9nZACEgbBvP8AV4qaeQ6cx2ERWDYgAkHnDyZjTJyvG/HSHZccm9AONM5aJDEUw9rqwF7xKYxX5QVH3Q/nygqsuTqNDHssVTQoqvlJSnwCj63eK79i4dInuwhCZKCdTc+Zirra5LWi0kJbaSSJLF6f4ROzCHvFPis4fWJSq9qIkE9orqalEiTLE/UDhSmzHNuXIOvTXWNZwT3igWAzNnRl4ks4CG+Q67iDO0lfIRJWmaoZiOFIuSfAaQ7w+ahUiXNSgALSlTMHuAz9RpCK8mVSoT08hcuTmyqyoUbkXKSxBbUsSQfwiexatE9WaWlRCEkLcbEMR5gxeYmc6FJHpz/GIv8AZCapKUy1FJSAogFrndvlyhcfT4+fPyVybfJiLEqNCCkS1ZkLSFJJLnN7wPjqPyhYQ0fQMVwUU6FpWkrppjOUtnlK2I+0l/Pz1lF4YtQUU/vEp99OvodfgYe1Zqx5aQuRMjp35AZyzu3XT6COYkE+ze7efKPZdOpRypSSeQgHA0xzaPAXMGU0kkgiwF8wOjeGn9+UM8O7MKKSucsSkAOXZwPO3zj2ZUSpxEqSyZKSS3vTDuo/hyZojg0rYCzJuonPBu1Uxcxcspzodkk2U/nr5w1p6KkrCVIIROa49lX/AGkXHX4whwer72cwQBlVd0gFKR11sBeApVLmqJk4KCEJUrKS4NzYJbfraKaW/Aqumt7KwUSpZY3HMR2p68ypiVA2djfUHUGFmE4sr3lCYncvceI3+cF4qtCgkpSQSbl+FubvGecVJNMctdl1Kq0kBaGL77MbR4qrsQ/Ql7hhqfwiOwfGUJk8VhmISC/EH1HxL7PBmI4mABcFJeyd9WD77aPHGn6OUJVWhem6DK6vDEBWVAOu6ja2sI5Sl1C+6k8JS4VMI4JYZwD9pZ25W8+dRhtRPHtCVawZyB12B9YadhaI0yZshS0lZmd4DdlDKA5B3cNvtGmWH6OJz8/H9l8mnSKnBsKRIQEpF9S91KOuZZ3GsNDMYlrnnsBteF8ufolOguVbjmOsA1Ne5yosPeV0GrczfSObTk7FuLkxhU1zOlHFMO/60vvCGtxDI6El1q9tXR/g3xgauxEAFMoljqs7/iR0iYxDES5Si6tSY2YPTSmw/bBBGKYqmWG9pZv1PU8hFD/w9pQZRnKIK5hLkcklkgdNT5xDSsPWsurUs5tvzMXXY/8AdSijkT+fxvbnHUlhjjhrvyJeRyZd0oSkdTHlRMTzhBNqyQWtACawp1MT6i40hX023Y7rC8fPe1r57fZUPUQ7rcay6G5iNx/ElLOVF5ivgOvjExRfKx0VxQPglQUpyKuU7vqPyhlOrbWvAuG4FPbMpIuNIydROpICsqiWKd976N5Rt5Rb0y4ZZRVNHGonlnUWAidxGYtfuqA2cEPH1bAeykpIClPMVzN2flsI7YxgiL2HhAfiOO60BkfPVkfgk4JlIbYQfMxGzQvxCi7kHILA3Ty8IXLqFctIbCaltDuaikmG1lU7mE8xbmOkxKrkuN43RL/Q/KDuhE8ifRdDBKcqUe6uTc+O8bLlzhJTKQtKAHsxNncX1jacJykshLEsCsKDBL8R5uzt1jstaQColgDqSzNzeESbQpAOHzpyXCZgqC+hs3mSSw6wRhUqcszQo5ZZJcoLEFvd123jl2enSVTp65SnRwi32ru3RmLwThypwmkJH7p+J7a8uuluUW7K0ujj2lryUJlALWtswASeJnAJYMLwlwWiSohJ72XPGpQ7tpcCxEU9OSJ6RMISAlTXuokgcrMPnBsiploBNnUokizkudfSLT0S6IoUilEvlmKDhSDJTbxYb8zA0rGBTlSZdOlJs58egAMVeGLSJ9SVcIWUrT1YMr0LesLMVpEzJpVLfTMNiGIBY6XzPBKTQSaemTtZUTZ91LKi/slwAeiWYW53jatojKMtTNMS2YMHYjcaWt+jDWVhs9YGWWC6nzlSQXFgSQXs1rfOE/bbDVykoK1d4VElQSSwDjXmHILneJ+bQxS4+f4OYqTNT+7UjiJCzuzXsPTzgEVRE7umzJLAoLOw1UORc2MGUCymQe6BSklJIF3y7s97bx0l1cxJKwR3mUqcIsW2BcsTrCXptUattJ39/BpNwlMqakCalJJGRCUqUT1KlH184IT3RmyVKdUuYFJKbsFDRRGj2ItzEDTpwqGnFK0kDUOd7tme19Yd4Th4mlE1aSiWgHINFHN7ytBqdABFdv3d+egZOovj06rsZpXKWjumDJFk2fxEIKOgy1ctKlOkFRSm7DhLebw4rpRSCuVxMD7Vwbeo3vCOfLmTe7mIUEl3JAuG2eLhj7roU5rz2VyJ2d3BDFi418+kKO04XJEirle1LPEnmlXCQTyLj57QRMxNSUstilNyU39RCfFMbC05MqlE2AKWc+lh+ECoO6aJKWiuRjaJsoLQopQoO+4vxdHBsYUYhiQysCEoGztd+b2eEtDJXKlhCgSqYrhSGYE3PgGD+UDYlRTMpUVuwuBofCMUfQxU+9eA+dR/UIm1xWWBADN+FuXWCZdCW9ksWY2Zw3LqB6QFSYQAkKmKIcOR0284YJVKByy8wVuQf08dCMIxVRENye2NKWnCUaDOGUVWsdS9m5lrQTTSCl2djcqUQ7nk1mfQQNhtbrLXdWqba7ag6vq4ZnhxSyy7Ny28AWDnkTd7QLB6AqufMlh8pUDuCOT6awqqsQJ6RUz5ClKu7aBmG7qNg+zMYS1NEFFmZTb3DNcW3GmmsCscS/qMka+vJPCCS7OdvLeKTsdgCcwVMuSbk6wLWYMyyWJLZrE+7ubs/PxPKD6evMsDUFrj+8TJ0qCi27KnERlBYO1oicaUlMyXNIbKoP0BsfnBFV2jUUnnpeJzE5i5qMruSGPK/wA4GMW5BL2rZ9Hw7EUhIYxlRWBaXP66xC4NULCAhRLp35jZ4bqxBktvFSTjopRUto54zcG28TchQCyk6HTbfp4/CD6+oJADvCqclik6X15fD9NDcKorJ0OP2MEey+4JawB5szs946y8Pd2ShQB1J+V9OUbYYsEAKBOwDO76vbe0MUpA9ogE6gv8LG0MbEj2i/h+UR3bj+D/APJ9BHsZBR7KBf8Ah9/1/wDT9Yv8M0X9/wD2pj2MgpdgiLtT/FHgPnCPAPbmfeP1jIyJDplvwd8R/wD2En/LXHk//Ep/ypn9SY8jIhEO5P8AClfc/GEnbn/o+CvpGRkD4Dh+dA2H/wAFP+r5CA6T3vP5mPYyM8u2dLF0g7Cv8HM/y/8AYmKiv/wn/wAf0jIyC/5GfJ0gBX+FleA/phZgv8AeCvmY8jIJ+f3AXg8ove+7Gq/4kj7/APtjIyBYTGOL/wAcf5S/kmB672D4fSMjIp9Ej0d67/Cj7o+QhPh/8VX3oyMh0PysQ+xrh/8Ai/8ARFJgH8FH3R/uj2Mhfgk+2Go9pfgf6xCyd7cz/KT/AFRkZEFm8/8AhD7kz+sRP43/ABT91H9Ij2Mgn0Fj7/yIazWOatfSMjIkBmTwMsM/iJ+6f6Y8nRkZAZCY+xev6xwTp5iMjIPH0VlHVJ7f+r6wYP16RkZFSFn/2Q==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47728" y="332660"/>
            <a:ext cx="57606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sz="3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3600" dirty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«Табысқа жету</a:t>
            </a:r>
            <a:r>
              <a:rPr lang="ru-RU" sz="3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баспалдағы»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52599" y="5072074"/>
            <a:ext cx="2714644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-Мен бүгінгі сабақта... түсінбедім, көңіл күйім нашар болды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38679" y="3830804"/>
            <a:ext cx="271464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2-Мен бүгінгі сабақта .... жартылай ғана түсіндім, көңіл күйім орташа болды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80176" y="2889549"/>
            <a:ext cx="285752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kk-KZ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3-Мен бүгінгі сабақта.... жақсы түсіндім, көңіл күйім көтеріңкі болды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C:\Documents and Settings\Admin\Рабочий стол\грусть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67307" y="2538713"/>
            <a:ext cx="1857388" cy="1143009"/>
          </a:xfrm>
          <a:prstGeom prst="rect">
            <a:avLst/>
          </a:prstGeom>
          <a:noFill/>
        </p:spPr>
      </p:pic>
      <p:pic>
        <p:nvPicPr>
          <p:cNvPr id="7172" name="Picture 4" descr="C:\Documents and Settings\Admin\Рабочий стол\улыбка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67760" y="1628800"/>
            <a:ext cx="1903397" cy="1071570"/>
          </a:xfrm>
          <a:prstGeom prst="rect">
            <a:avLst/>
          </a:prstGeom>
          <a:noFill/>
        </p:spPr>
      </p:pic>
      <p:pic>
        <p:nvPicPr>
          <p:cNvPr id="7173" name="Picture 5" descr="C:\Documents and Settings\Admin\Рабочий стол\злой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38351" y="3571876"/>
            <a:ext cx="2143140" cy="12858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2475983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44"/>
            <a:ext cx="10972800" cy="630237"/>
          </a:xfrm>
        </p:spPr>
        <p:txBody>
          <a:bodyPr>
            <a:no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Үй жұмысы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90675" y="2200963"/>
            <a:ext cx="9486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/>
              <a:t>25. газ алмасу тақырыбын қайталаңыздар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 txBox="1">
            <a:spLocks/>
          </p:cNvSpPr>
          <p:nvPr/>
        </p:nvSpPr>
        <p:spPr>
          <a:xfrm>
            <a:off x="65060" y="3690313"/>
            <a:ext cx="12079317" cy="314864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" lvl="0">
              <a:spcBef>
                <a:spcPct val="20000"/>
              </a:spcBef>
              <a:defRPr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8.1.4.1 өкпе мен ұлпадағы  газалмасу механизмдерін сипаттау</a:t>
            </a:r>
          </a:p>
          <a:p>
            <a:pPr marL="45720" lvl="0">
              <a:spcBef>
                <a:spcPct val="20000"/>
              </a:spcBef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Өкпедегі газ алмасу  механизмін түсіндіреді;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Ұлпадағы газ алмасу механизмін сипаттайды;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Легкие для трансплантации можно будет получать из собственных клеток  пациента - Газета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13154" y="76205"/>
            <a:ext cx="5534025" cy="41505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770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15599" y="287010"/>
            <a:ext cx="27927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жұмысы: 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5261" y="1064894"/>
          <a:ext cx="11844339" cy="3906002"/>
        </p:xfrm>
        <a:graphic>
          <a:graphicData uri="http://schemas.openxmlformats.org/drawingml/2006/table">
            <a:tbl>
              <a:tblPr/>
              <a:tblGrid>
                <a:gridCol w="2414588"/>
                <a:gridCol w="9429751"/>
              </a:tblGrid>
              <a:tr h="4210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cs typeface="Times New Roman"/>
                        </a:rPr>
                        <a:t>Аурудың аты</a:t>
                      </a:r>
                      <a:endParaRPr lang="ru-RU" sz="18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cs typeface="Times New Roman"/>
                        </a:rPr>
                        <a:t>Сипаттамасы </a:t>
                      </a:r>
                      <a:endParaRPr lang="ru-RU" sz="18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5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cs typeface="Times New Roman"/>
                        </a:rPr>
                        <a:t>А) Тахикардия</a:t>
                      </a:r>
                      <a:endParaRPr lang="ru-RU" sz="18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cs typeface="Times New Roman"/>
                        </a:rPr>
                        <a:t>1) ми бөліміне қан бармауы, ми жасушалары жансызданады. </a:t>
                      </a:r>
                      <a:endParaRPr lang="ru-RU" sz="18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cs typeface="Times New Roman"/>
                        </a:rPr>
                        <a:t>Ә) Инфаркт  </a:t>
                      </a:r>
                      <a:endParaRPr lang="ru-RU" sz="18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kk-KZ" sz="2800" dirty="0" smtClean="0">
                          <a:latin typeface="Times New Roman"/>
                          <a:cs typeface="Times New Roman"/>
                        </a:rPr>
                        <a:t>) қан </a:t>
                      </a:r>
                      <a:r>
                        <a:rPr lang="kk-KZ" sz="2800" dirty="0">
                          <a:latin typeface="Times New Roman"/>
                          <a:cs typeface="Times New Roman"/>
                        </a:rPr>
                        <a:t>қысымының төмендеуі </a:t>
                      </a:r>
                      <a:endParaRPr lang="ru-RU" sz="18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cs typeface="Times New Roman"/>
                        </a:rPr>
                        <a:t>Б) Инсульт </a:t>
                      </a:r>
                      <a:endParaRPr lang="ru-RU" sz="18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cs typeface="Times New Roman"/>
                        </a:rPr>
                        <a:t>3) жүректе қанның еркін ағысына богеттің пайда болуы, жүрек бұлшық етінің бір бөлігінің зақымдануы немесе жойылып кетуі</a:t>
                      </a:r>
                      <a:endParaRPr lang="ru-RU" sz="18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1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/>
                          <a:cs typeface="Times New Roman"/>
                        </a:rPr>
                        <a:t>В) Гипертония </a:t>
                      </a:r>
                      <a:endParaRPr lang="ru-RU" sz="18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latin typeface="Times New Roman"/>
                          <a:cs typeface="Times New Roman"/>
                        </a:rPr>
                        <a:t>4) </a:t>
                      </a:r>
                      <a:r>
                        <a:rPr lang="kk-KZ" sz="2800" dirty="0">
                          <a:latin typeface="Times New Roman"/>
                          <a:cs typeface="Times New Roman"/>
                        </a:rPr>
                        <a:t>адамның тыныштық күйінде жүрек соғуы өте жоғары</a:t>
                      </a:r>
                      <a:endParaRPr lang="ru-RU" sz="18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65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cs typeface="Times New Roman"/>
                        </a:rPr>
                        <a:t>Г) Гипотония</a:t>
                      </a:r>
                      <a:endParaRPr lang="ru-RU" sz="18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latin typeface="Times New Roman"/>
                          <a:cs typeface="Times New Roman"/>
                        </a:rPr>
                        <a:t>5) </a:t>
                      </a:r>
                      <a:r>
                        <a:rPr lang="kk-KZ" sz="2800" dirty="0">
                          <a:latin typeface="Times New Roman"/>
                          <a:cs typeface="Times New Roman"/>
                        </a:rPr>
                        <a:t>қан қысымының жоғарлауы </a:t>
                      </a:r>
                      <a:endParaRPr lang="ru-RU" sz="18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14600" y="1299739"/>
            <a:ext cx="70104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b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38400" y="2895600"/>
            <a:ext cx="7772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79576" y="1299739"/>
            <a:ext cx="7560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решение 7">
            <a:hlinkClick r:id="rId2" action="ppaction://hlinkpres?slideindex=1&amp;slidetitle="/>
          </p:cNvPr>
          <p:cNvSpPr/>
          <p:nvPr/>
        </p:nvSpPr>
        <p:spPr>
          <a:xfrm>
            <a:off x="10237695" y="6525344"/>
            <a:ext cx="216024" cy="216024"/>
          </a:xfrm>
          <a:prstGeom prst="flowChartDecisi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Crawford_M\Desktop\ук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77" y="0"/>
            <a:ext cx="4006304" cy="6501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07891" y="289223"/>
            <a:ext cx="288032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Сыртқы тыныс алу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2507" y="6068913"/>
            <a:ext cx="288032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Ішкі тыныс алу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9871" y="586780"/>
            <a:ext cx="93610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өкпе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7389" y="5805264"/>
            <a:ext cx="89686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ұлпа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9727" y="685803"/>
            <a:ext cx="651509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Тыныс алу </a:t>
            </a:r>
          </a:p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ағза мен қоршаған орта арасындағы газ алмасу үдерісін айтады. 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Барлық тіршілік иелері оттекті сіңіріп, көмір қышқыл газын бөліп шығарады.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Ағза мен сыртқы орта және қан жасушалары арасындағы газ алмасуды тыныс алу жүйесі жүзеге асырады. </a:t>
            </a: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	Ал қан тамырлары оттекті дене жасушаларына жеткізеді.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483466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2277" y="1857365"/>
            <a:ext cx="5295899" cy="382906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kk-KZ" sz="2400" dirty="0" smtClean="0"/>
              <a:t> Тыныс алу мүшелеріне мұрын қуысы, жұтқыншақ, көмекей, кеңірдек, бронхылар мен өкпе жатады.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s://onlinemektep.org/upload/online_mektep/lesson/5b68d29c8e982132d0ea68aa2bff37f3/1.jpg?v1608530590634"/>
          <p:cNvPicPr>
            <a:picLocks noChangeAspect="1" noChangeArrowheads="1"/>
          </p:cNvPicPr>
          <p:nvPr/>
        </p:nvPicPr>
        <p:blipFill>
          <a:blip r:embed="rId2"/>
          <a:srcRect l="11459" t="18751" r="18064" b="4687"/>
          <a:stretch>
            <a:fillRect/>
          </a:stretch>
        </p:blipFill>
        <p:spPr bwMode="auto">
          <a:xfrm>
            <a:off x="85721" y="1666864"/>
            <a:ext cx="6724657" cy="365265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52829" y="219078"/>
            <a:ext cx="56577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Адамның тыныс алу мүшелері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14851" y="152405"/>
            <a:ext cx="37846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Өкпедегі газ алмасу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IX тарау. Өкпенің құрылысы мен қызметі – ҰБТ, Қорытынды аттестаттау және  ОЖСБ сынақтарына дайындайтын онлайн жаттықтырғыш құрал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3" y="962024"/>
            <a:ext cx="6610351" cy="4429126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00" t="26864" r="25467" b="19758"/>
          <a:stretch/>
        </p:blipFill>
        <p:spPr bwMode="auto">
          <a:xfrm>
            <a:off x="7229477" y="4121427"/>
            <a:ext cx="3076575" cy="273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96027" y="1247775"/>
            <a:ext cx="58959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Ауа өкпеге бронхылар арқылы енеді.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Бронхиолалардың ұштары – альвеолалар мен аяқталады.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Өкпе көпіршігі капилляр торымен шырмалған.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Қан СО2 арылып, О2 қанығады.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Гемоглобин СО2 беріп, О2 қосып алады.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Газ алмасу альвеолла және тамыр қабырғалары арасында жүреді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О2 бай қан барлық ұлпаларға тарайды.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95975" y="4091304"/>
            <a:ext cx="4598231" cy="263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4362451" y="133354"/>
            <a:ext cx="4059894" cy="584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Ұлпалық тыныс алу</a:t>
            </a:r>
            <a:endParaRPr kumimoji="0" lang="kk-KZ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1" name="Picture 3" descr="Өкпенің құрылысы мен қызметі ҚМЖ 8 - класс - биология, планирова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1778" y="615952"/>
            <a:ext cx="3130548" cy="2923927"/>
          </a:xfrm>
          <a:prstGeom prst="rect">
            <a:avLst/>
          </a:prstGeom>
          <a:noFill/>
        </p:spPr>
      </p:pic>
      <p:pic>
        <p:nvPicPr>
          <p:cNvPr id="5" name="Picture 2" descr="C:\Users\Crawford_M\Desktop\уке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6" y="1676046"/>
            <a:ext cx="2495551" cy="4165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0526" y="3771902"/>
            <a:ext cx="2333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Альвеолла мен тамыр арасындағы газ алмасу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31958" y="5978009"/>
            <a:ext cx="23894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Қанайналым жүйесі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34425" y="6276975"/>
            <a:ext cx="2543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Ұлпадағы газ алмасу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1226" y="981077"/>
            <a:ext cx="59912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Артерияларда ұлпаларға қарағанда О2 көп.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Газ алмасу диффузия арқылы өтеді.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Капиллярдан О2 ұлпа сұйықтығына өтеді.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Одан дене жасушаларына тарайды.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СО2 керісінше алдымен Ұлпа сұйықтығына содан соң қанға өтеді. </a:t>
            </a:r>
          </a:p>
          <a:p>
            <a:pPr marL="342900" indent="-342900"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Артерия қаны вена қанына айналады.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227647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37454" y="291584"/>
            <a:ext cx="29596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№1 тапсырма. </a:t>
            </a:r>
            <a:endParaRPr lang="ru-RU" alt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52399" y="1028699"/>
            <a:ext cx="119538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Сәйкестігін анықтаңыз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Оттек молекуласының ауадан бастап, бұлшықет жасушасына дейінгі жолын, төмендегі кілт сөздерді қолданып, сипаттаңыз: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бронхылар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бронхиола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альвеола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өкпедегі газ алмасу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капилляр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ұлпалық тыныс алу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419100" y="5295900"/>
            <a:ext cx="821055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Дескриптор: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1.Өкпедегі газ алмасу механизмін анықтайды;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Ұлпадағы газ алмасу механизмін сипаттайды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462975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657604" y="209550"/>
            <a:ext cx="46997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Тапсырма №2: </a:t>
            </a:r>
            <a:r>
              <a:rPr lang="kk-KZ" sz="2800" dirty="0" smtClean="0"/>
              <a:t>кесте толтыру </a:t>
            </a:r>
            <a:endParaRPr kumimoji="0" lang="kk-K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9551" y="5095875"/>
            <a:ext cx="113823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Дескриптор: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1. Өкпелік және ұлпалық газ алмасу  процестерін салыстырады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7435" y="1299742"/>
            <a:ext cx="100811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Өкпедегі және ұлпадағы газ алмасу процесінің салыстыру кестесін толтырыңыз:</a:t>
            </a:r>
          </a:p>
          <a:p>
            <a:pPr algn="ctr"/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779112"/>
              </p:ext>
            </p:extLst>
          </p:nvPr>
        </p:nvGraphicFramePr>
        <p:xfrm>
          <a:off x="415365" y="1878330"/>
          <a:ext cx="10766988" cy="27635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588996"/>
                <a:gridCol w="3588996"/>
                <a:gridCol w="35889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Талдауға</a:t>
                      </a:r>
                      <a:r>
                        <a:rPr lang="kk-KZ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арналған сұрақтар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Өкпедегі газ</a:t>
                      </a:r>
                      <a:r>
                        <a:rPr lang="kk-KZ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алмасу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Ұлпадағы газ</a:t>
                      </a:r>
                      <a:r>
                        <a:rPr lang="kk-KZ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алмасу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Бастапқыда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өкпеде және ұлпада қандай қан болады?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Қанға қандай газ түседі?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Қаннан қандай газ шығады?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 құрамының өзгерісі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Қанайналымының қай шеңберінде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жүзеге асады?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1539</TotalTime>
  <Words>350</Words>
  <Application>Microsoft Office PowerPoint</Application>
  <PresentationFormat>Широкоэкранный</PresentationFormat>
  <Paragraphs>88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 Тыныс алу мүшелеріне мұрын қуысы, жұтқыншақ, көмекей, кеңірдек, бронхылар мен өкпе жатады.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Үй жұмысы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Даулет Дукенбай</dc:creator>
  <cp:lastModifiedBy>Huawei</cp:lastModifiedBy>
  <cp:revision>63</cp:revision>
  <dcterms:created xsi:type="dcterms:W3CDTF">2020-08-09T07:44:25Z</dcterms:created>
  <dcterms:modified xsi:type="dcterms:W3CDTF">2024-10-31T14:56:41Z</dcterms:modified>
</cp:coreProperties>
</file>