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8" r:id="rId13"/>
    <p:sldId id="306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60" autoAdjust="0"/>
  </p:normalViewPr>
  <p:slideViewPr>
    <p:cSldViewPr snapToGrid="0">
      <p:cViewPr>
        <p:scale>
          <a:sx n="71" d="100"/>
          <a:sy n="71" d="100"/>
        </p:scale>
        <p:origin x="-2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4919-2CA2-48F6-96AE-89D6240D518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94AE-D8F9-48E5-8AFC-2F17A381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B46F8D-7FE6-47A4-8571-0C073D0B272E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76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44D28-3E79-4A2A-9455-1F78DA47AA2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38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F9B5F5-C60A-4366-9249-DF764410D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2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E30FA5-D66D-7344-B8AE-C3752BB6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ABC6B0-AE53-EE4E-BEE2-BDF68346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98FF65F-C796-024E-B02B-FA0CE942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06F5571-E005-C74E-81DC-6BE13614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D3A211-56CD-46C6-896C-D67282BB251E}" type="datetimeFigureOut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22BAA6-81AD-6D42-AACF-B3BE2BF1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C94927-69AE-D543-BDB8-4ECD8A9C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CD4474-68E8-419C-8724-E413BADEBB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FD0F559-4236-D940-B310-32A7C3F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5C47D0A-18A0-2343-976D-66B32AED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16D9E3-188B-AB47-A7A0-4EB1A1A2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437D56-7DFD-433F-99DD-3A8A770C8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29DAE5F-EEC1-7C43-9544-9ECCF4EEBE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5090" y="284348"/>
            <a:ext cx="9341477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Қанайналым жүйелері мен шеңберлері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Сабақтың мақсаттары: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Ашық және тұйық қанайналым жүйелерін салыстыру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Үлкен және кіші қанайналым шеңберлерін сипаттау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lvl="0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Ашық және  тұйық қанайналым жүйелерінің айырмашылықтары мен ұқсастықтарын анықтайды;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Үлкен кіші қанайналым шеңберлерін сипаттайды.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1904" y="260649"/>
            <a:ext cx="543609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Үлкен қан айналым шеңбері</a:t>
            </a: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сол қарыншадан басталады және оң жүрекшеде аяқталады.Сол қарынша жиырылғанда оттегіге қаныққан артериялық қан аортаға түседі, одан артерияларға, артериоларға және бүкіл дененің капиллярларына өтеді.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Капиллярлардың жұқа қабырғалары арқылы қан дене жасушаларына қоректік заттар мен оттегін береді және көмірқышқыл газын алып, вена қанына айналады. Вена қаны жоғарғы қуыс вена арқылы  оң жүрекшеге құяды.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Кіші қан айналым шеңбері</a:t>
            </a: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Оң қарыншадан басталады және сол жүрекшеде аяқталады.Оң қарыншадан өкпе артериясындағы веноздық қан өкпелерге өтеді, ал одан қайтадан үлкен қан айналымының шеңберіне бағыт алады.</a:t>
            </a:r>
          </a:p>
          <a:p>
            <a:endParaRPr lang="kk-KZ" sz="2000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380" y="35151"/>
            <a:ext cx="34385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51" y="264695"/>
            <a:ext cx="5760640" cy="611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139" y="519261"/>
            <a:ext cx="7886700" cy="2117651"/>
          </a:xfrm>
        </p:spPr>
        <p:txBody>
          <a:bodyPr>
            <a:normAutofit fontScale="90000"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. Топта ашық және тұйық қанайналым жүйелерін салыстырып, айырмашылықтары мен ұқсастықтарын анықтау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1 топ – ашық қанайналым жүйесі.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2 топ – тұйық қанайналым жүйесі (1 шеңбер).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3 топ -  тұйық қанайналым жүйесі (2 шеңбер).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444049" y="2636912"/>
            <a:ext cx="7920880" cy="3474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Критерийлер: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Ашық және  тұйық қанайналым жүйелерінің айырмашылықтары мен ұқсастықтарын анықтайды;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Үлкен кіші қанайналым шеңберлерін сипаттайды.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6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268760"/>
            <a:ext cx="8640960" cy="5184576"/>
          </a:xfrm>
        </p:spPr>
        <p:txBody>
          <a:bodyPr>
            <a:normAutofit/>
          </a:bodyPr>
          <a:lstStyle/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Кері байланыс</a:t>
            </a:r>
            <a:br>
              <a:rPr lang="kk-KZ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latin typeface="Times New Roman" pitchFamily="18" charset="0"/>
                <a:cs typeface="Times New Roman" pitchFamily="18" charset="0"/>
              </a:rPr>
              <a:t>Бүгінгі сабақтан менің білгенім …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latin typeface="Times New Roman" pitchFamily="18" charset="0"/>
                <a:cs typeface="Times New Roman" pitchFamily="18" charset="0"/>
              </a:rPr>
              <a:t>Мені қызықтырды …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latin typeface="Times New Roman" pitchFamily="18" charset="0"/>
                <a:cs typeface="Times New Roman" pitchFamily="18" charset="0"/>
              </a:rPr>
              <a:t>Менің есімде жақсы сақталғаны…  </a:t>
            </a:r>
            <a:r>
              <a:rPr lang="kk-KZ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4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5" t="25688" r="15005" b="36640"/>
          <a:stretch/>
        </p:blipFill>
        <p:spPr>
          <a:xfrm>
            <a:off x="7097360" y="3168480"/>
            <a:ext cx="3355803" cy="357502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24840" y="191122"/>
            <a:ext cx="7886700" cy="612034"/>
          </a:xfrm>
        </p:spPr>
        <p:txBody>
          <a:bodyPr>
            <a:normAutofit/>
          </a:bodyPr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Қанайналым жүйелерінің типтері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527456" y="1321418"/>
            <a:ext cx="5042963" cy="19763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kk-KZ" dirty="0" smtClean="0"/>
              <a:t> </a:t>
            </a:r>
          </a:p>
          <a:p>
            <a:pPr marL="0" indent="0" algn="ctr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Жүректен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оттегіге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қаныққан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гемолимфа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құйылып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сұйықтығымен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араласып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қантамырларға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құйылады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6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566963" y="1349656"/>
            <a:ext cx="3886200" cy="19130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Тұйық</a:t>
            </a:r>
            <a:r>
              <a:rPr lang="kk-KZ" dirty="0" smtClean="0"/>
              <a:t> </a:t>
            </a:r>
          </a:p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895137" y="767242"/>
            <a:ext cx="2080420" cy="601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70711" y="691648"/>
            <a:ext cx="1731324" cy="629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27441" r="54242" b="37516"/>
          <a:stretch/>
        </p:blipFill>
        <p:spPr>
          <a:xfrm>
            <a:off x="2689853" y="3297762"/>
            <a:ext cx="3353626" cy="34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1" y="152400"/>
            <a:ext cx="8848725" cy="31242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Буынаяқтылар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типі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lnSpc>
                <a:spcPct val="100000"/>
              </a:lnSpc>
              <a:buFontTx/>
              <a:buAutoNum type="arabicPeriod"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Қанайналым жүйесі ашық.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гемолимфа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тамырлардан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қуысына құйылып, қоректік заттарды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қайтадан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тамырларға жиналады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Tx/>
              <a:buAutoNum type="arabicPeriod"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жағында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жұрек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түтікшелері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Бунақденелерде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оттек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тасымалдамайды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Оттек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мүшеге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демтүтіктер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026" y="3429000"/>
            <a:ext cx="44799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1" y="3476625"/>
            <a:ext cx="39719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42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18084" y="469232"/>
            <a:ext cx="9144000" cy="2133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Былқылдақ денелілер (Ұлулар)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Қанайналым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бөлімнен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құлақша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қарынша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Қозғалыс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бағыты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Қарынша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артерия-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қуысы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желбезек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өкпе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құлақша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30564"/>
            <a:ext cx="38100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1" y="3276601"/>
            <a:ext cx="3636963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8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8242" y="145908"/>
            <a:ext cx="9144000" cy="562074"/>
          </a:xfrm>
        </p:spPr>
        <p:txBody>
          <a:bodyPr>
            <a:noAutofit/>
          </a:bodyPr>
          <a:lstStyle/>
          <a:p>
            <a:r>
              <a:rPr lang="kk-KZ" sz="3900" dirty="0">
                <a:latin typeface="Times New Roman" pitchFamily="18" charset="0"/>
                <a:cs typeface="Times New Roman" pitchFamily="18" charset="0"/>
              </a:rPr>
              <a:t>Ашық қан айналым жүйесі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951984" y="1124745"/>
            <a:ext cx="4584560" cy="49838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Қан тамырлары дене қуысына ашылады және қан дене қуысына тікелей құйылады да, ондағы сұйықтықпен араласады, сондықтан ол 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гемолимфа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деп аталады.Гемолимфа ұлпалар және мүшелермен тікелей жанасады. Жүрек дененің арқа бөлігінде орналасқан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4284" r="6388" b="6402"/>
          <a:stretch/>
        </p:blipFill>
        <p:spPr bwMode="auto">
          <a:xfrm>
            <a:off x="1919536" y="980728"/>
            <a:ext cx="4032448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92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765175"/>
            <a:ext cx="842486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04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1556792"/>
            <a:ext cx="82089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1775521" y="260351"/>
            <a:ext cx="87877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altLang="ru-RU" sz="4400" dirty="0">
                <a:latin typeface="Times New Roman" pitchFamily="18" charset="0"/>
                <a:cs typeface="Times New Roman" pitchFamily="18" charset="0"/>
              </a:rPr>
              <a:t>Балықтардың қанайналым жүйесі</a:t>
            </a:r>
            <a:endParaRPr lang="ru-RU" alt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2294023" y="128826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altLang="ru-RU" sz="4000" dirty="0">
                <a:latin typeface="Times New Roman" pitchFamily="18" charset="0"/>
                <a:cs typeface="Times New Roman" pitchFamily="18" charset="0"/>
              </a:rPr>
              <a:t>Қосмекенділердің қанайналым жүйесі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836712"/>
            <a:ext cx="70922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92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0"/>
            <a:ext cx="882015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4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293</Words>
  <Application>Microsoft Office PowerPoint</Application>
  <PresentationFormat>Произвольный</PresentationFormat>
  <Paragraphs>41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Қанайналым жүйелерінің типтері </vt:lpstr>
      <vt:lpstr>Презентация PowerPoint</vt:lpstr>
      <vt:lpstr>Презентация PowerPoint</vt:lpstr>
      <vt:lpstr>Ашық қан айналым жүйесі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Тапсырма. Топта ашық және тұйық қанайналым жүйелерін салыстырып, айырмашылықтары мен ұқсастықтарын анықтау 1 топ – ашық қанайналым жүйесі. 2 топ – тұйық қанайналым жүйесі (1 шеңбер). 3 топ -  тұйық қанайналым жүйесі (2 шеңбер). </vt:lpstr>
      <vt:lpstr>Кері байланыс  Бүгінгі сабақтан менің білгенім … Мені қызықтырды … Менің есімде жақсы сақталғаны…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Дукенбай</dc:creator>
  <cp:lastModifiedBy>admin</cp:lastModifiedBy>
  <cp:revision>17</cp:revision>
  <dcterms:created xsi:type="dcterms:W3CDTF">2020-08-09T07:44:25Z</dcterms:created>
  <dcterms:modified xsi:type="dcterms:W3CDTF">2020-11-27T08:28:38Z</dcterms:modified>
</cp:coreProperties>
</file>