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288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54919-2CA2-48F6-96AE-89D6240D518F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094AE-D8F9-48E5-8AFC-2F17A381B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72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4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8BBFDB-FBCC-49B4-A26B-A8547D06DE1A}" type="datetimeFigureOut">
              <a:rPr lang="en-US" smtClean="0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F9B5F5-C60A-4366-9249-DF764410DC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5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8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226050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k-KZ" sz="2000" dirty="0" smtClean="0"/>
              <a:t/>
            </a:r>
            <a:br>
              <a:rPr lang="kk-KZ" sz="2000" dirty="0" smtClean="0"/>
            </a:br>
            <a:r>
              <a:rPr lang="kk-KZ" sz="2000"/>
              <a:t/>
            </a:r>
            <a:br>
              <a:rPr lang="kk-KZ" sz="2000"/>
            </a:br>
            <a:r>
              <a:rPr lang="kk-KZ" sz="4000" smtClean="0"/>
              <a:t>Сабақтың </a:t>
            </a:r>
            <a:r>
              <a:rPr lang="kk-KZ" sz="4000" dirty="0" smtClean="0"/>
              <a:t>тақырыбы: Туа біткен және жүре пайда болған иммунитет түрлері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24000" y="2690948"/>
            <a:ext cx="8534400" cy="2103121"/>
          </a:xfrm>
        </p:spPr>
        <p:txBody>
          <a:bodyPr/>
          <a:lstStyle/>
          <a:p>
            <a:pPr marL="0" indent="0">
              <a:buNone/>
            </a:pPr>
            <a:r>
              <a:rPr lang="kk-KZ" dirty="0" smtClean="0"/>
              <a:t>Сабақтың мақсаты: </a:t>
            </a:r>
          </a:p>
          <a:p>
            <a:pPr marL="571500" indent="-571500">
              <a:buFont typeface="+mj-lt"/>
              <a:buAutoNum type="romanUcPeriod"/>
            </a:pPr>
            <a:r>
              <a:rPr lang="kk-KZ" dirty="0" smtClean="0"/>
              <a:t>Аурудың алдын алудағы вакцинаның рөлін бағалау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943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f.ppt-online.org/files/slide/q/q3YHCM8Tlg5jJ9x7OF4AbuItEoPVwXWif2aKDS/slide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64" y="180474"/>
            <a:ext cx="9753600" cy="643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05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f.ppt-online.org/files/slide/q/q3YHCM8Tlg5jJ9x7OF4AbuItEoPVwXWif2aKDS/sli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37" y="181977"/>
            <a:ext cx="9753600" cy="66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547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f.ppt-online.org/files/slide/q/q3YHCM8Tlg5jJ9x7OF4AbuItEoPVwXWif2aKDS/slide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26" y="117453"/>
            <a:ext cx="9259469" cy="652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92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f.ppt-online.org/files/slide/q/q3YHCM8Tlg5jJ9x7OF4AbuItEoPVwXWif2aKDS/slid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817" y="156411"/>
            <a:ext cx="9753600" cy="651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647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f.ppt-online.org/files/slide/q/q3YHCM8Tlg5jJ9x7OF4AbuItEoPVwXWif2aKDS/slide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48" y="168442"/>
            <a:ext cx="9753600" cy="649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200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1895" y="998621"/>
            <a:ext cx="1043137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1.Сұрақтарға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1.Қарсыдене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2.Иммунитет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нешеге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бірінен-бірінің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айырмашылығы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бар?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3.Қан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нешеге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топтағы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топтарға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құюға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4.Резус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фактор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5.Жасанды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қалыптасады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6.Иммунды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жататын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атаңдар</a:t>
            </a:r>
            <a:r>
              <a:rPr lang="ru-RU" dirty="0"/>
              <a:t>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93431" y="220748"/>
            <a:ext cx="5646821" cy="1325563"/>
          </a:xfrm>
        </p:spPr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 тапсырмасы: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3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q/q3YHCM8Tlg5jJ9x7OF4AbuItEoPVwXWif2aKDS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00" y="252248"/>
            <a:ext cx="7917615" cy="593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53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.ppt-online.org/files/slide/q/q3YHCM8Tlg5jJ9x7OF4AbuItEoPVwXWif2aKDS/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80" y="177696"/>
            <a:ext cx="8579351" cy="642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82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.ppt-online.org/files/slide/q/q3YHCM8Tlg5jJ9x7OF4AbuItEoPVwXWif2aKDS/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480" y="180473"/>
            <a:ext cx="9229056" cy="637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929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.ppt-online.org/files/slide/q/q3YHCM8Tlg5jJ9x7OF4AbuItEoPVwXWif2aKDS/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23" y="213699"/>
            <a:ext cx="9180930" cy="652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869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.ppt-online.org/files/slide/q/q3YHCM8Tlg5jJ9x7OF4AbuItEoPVwXWif2aKDS/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97" y="143342"/>
            <a:ext cx="8819983" cy="660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1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yslide.ru/documents_3/397ae8ee98f5be9c6c67d34690b4e03b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79" y="256297"/>
            <a:ext cx="9757610" cy="608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6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f.ppt-online.org/files/slide/q/q3YHCM8Tlg5jJ9x7OF4AbuItEoPVwXWif2aKDS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23" y="192506"/>
            <a:ext cx="9753600" cy="644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56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f.ppt-online.org/files/slide/q/q3YHCM8Tlg5jJ9x7OF4AbuItEoPVwXWif2aKDS/slide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132348"/>
            <a:ext cx="9753600" cy="656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4157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68</Words>
  <Application>Microsoft Office PowerPoint</Application>
  <PresentationFormat>Произвольный</PresentationFormat>
  <Paragraphs>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Сабақтың тақырыбы: Туа біткен және жүре пайда болған иммунитет түрлері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Оқу тапсырмасы: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Даулет Дукенбай</dc:creator>
  <cp:lastModifiedBy>admin</cp:lastModifiedBy>
  <cp:revision>17</cp:revision>
  <dcterms:created xsi:type="dcterms:W3CDTF">2020-08-09T07:44:25Z</dcterms:created>
  <dcterms:modified xsi:type="dcterms:W3CDTF">2020-11-27T08:11:39Z</dcterms:modified>
</cp:coreProperties>
</file>