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png" ContentType="image/png"/>
  <Default Extension="jpeg" ContentType="image/jpeg"/>
  <Override PartName="/docProps/core.xml" ContentType="application/vnd.openxmlformats-package.core-properties+xml"/>
  <Override PartName="/docProps/app.xml" ContentType="application/vnd.openxmlformats-officedocument.extended-properties+xml"/>
  <Override PartName="/_rels/.rels" ContentType="application/vnd.openxmlformats-package.relationship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theme/theme1.xml" ContentType="application/vnd.openxmlformats-officedocument.theme+xml"/>
  <Override PartName="/ppt/theme/theme2.xml" ContentType="application/vnd.openxmlformats-officedocument.theme+xml"/>
  <Override PartName="/ppt/notesMasters/_rels/notesMaster1.xml.rels" ContentType="application/vnd.openxmlformats-package.relationships+xml"/>
  <Override PartName="/ppt/notesMasters/notesMaster1.xml" ContentType="application/vnd.openxmlformats-officedocument.presentationml.notesMaster+xml"/>
  <Override PartName="/ppt/slideMasters/_rels/slideMaster1.xml.rels" ContentType="application/vnd.openxmlformats-package.relationships+xml"/>
  <Override PartName="/ppt/slideMasters/slideMaster1.xml" ContentType="application/vnd.openxmlformats-officedocument.presentationml.slideMaster+xml"/>
  <Override PartName="/ppt/_rels/presentation.xml.rels" ContentType="application/vnd.openxmlformats-package.relationships+xml"/>
  <Override PartName="/ppt/slideLayouts/_rels/slideLayout1.xml.rels" ContentType="application/vnd.openxmlformats-package.relationships+xml"/>
  <Override PartName="/ppt/slideLayouts/slideLayout1.xml" ContentType="application/vnd.openxmlformats-officedocument.presentationml.slideLayout+xml"/>
  <Override PartName="/ppt/media/image1.png" ContentType="image/png"/>
  <Override PartName="/ppt/media/image4.png" ContentType="image/png"/>
  <Override PartName="/ppt/media/image12.png" ContentType="image/png"/>
  <Override PartName="/ppt/media/image5.png" ContentType="image/png"/>
  <Override PartName="/ppt/media/image13.png" ContentType="image/png"/>
  <Override PartName="/ppt/media/image6.png" ContentType="image/png"/>
  <Override PartName="/ppt/media/image14.png" ContentType="image/png"/>
  <Override PartName="/ppt/media/image7.png" ContentType="image/png"/>
  <Override PartName="/ppt/media/image15.png" ContentType="image/png"/>
  <Override PartName="/ppt/media/image2.png" ContentType="image/png"/>
  <Override PartName="/ppt/media/image10.png" ContentType="image/png"/>
  <Override PartName="/ppt/media/image17.png" ContentType="image/png"/>
  <Override PartName="/ppt/media/image9.png" ContentType="image/png"/>
  <Override PartName="/ppt/media/image3.png" ContentType="image/png"/>
  <Override PartName="/ppt/media/image11.png" ContentType="image/png"/>
  <Override PartName="/ppt/media/image19.png" ContentType="image/png"/>
  <Override PartName="/ppt/media/image20.png" ContentType="image/png"/>
  <Override PartName="/ppt/media/image8.png" ContentType="image/png"/>
  <Override PartName="/ppt/media/image16.png" ContentType="image/png"/>
  <Override PartName="/ppt/media/image18.png" ContentType="image/png"/>
  <Override PartName="/ppt/media/image21.png" ContentType="image/png"/>
  <Override PartName="/ppt/slides/slide1.xml" ContentType="application/vnd.openxmlformats-officedocument.presentationml.slide+xml"/>
  <Override PartName="/ppt/slides/slide16.xml" ContentType="application/vnd.openxmlformats-officedocument.presentationml.slide+xml"/>
  <Override PartName="/ppt/slides/slide2.xml" ContentType="application/vnd.openxmlformats-officedocument.presentationml.slide+xml"/>
  <Override PartName="/ppt/slides/slide10.xml" ContentType="application/vnd.openxmlformats-officedocument.presentationml.slide+xml"/>
  <Override PartName="/ppt/slides/slide3.xml" ContentType="application/vnd.openxmlformats-officedocument.presentationml.slide+xml"/>
  <Override PartName="/ppt/slides/slide11.xml" ContentType="application/vnd.openxmlformats-officedocument.presentationml.slide+xml"/>
  <Override PartName="/ppt/slides/slide8.xml" ContentType="application/vnd.openxmlformats-officedocument.presentationml.slide+xml"/>
  <Override PartName="/ppt/slides/slide4.xml" ContentType="application/vnd.openxmlformats-officedocument.presentationml.slide+xml"/>
  <Override PartName="/ppt/slides/slide12.xml" ContentType="application/vnd.openxmlformats-officedocument.presentationml.slide+xml"/>
  <Override PartName="/ppt/slides/slide9.xml" ContentType="application/vnd.openxmlformats-officedocument.presentationml.slide+xml"/>
  <Override PartName="/ppt/slides/slide5.xml" ContentType="application/vnd.openxmlformats-officedocument.presentationml.slide+xml"/>
  <Override PartName="/ppt/slides/_rels/slide15.xml.rels" ContentType="application/vnd.openxmlformats-package.relationships+xml"/>
  <Override PartName="/ppt/slides/_rels/slide14.xml.rels" ContentType="application/vnd.openxmlformats-package.relationships+xml"/>
  <Override PartName="/ppt/slides/_rels/slide13.xml.rels" ContentType="application/vnd.openxmlformats-package.relationships+xml"/>
  <Override PartName="/ppt/slides/_rels/slide9.xml.rels" ContentType="application/vnd.openxmlformats-package.relationships+xml"/>
  <Override PartName="/ppt/slides/_rels/slide12.xml.rels" ContentType="application/vnd.openxmlformats-package.relationships+xml"/>
  <Override PartName="/ppt/slides/_rels/slide8.xml.rels" ContentType="application/vnd.openxmlformats-package.relationships+xml"/>
  <Override PartName="/ppt/slides/_rels/slide11.xml.rels" ContentType="application/vnd.openxmlformats-package.relationships+xml"/>
  <Override PartName="/ppt/slides/_rels/slide6.xml.rels" ContentType="application/vnd.openxmlformats-package.relationships+xml"/>
  <Override PartName="/ppt/slides/_rels/slide5.xml.rels" ContentType="application/vnd.openxmlformats-package.relationships+xml"/>
  <Override PartName="/ppt/slides/_rels/slide4.xml.rels" ContentType="application/vnd.openxmlformats-package.relationships+xml"/>
  <Override PartName="/ppt/slides/_rels/slide3.xml.rels" ContentType="application/vnd.openxmlformats-package.relationships+xml"/>
  <Override PartName="/ppt/slides/_rels/slide2.xml.rels" ContentType="application/vnd.openxmlformats-package.relationships+xml"/>
  <Override PartName="/ppt/slides/_rels/slide16.xml.rels" ContentType="application/vnd.openxmlformats-package.relationships+xml"/>
  <Override PartName="/ppt/slides/_rels/slide7.xml.rels" ContentType="application/vnd.openxmlformats-package.relationships+xml"/>
  <Override PartName="/ppt/slides/_rels/slide10.xml.rels" ContentType="application/vnd.openxmlformats-package.relationships+xml"/>
  <Override PartName="/ppt/slides/_rels/slide1.xml.rels" ContentType="application/vnd.openxmlformats-package.relationships+xml"/>
  <Override PartName="/ppt/slides/slide13.xml" ContentType="application/vnd.openxmlformats-officedocument.presentationml.slide+xml"/>
  <Override PartName="/ppt/slides/slide6.xml" ContentType="application/vnd.openxmlformats-officedocument.presentationml.slide+xml"/>
  <Override PartName="/ppt/slides/slide14.xml" ContentType="application/vnd.openxmlformats-officedocument.presentationml.slide+xml"/>
  <Override PartName="/ppt/slides/slide7.xml" ContentType="application/vnd.openxmlformats-officedocument.presentationml.slide+xml"/>
  <Override PartName="/ppt/slides/slide15.xml" ContentType="application/vnd.openxmlformats-officedocument.presentationml.slide+xml"/>
  <Override PartName="/ppt/notesSlides/_rels/notesSlide7.xml.rels" ContentType="application/vnd.openxmlformats-package.relationships+xml"/>
  <Override PartName="/ppt/notesSlides/_rels/notesSlide15.xml.rels" ContentType="application/vnd.openxmlformats-package.relationships+xml"/>
  <Override PartName="/ppt/notesSlides/_rels/notesSlide3.xml.rels" ContentType="application/vnd.openxmlformats-package.relationships+xml"/>
  <Override PartName="/ppt/notesSlides/_rels/notesSlide16.xml.rels" ContentType="application/vnd.openxmlformats-package.relationships+xml"/>
  <Override PartName="/ppt/notesSlides/_rels/notesSlide4.xml.rels" ContentType="application/vnd.openxmlformats-package.relationships+xml"/>
  <Override PartName="/ppt/notesSlides/_rels/notesSlide5.xml.rels" ContentType="application/vnd.openxmlformats-package.relationships+xml"/>
  <Override PartName="/ppt/notesSlides/_rels/notesSlide14.xml.rels" ContentType="application/vnd.openxmlformats-package.relationships+xml"/>
  <Override PartName="/ppt/notesSlides/_rels/notesSlide2.xml.rels" ContentType="application/vnd.openxmlformats-package.relationships+xml"/>
  <Override PartName="/ppt/notesSlides/_rels/notesSlide6.xml.rels" ContentType="application/vnd.openxmlformats-package.relationships+xml"/>
  <Override PartName="/ppt/notesSlides/_rels/notesSlide1.xml.rels" ContentType="application/vnd.openxmlformats-package.relationship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7.xml" ContentType="application/vnd.openxmlformats-officedocument.presentationml.notesSlide+xml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
</Relationships>
</file>

<file path=ppt/presentation.xml><?xml version="1.0" encoding="utf-8"?>
<p:presentation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sldMasterIdLst>
    <p:sldMasterId id="2147483648" r:id="rId2"/>
  </p:sldMasterIdLst>
  <p:notesMasterIdLst>
    <p:notesMasterId r:id="rId3"/>
  </p:notesMasterIdLst>
  <p:sldIdLst>
    <p:sldId id="256" r:id="rId4"/>
    <p:sldId id="257" r:id="rId5"/>
    <p:sldId id="258" r:id="rId6"/>
    <p:sldId id="259" r:id="rId7"/>
    <p:sldId id="260" r:id="rId8"/>
    <p:sldId id="261" r:id="rId9"/>
    <p:sldId id="262" r:id="rId10"/>
    <p:sldId id="263" r:id="rId11"/>
    <p:sldId id="264" r:id="rId12"/>
    <p:sldId id="265" r:id="rId13"/>
    <p:sldId id="266" r:id="rId14"/>
    <p:sldId id="267" r:id="rId15"/>
    <p:sldId id="268" r:id="rId16"/>
    <p:sldId id="269" r:id="rId17"/>
    <p:sldId id="270" r:id="rId18"/>
    <p:sldId id="271" r:id="rId19"/>
  </p:sldIdLst>
  <p:sldSz cx="12193588" cy="6858000"/>
  <p:notesSz cx="6858000" cy="9144000"/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/>
</p:presentationPr>
</file>

<file path=ppt/_rels/presentation.xml.rels><?xml version="1.0" encoding="UTF-8"?>
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3" Type="http://schemas.openxmlformats.org/officeDocument/2006/relationships/notesMaster" Target="notesMasters/notesMaster1.xml"/><Relationship Id="rId4" Type="http://schemas.openxmlformats.org/officeDocument/2006/relationships/slide" Target="slides/slide1.xml"/><Relationship Id="rId5" Type="http://schemas.openxmlformats.org/officeDocument/2006/relationships/slide" Target="slides/slide2.xml"/><Relationship Id="rId6" Type="http://schemas.openxmlformats.org/officeDocument/2006/relationships/slide" Target="slides/slide3.xml"/><Relationship Id="rId7" Type="http://schemas.openxmlformats.org/officeDocument/2006/relationships/slide" Target="slides/slide4.xml"/><Relationship Id="rId8" Type="http://schemas.openxmlformats.org/officeDocument/2006/relationships/slide" Target="slides/slide5.xml"/><Relationship Id="rId9" Type="http://schemas.openxmlformats.org/officeDocument/2006/relationships/slide" Target="slides/slide6.xml"/><Relationship Id="rId10" Type="http://schemas.openxmlformats.org/officeDocument/2006/relationships/slide" Target="slides/slide7.xml"/><Relationship Id="rId11" Type="http://schemas.openxmlformats.org/officeDocument/2006/relationships/slide" Target="slides/slide8.xml"/><Relationship Id="rId12" Type="http://schemas.openxmlformats.org/officeDocument/2006/relationships/slide" Target="slides/slide9.xml"/><Relationship Id="rId13" Type="http://schemas.openxmlformats.org/officeDocument/2006/relationships/slide" Target="slides/slide10.xml"/><Relationship Id="rId14" Type="http://schemas.openxmlformats.org/officeDocument/2006/relationships/slide" Target="slides/slide11.xml"/><Relationship Id="rId15" Type="http://schemas.openxmlformats.org/officeDocument/2006/relationships/slide" Target="slides/slide12.xml"/><Relationship Id="rId16" Type="http://schemas.openxmlformats.org/officeDocument/2006/relationships/slide" Target="slides/slide13.xml"/><Relationship Id="rId17" Type="http://schemas.openxmlformats.org/officeDocument/2006/relationships/slide" Target="slides/slide14.xml"/><Relationship Id="rId18" Type="http://schemas.openxmlformats.org/officeDocument/2006/relationships/slide" Target="slides/slide15.xml"/><Relationship Id="rId19" Type="http://schemas.openxmlformats.org/officeDocument/2006/relationships/slide" Target="slides/slide16.xml"/><Relationship Id="rId20" Type="http://schemas.openxmlformats.org/officeDocument/2006/relationships/presProps" Target="presProps.xml"/>
</Relationships>
</file>

<file path=ppt/notesMasters/_rels/notesMaster1.xml.rels><?xml version="1.0" encoding="UTF-8"?>
<Relationships xmlns="http://schemas.openxmlformats.org/package/2006/relationships"><Relationship Id="rId1" Type="http://schemas.openxmlformats.org/officeDocument/2006/relationships/theme" Target="../theme/theme2.xml"/>
</Relationships>
</file>

<file path=ppt/notesMasters/notesMaster1.xml><?xml version="1.0" encoding="utf-8"?>
<p:notes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"/>
          <p:cNvSpPr/>
          <p:nvPr/>
        </p:nvSpPr>
        <p:spPr>
          <a:xfrm>
            <a:off x="0" y="0"/>
            <a:ext cx="6858000" cy="9144000"/>
          </a:xfrm>
          <a:prstGeom prst="rect">
            <a:avLst/>
          </a:prstGeom>
          <a:solidFill>
            <a:srgbClr val="ffffff"/>
          </a:solidFill>
          <a:ln w="0">
            <a:noFill/>
          </a:ln>
        </p:spPr>
        <p:txBody>
          <a:bodyPr lIns="90000" rIns="90000" tIns="45000" bIns="45000" anchor="ctr" anchorCtr="1">
            <a:noAutofit/>
          </a:bodyPr>
          <a:p>
            <a:endParaRPr b="0" lang="ru-RU" sz="1800" strike="noStrike" u="none">
              <a:solidFill>
                <a:srgbClr val="000000"/>
              </a:solidFill>
              <a:uFillTx/>
              <a:latin typeface="Calibri"/>
            </a:endParaRPr>
          </a:p>
        </p:txBody>
      </p:sp>
      <p:sp>
        <p:nvSpPr>
          <p:cNvPr id="6" name="PlaceHolder 1"/>
          <p:cNvSpPr>
            <a:spLocks noGrp="1"/>
          </p:cNvSpPr>
          <p:nvPr>
            <p:ph type="hdr"/>
          </p:nvPr>
        </p:nvSpPr>
        <p:spPr>
          <a:xfrm>
            <a:off x="-360" y="0"/>
            <a:ext cx="2971800" cy="4572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t">
            <a:noAutofit/>
          </a:bodyPr>
          <a:p>
            <a:pPr indent="0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ru-RU" sz="1800" strike="noStrike" u="none">
              <a:solidFill>
                <a:srgbClr val="000000"/>
              </a:solidFill>
              <a:uFillTx/>
              <a:latin typeface="Calibri"/>
            </a:endParaRPr>
          </a:p>
        </p:txBody>
      </p:sp>
      <p:sp>
        <p:nvSpPr>
          <p:cNvPr id="7" name="PlaceHolder 2"/>
          <p:cNvSpPr>
            <a:spLocks noGrp="1"/>
          </p:cNvSpPr>
          <p:nvPr>
            <p:ph type="dt" idx="4"/>
          </p:nvPr>
        </p:nvSpPr>
        <p:spPr>
          <a:xfrm>
            <a:off x="3884400" y="0"/>
            <a:ext cx="2971800" cy="4572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t">
            <a:noAutofit/>
          </a:bodyPr>
          <a:lstStyle>
            <a:lvl1pPr indent="0" algn="r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  <a:defRPr b="0" lang="ru-RU" sz="1200" strike="noStrike" u="none">
                <a:solidFill>
                  <a:srgbClr val="000000"/>
                </a:solidFill>
                <a:uFillTx/>
                <a:latin typeface="Calibri"/>
              </a:defRPr>
            </a:lvl1pPr>
          </a:lstStyle>
          <a:p>
            <a:pPr indent="0" algn="r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ru-RU" sz="1200" strike="noStrike" u="none">
                <a:solidFill>
                  <a:srgbClr val="000000"/>
                </a:solidFill>
                <a:uFillTx/>
                <a:latin typeface="Calibri"/>
              </a:rPr>
              <a:t>&lt;date/time&gt;</a:t>
            </a:r>
            <a:endParaRPr b="0" lang="ru-RU" sz="1200" strike="noStrike" u="none">
              <a:solidFill>
                <a:srgbClr val="000000"/>
              </a:solidFill>
              <a:uFillTx/>
              <a:latin typeface="Calibri"/>
            </a:endParaRPr>
          </a:p>
        </p:txBody>
      </p:sp>
      <p:sp>
        <p:nvSpPr>
          <p:cNvPr id="8" name="PlaceHolder 3"/>
          <p:cNvSpPr>
            <a:spLocks noGrp="1"/>
          </p:cNvSpPr>
          <p:nvPr>
            <p:ph type="sldImg"/>
          </p:nvPr>
        </p:nvSpPr>
        <p:spPr>
          <a:xfrm>
            <a:off x="380880" y="685440"/>
            <a:ext cx="6096240" cy="3429000"/>
          </a:xfrm>
          <a:prstGeom prst="rect">
            <a:avLst/>
          </a:prstGeom>
          <a:noFill/>
          <a:ln w="12600">
            <a:solidFill>
              <a:srgbClr val="000000"/>
            </a:solidFill>
            <a:miter/>
          </a:ln>
        </p:spPr>
        <p:txBody>
          <a:bodyPr lIns="90000" rIns="90000" tIns="46800" bIns="46800" anchor="ctr">
            <a:noAutofit/>
          </a:bodyPr>
          <a:p>
            <a:pPr indent="0">
              <a:lnSpc>
                <a:spcPct val="90000"/>
              </a:lnSpc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ru-RU" sz="4400" strike="noStrike" u="none">
                <a:solidFill>
                  <a:srgbClr val="000000"/>
                </a:solidFill>
                <a:uFillTx/>
                <a:latin typeface="Calibri Light"/>
              </a:rPr>
              <a:t>Click to move the slide</a:t>
            </a:r>
            <a:endParaRPr b="0" lang="ru-RU" sz="4400" strike="noStrike" u="none">
              <a:solidFill>
                <a:srgbClr val="000000"/>
              </a:solidFill>
              <a:uFillTx/>
              <a:latin typeface="Calibri Light"/>
            </a:endParaRPr>
          </a:p>
        </p:txBody>
      </p:sp>
      <p:sp>
        <p:nvSpPr>
          <p:cNvPr id="9" name="PlaceHolder 4"/>
          <p:cNvSpPr>
            <a:spLocks noGrp="1"/>
          </p:cNvSpPr>
          <p:nvPr>
            <p:ph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t">
            <a:noAutofit/>
          </a:bodyPr>
          <a:p>
            <a:pPr indent="0">
              <a:spcBef>
                <a:spcPts val="451"/>
              </a:spcBef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ru-RU" sz="1200" strike="noStrike" u="none">
                <a:solidFill>
                  <a:srgbClr val="000000"/>
                </a:solidFill>
                <a:uFillTx/>
                <a:latin typeface="Calibri"/>
              </a:rPr>
              <a:t>Click to edit the notes format</a:t>
            </a:r>
            <a:endParaRPr b="0" lang="ru-RU" sz="1200" strike="noStrike" u="none">
              <a:solidFill>
                <a:srgbClr val="000000"/>
              </a:solidFill>
              <a:uFillTx/>
              <a:latin typeface="Calibri"/>
            </a:endParaRPr>
          </a:p>
        </p:txBody>
      </p:sp>
      <p:sp>
        <p:nvSpPr>
          <p:cNvPr id="10" name="PlaceHolder 5"/>
          <p:cNvSpPr>
            <a:spLocks noGrp="1"/>
          </p:cNvSpPr>
          <p:nvPr>
            <p:ph type="ftr" idx="5"/>
          </p:nvPr>
        </p:nvSpPr>
        <p:spPr>
          <a:xfrm>
            <a:off x="-360" y="8685360"/>
            <a:ext cx="2971800" cy="4572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b">
            <a:noAutofit/>
          </a:bodyPr>
          <a:p>
            <a:pPr indent="0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ru-RU" sz="1800" strike="noStrike" u="none">
              <a:solidFill>
                <a:srgbClr val="000000"/>
              </a:solidFill>
              <a:uFillTx/>
              <a:latin typeface="Calibri"/>
            </a:endParaRPr>
          </a:p>
        </p:txBody>
      </p:sp>
      <p:sp>
        <p:nvSpPr>
          <p:cNvPr id="11" name="PlaceHolder 6"/>
          <p:cNvSpPr>
            <a:spLocks noGrp="1"/>
          </p:cNvSpPr>
          <p:nvPr>
            <p:ph type="sldNum" idx="6"/>
          </p:nvPr>
        </p:nvSpPr>
        <p:spPr>
          <a:xfrm>
            <a:off x="3884400" y="8685360"/>
            <a:ext cx="2971800" cy="4572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b">
            <a:noAutofit/>
          </a:bodyPr>
          <a:lstStyle>
            <a:lvl1pPr indent="0" algn="r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  <a:defRPr b="0" lang="ru-RU" sz="1200" strike="noStrike" u="none">
                <a:solidFill>
                  <a:srgbClr val="000000"/>
                </a:solidFill>
                <a:uFillTx/>
                <a:latin typeface="Calibri"/>
              </a:defRPr>
            </a:lvl1pPr>
          </a:lstStyle>
          <a:p>
            <a:pPr indent="0" algn="r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fld id="{5129F394-56DD-43FE-A9DC-A2439C75FFAC}" type="slidenum">
              <a:rPr b="0" lang="ru-RU" sz="1200" strike="noStrike" u="none">
                <a:solidFill>
                  <a:srgbClr val="000000"/>
                </a:solidFill>
                <a:uFillTx/>
                <a:latin typeface="Calibri"/>
              </a:rPr>
              <a:t>&lt;number&gt;</a:t>
            </a:fld>
            <a:endParaRPr b="0" lang="ru-RU" sz="1200" strike="noStrike" u="none">
              <a:solidFill>
                <a:srgbClr val="000000"/>
              </a:solidFill>
              <a:uFillTx/>
              <a:latin typeface="Calibri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</p:notesMaster>
</file>

<file path=ppt/notesSlides/_rels/notesSlide1.xml.rels><?xml version="1.0" encoding="UTF-8"?>
<Relationships xmlns="http://schemas.openxmlformats.org/package/2006/relationships"><Relationship Id="rId1" Type="http://schemas.openxmlformats.org/officeDocument/2006/relationships/slide" Target="../slides/slide1.xml"/><Relationship Id="rId2" Type="http://schemas.openxmlformats.org/officeDocument/2006/relationships/notesMaster" Target="../notesMasters/notesMaster1.xml"/>
</Relationships>
</file>

<file path=ppt/notesSlides/_rels/notesSlide14.xml.rels><?xml version="1.0" encoding="UTF-8"?>
<Relationships xmlns="http://schemas.openxmlformats.org/package/2006/relationships"><Relationship Id="rId1" Type="http://schemas.openxmlformats.org/officeDocument/2006/relationships/slide" Target="../slides/slide14.xml"/><Relationship Id="rId2" Type="http://schemas.openxmlformats.org/officeDocument/2006/relationships/notesMaster" Target="../notesMasters/notesMaster1.xml"/>
</Relationships>
</file>

<file path=ppt/notesSlides/_rels/notesSlide15.xml.rels><?xml version="1.0" encoding="UTF-8"?>
<Relationships xmlns="http://schemas.openxmlformats.org/package/2006/relationships"><Relationship Id="rId1" Type="http://schemas.openxmlformats.org/officeDocument/2006/relationships/slide" Target="../slides/slide15.xml"/><Relationship Id="rId2" Type="http://schemas.openxmlformats.org/officeDocument/2006/relationships/notesMaster" Target="../notesMasters/notesMaster1.xml"/>
</Relationships>
</file>

<file path=ppt/notesSlides/_rels/notesSlide16.xml.rels><?xml version="1.0" encoding="UTF-8"?>
<Relationships xmlns="http://schemas.openxmlformats.org/package/2006/relationships"><Relationship Id="rId1" Type="http://schemas.openxmlformats.org/officeDocument/2006/relationships/slide" Target="../slides/slide16.xml"/><Relationship Id="rId2" Type="http://schemas.openxmlformats.org/officeDocument/2006/relationships/notesMaster" Target="../notesMasters/notesMaster1.xml"/>
</Relationships>
</file>

<file path=ppt/notesSlides/_rels/notesSlide2.xml.rels><?xml version="1.0" encoding="UTF-8"?>
<Relationships xmlns="http://schemas.openxmlformats.org/package/2006/relationships"><Relationship Id="rId1" Type="http://schemas.openxmlformats.org/officeDocument/2006/relationships/slide" Target="../slides/slide2.xml"/><Relationship Id="rId2" Type="http://schemas.openxmlformats.org/officeDocument/2006/relationships/notesMaster" Target="../notesMasters/notesMaster1.xml"/>
</Relationships>
</file>

<file path=ppt/notesSlides/_rels/notesSlide3.xml.rels><?xml version="1.0" encoding="UTF-8"?>
<Relationships xmlns="http://schemas.openxmlformats.org/package/2006/relationships"><Relationship Id="rId1" Type="http://schemas.openxmlformats.org/officeDocument/2006/relationships/slide" Target="../slides/slide3.xml"/><Relationship Id="rId2" Type="http://schemas.openxmlformats.org/officeDocument/2006/relationships/notesMaster" Target="../notesMasters/notesMaster1.xml"/>
</Relationships>
</file>

<file path=ppt/notesSlides/_rels/notesSlide4.xml.rels><?xml version="1.0" encoding="UTF-8"?>
<Relationships xmlns="http://schemas.openxmlformats.org/package/2006/relationships"><Relationship Id="rId1" Type="http://schemas.openxmlformats.org/officeDocument/2006/relationships/slide" Target="../slides/slide4.xml"/><Relationship Id="rId2" Type="http://schemas.openxmlformats.org/officeDocument/2006/relationships/notesMaster" Target="../notesMasters/notesMaster1.xml"/>
</Relationships>
</file>

<file path=ppt/notesSlides/_rels/notesSlide5.xml.rels><?xml version="1.0" encoding="UTF-8"?>
<Relationships xmlns="http://schemas.openxmlformats.org/package/2006/relationships"><Relationship Id="rId1" Type="http://schemas.openxmlformats.org/officeDocument/2006/relationships/slide" Target="../slides/slide5.xml"/><Relationship Id="rId2" Type="http://schemas.openxmlformats.org/officeDocument/2006/relationships/notesMaster" Target="../notesMasters/notesMaster1.xml"/>
</Relationships>
</file>

<file path=ppt/notesSlides/_rels/notesSlide6.xml.rels><?xml version="1.0" encoding="UTF-8"?>
<Relationships xmlns="http://schemas.openxmlformats.org/package/2006/relationships"><Relationship Id="rId1" Type="http://schemas.openxmlformats.org/officeDocument/2006/relationships/slide" Target="../slides/slide6.xml"/><Relationship Id="rId2" Type="http://schemas.openxmlformats.org/officeDocument/2006/relationships/notesMaster" Target="../notesMasters/notesMaster1.xml"/>
</Relationships>
</file>

<file path=ppt/notesSlides/_rels/notesSlide7.xml.rels><?xml version="1.0" encoding="UTF-8"?>
<Relationships xmlns="http://schemas.openxmlformats.org/package/2006/relationships"><Relationship Id="rId1" Type="http://schemas.openxmlformats.org/officeDocument/2006/relationships/slide" Target="../slides/slide7.xml"/><Relationship Id="rId2" Type="http://schemas.openxmlformats.org/officeDocument/2006/relationships/notesMaster" Target="../notesMasters/notesMaster1.xml"/>
</Relationships>
</file>

<file path=ppt/notesSlides/notesSlide1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PlaceHolder 1"/>
          <p:cNvSpPr>
            <a:spLocks noGrp="1"/>
          </p:cNvSpPr>
          <p:nvPr>
            <p:ph type="sldImg"/>
          </p:nvPr>
        </p:nvSpPr>
        <p:spPr>
          <a:xfrm>
            <a:off x="380880" y="685800"/>
            <a:ext cx="6096240" cy="3429000"/>
          </a:xfrm>
          <a:prstGeom prst="rect">
            <a:avLst/>
          </a:prstGeom>
          <a:ln w="0">
            <a:noFill/>
          </a:ln>
        </p:spPr>
      </p:sp>
      <p:sp>
        <p:nvSpPr>
          <p:cNvPr id="142" name="PlaceHolder 2"/>
          <p:cNvSpPr>
            <a:spLocks noGrp="1"/>
          </p:cNvSpPr>
          <p:nvPr>
            <p:ph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p>
            <a:pPr indent="0">
              <a:spcBef>
                <a:spcPts val="451"/>
              </a:spcBef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ru-RU" sz="1200" strike="noStrike" u="none">
              <a:solidFill>
                <a:srgbClr val="000000"/>
              </a:solidFill>
              <a:uFillTx/>
              <a:latin typeface="Calibri"/>
            </a:endParaRPr>
          </a:p>
        </p:txBody>
      </p:sp>
      <p:sp>
        <p:nvSpPr>
          <p:cNvPr id="143" name="Номер слайда 3"/>
          <p:cNvSpPr/>
          <p:nvPr/>
        </p:nvSpPr>
        <p:spPr>
          <a:xfrm>
            <a:off x="3884760" y="8685360"/>
            <a:ext cx="2971800" cy="4572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b">
            <a:noAutofit/>
          </a:bodyPr>
          <a:p>
            <a:pPr algn="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fld id="{573A5928-F2D7-457D-A805-353019DA4DEB}" type="slidenum">
              <a:rPr b="0" lang="ru-RU" sz="1200" strike="noStrike" u="none">
                <a:solidFill>
                  <a:srgbClr val="000000"/>
                </a:solidFill>
                <a:uFillTx/>
                <a:latin typeface="Calibri"/>
                <a:ea typeface="Arial"/>
              </a:rPr>
              <a:t>&lt;number&gt;</a:t>
            </a:fld>
            <a:endParaRPr b="0" lang="ru-RU" sz="1200" strike="noStrike" u="none">
              <a:solidFill>
                <a:srgbClr val="000000"/>
              </a:solidFill>
              <a:uFillTx/>
              <a:latin typeface="Calibri"/>
            </a:endParaRPr>
          </a:p>
        </p:txBody>
      </p:sp>
    </p:spTree>
  </p:cSld>
</p:notes>
</file>

<file path=ppt/notesSlides/notesSlide14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PlaceHolder 1"/>
          <p:cNvSpPr>
            <a:spLocks noGrp="1"/>
          </p:cNvSpPr>
          <p:nvPr>
            <p:ph type="sldImg"/>
          </p:nvPr>
        </p:nvSpPr>
        <p:spPr>
          <a:xfrm>
            <a:off x="380880" y="685800"/>
            <a:ext cx="6096240" cy="3429000"/>
          </a:xfrm>
          <a:prstGeom prst="rect">
            <a:avLst/>
          </a:prstGeom>
          <a:ln w="0">
            <a:noFill/>
          </a:ln>
        </p:spPr>
      </p:sp>
      <p:sp>
        <p:nvSpPr>
          <p:cNvPr id="163" name="PlaceHolder 2"/>
          <p:cNvSpPr>
            <a:spLocks noGrp="1"/>
          </p:cNvSpPr>
          <p:nvPr>
            <p:ph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p>
            <a:pPr indent="0">
              <a:spcBef>
                <a:spcPts val="451"/>
              </a:spcBef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ru-RU" sz="1200" strike="noStrike" u="none">
              <a:solidFill>
                <a:srgbClr val="000000"/>
              </a:solidFill>
              <a:uFillTx/>
              <a:latin typeface="Calibri"/>
            </a:endParaRPr>
          </a:p>
        </p:txBody>
      </p:sp>
      <p:sp>
        <p:nvSpPr>
          <p:cNvPr id="164" name="Номер слайда 3"/>
          <p:cNvSpPr/>
          <p:nvPr/>
        </p:nvSpPr>
        <p:spPr>
          <a:xfrm>
            <a:off x="3884760" y="8685360"/>
            <a:ext cx="2971800" cy="4572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b">
            <a:noAutofit/>
          </a:bodyPr>
          <a:p>
            <a:pPr algn="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fld id="{C4E8709F-F028-4C6E-83DE-3DE38F9EC140}" type="slidenum">
              <a:rPr b="0" lang="ru-RU" sz="1200" strike="noStrike" u="none">
                <a:solidFill>
                  <a:srgbClr val="000000"/>
                </a:solidFill>
                <a:uFillTx/>
                <a:latin typeface="Calibri"/>
                <a:ea typeface="Arial"/>
              </a:rPr>
              <a:t>&lt;number&gt;</a:t>
            </a:fld>
            <a:endParaRPr b="0" lang="ru-RU" sz="1200" strike="noStrike" u="none">
              <a:solidFill>
                <a:srgbClr val="000000"/>
              </a:solidFill>
              <a:uFillTx/>
              <a:latin typeface="Calibri"/>
            </a:endParaRPr>
          </a:p>
        </p:txBody>
      </p:sp>
    </p:spTree>
  </p:cSld>
</p:notes>
</file>

<file path=ppt/notesSlides/notesSlide15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PlaceHolder 1"/>
          <p:cNvSpPr>
            <a:spLocks noGrp="1"/>
          </p:cNvSpPr>
          <p:nvPr>
            <p:ph type="sldImg"/>
          </p:nvPr>
        </p:nvSpPr>
        <p:spPr>
          <a:xfrm>
            <a:off x="380880" y="685800"/>
            <a:ext cx="6096240" cy="3429000"/>
          </a:xfrm>
          <a:prstGeom prst="rect">
            <a:avLst/>
          </a:prstGeom>
          <a:ln w="0">
            <a:noFill/>
          </a:ln>
        </p:spPr>
      </p:sp>
      <p:sp>
        <p:nvSpPr>
          <p:cNvPr id="166" name="PlaceHolder 2"/>
          <p:cNvSpPr>
            <a:spLocks noGrp="1"/>
          </p:cNvSpPr>
          <p:nvPr>
            <p:ph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p>
            <a:pPr indent="0">
              <a:spcBef>
                <a:spcPts val="451"/>
              </a:spcBef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ru-RU" sz="1200" strike="noStrike" u="none">
              <a:solidFill>
                <a:srgbClr val="000000"/>
              </a:solidFill>
              <a:uFillTx/>
              <a:latin typeface="Calibri"/>
            </a:endParaRPr>
          </a:p>
        </p:txBody>
      </p:sp>
      <p:sp>
        <p:nvSpPr>
          <p:cNvPr id="167" name="Номер слайда 3"/>
          <p:cNvSpPr/>
          <p:nvPr/>
        </p:nvSpPr>
        <p:spPr>
          <a:xfrm>
            <a:off x="3884760" y="8685360"/>
            <a:ext cx="2971800" cy="4572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b">
            <a:noAutofit/>
          </a:bodyPr>
          <a:p>
            <a:pPr algn="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fld id="{EC65E87A-3238-4791-8768-858C60F705D1}" type="slidenum">
              <a:rPr b="0" lang="ru-RU" sz="1200" strike="noStrike" u="none">
                <a:solidFill>
                  <a:srgbClr val="000000"/>
                </a:solidFill>
                <a:uFillTx/>
                <a:latin typeface="Calibri"/>
                <a:ea typeface="Arial"/>
              </a:rPr>
              <a:t>&lt;number&gt;</a:t>
            </a:fld>
            <a:endParaRPr b="0" lang="ru-RU" sz="1200" strike="noStrike" u="none">
              <a:solidFill>
                <a:srgbClr val="000000"/>
              </a:solidFill>
              <a:uFillTx/>
              <a:latin typeface="Calibri"/>
            </a:endParaRPr>
          </a:p>
        </p:txBody>
      </p:sp>
    </p:spTree>
  </p:cSld>
</p:notes>
</file>

<file path=ppt/notesSlides/notesSlide16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PlaceHolder 1"/>
          <p:cNvSpPr>
            <a:spLocks noGrp="1"/>
          </p:cNvSpPr>
          <p:nvPr>
            <p:ph type="sldImg"/>
          </p:nvPr>
        </p:nvSpPr>
        <p:spPr>
          <a:xfrm>
            <a:off x="380880" y="685800"/>
            <a:ext cx="6096240" cy="3429000"/>
          </a:xfrm>
          <a:prstGeom prst="rect">
            <a:avLst/>
          </a:prstGeom>
          <a:ln w="0">
            <a:noFill/>
          </a:ln>
        </p:spPr>
      </p:sp>
      <p:sp>
        <p:nvSpPr>
          <p:cNvPr id="169" name="PlaceHolder 2"/>
          <p:cNvSpPr>
            <a:spLocks noGrp="1"/>
          </p:cNvSpPr>
          <p:nvPr>
            <p:ph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p>
            <a:pPr indent="0">
              <a:spcBef>
                <a:spcPts val="451"/>
              </a:spcBef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ru-RU" sz="1200" strike="noStrike" u="none">
              <a:solidFill>
                <a:srgbClr val="000000"/>
              </a:solidFill>
              <a:uFillTx/>
              <a:latin typeface="Calibri"/>
            </a:endParaRPr>
          </a:p>
        </p:txBody>
      </p:sp>
      <p:sp>
        <p:nvSpPr>
          <p:cNvPr id="170" name="Номер слайда 3"/>
          <p:cNvSpPr/>
          <p:nvPr/>
        </p:nvSpPr>
        <p:spPr>
          <a:xfrm>
            <a:off x="3884760" y="8685360"/>
            <a:ext cx="2971800" cy="4572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b">
            <a:noAutofit/>
          </a:bodyPr>
          <a:p>
            <a:pPr algn="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fld id="{2F9FBF9C-EFB8-407E-8261-8D45883F807F}" type="slidenum">
              <a:rPr b="0" lang="ru-RU" sz="1200" strike="noStrike" u="none">
                <a:solidFill>
                  <a:srgbClr val="000000"/>
                </a:solidFill>
                <a:uFillTx/>
                <a:latin typeface="Calibri"/>
                <a:ea typeface="Arial"/>
              </a:rPr>
              <a:t>&lt;number&gt;</a:t>
            </a:fld>
            <a:endParaRPr b="0" lang="ru-RU" sz="1200" strike="noStrike" u="none">
              <a:solidFill>
                <a:srgbClr val="000000"/>
              </a:solidFill>
              <a:uFillTx/>
              <a:latin typeface="Calibri"/>
            </a:endParaRPr>
          </a:p>
        </p:txBody>
      </p:sp>
    </p:spTree>
  </p:cSld>
</p:notes>
</file>

<file path=ppt/notesSlides/notesSlide2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PlaceHolder 1"/>
          <p:cNvSpPr>
            <a:spLocks noGrp="1"/>
          </p:cNvSpPr>
          <p:nvPr>
            <p:ph type="sldImg"/>
          </p:nvPr>
        </p:nvSpPr>
        <p:spPr>
          <a:xfrm>
            <a:off x="380880" y="685800"/>
            <a:ext cx="6096240" cy="3429000"/>
          </a:xfrm>
          <a:prstGeom prst="rect">
            <a:avLst/>
          </a:prstGeom>
          <a:ln w="0">
            <a:noFill/>
          </a:ln>
        </p:spPr>
      </p:sp>
      <p:sp>
        <p:nvSpPr>
          <p:cNvPr id="145" name="PlaceHolder 2"/>
          <p:cNvSpPr>
            <a:spLocks noGrp="1"/>
          </p:cNvSpPr>
          <p:nvPr>
            <p:ph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p>
            <a:pPr indent="0">
              <a:spcBef>
                <a:spcPts val="451"/>
              </a:spcBef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ru-RU" sz="1200" strike="noStrike" u="none">
              <a:solidFill>
                <a:srgbClr val="000000"/>
              </a:solidFill>
              <a:uFillTx/>
              <a:latin typeface="Calibri"/>
            </a:endParaRPr>
          </a:p>
        </p:txBody>
      </p:sp>
      <p:sp>
        <p:nvSpPr>
          <p:cNvPr id="146" name="Номер слайда 3"/>
          <p:cNvSpPr/>
          <p:nvPr/>
        </p:nvSpPr>
        <p:spPr>
          <a:xfrm>
            <a:off x="3884760" y="8685360"/>
            <a:ext cx="2971800" cy="4572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b">
            <a:noAutofit/>
          </a:bodyPr>
          <a:p>
            <a:pPr algn="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fld id="{4CF7677D-A89A-4ACC-BD2F-0485C9A063F1}" type="slidenum">
              <a:rPr b="0" lang="ru-RU" sz="1200" strike="noStrike" u="none">
                <a:solidFill>
                  <a:srgbClr val="000000"/>
                </a:solidFill>
                <a:uFillTx/>
                <a:latin typeface="Calibri"/>
                <a:ea typeface="Arial"/>
              </a:rPr>
              <a:t>&lt;number&gt;</a:t>
            </a:fld>
            <a:endParaRPr b="0" lang="ru-RU" sz="1200" strike="noStrike" u="none">
              <a:solidFill>
                <a:srgbClr val="000000"/>
              </a:solidFill>
              <a:uFillTx/>
              <a:latin typeface="Calibri"/>
            </a:endParaRPr>
          </a:p>
        </p:txBody>
      </p:sp>
    </p:spTree>
  </p:cSld>
</p:notes>
</file>

<file path=ppt/notesSlides/notesSlide3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PlaceHolder 1"/>
          <p:cNvSpPr>
            <a:spLocks noGrp="1"/>
          </p:cNvSpPr>
          <p:nvPr>
            <p:ph type="sldImg"/>
          </p:nvPr>
        </p:nvSpPr>
        <p:spPr>
          <a:xfrm>
            <a:off x="380880" y="685800"/>
            <a:ext cx="6096240" cy="3429000"/>
          </a:xfrm>
          <a:prstGeom prst="rect">
            <a:avLst/>
          </a:prstGeom>
          <a:ln w="0">
            <a:noFill/>
          </a:ln>
        </p:spPr>
      </p:sp>
      <p:sp>
        <p:nvSpPr>
          <p:cNvPr id="148" name="PlaceHolder 2"/>
          <p:cNvSpPr>
            <a:spLocks noGrp="1"/>
          </p:cNvSpPr>
          <p:nvPr>
            <p:ph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p>
            <a:pPr indent="0">
              <a:spcBef>
                <a:spcPts val="451"/>
              </a:spcBef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ru-RU" sz="1200" strike="noStrike" u="none">
              <a:solidFill>
                <a:srgbClr val="000000"/>
              </a:solidFill>
              <a:uFillTx/>
              <a:latin typeface="Calibri"/>
            </a:endParaRPr>
          </a:p>
        </p:txBody>
      </p:sp>
      <p:sp>
        <p:nvSpPr>
          <p:cNvPr id="149" name="Номер слайда 3"/>
          <p:cNvSpPr/>
          <p:nvPr/>
        </p:nvSpPr>
        <p:spPr>
          <a:xfrm>
            <a:off x="3884760" y="8685360"/>
            <a:ext cx="2971800" cy="4572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b">
            <a:noAutofit/>
          </a:bodyPr>
          <a:p>
            <a:pPr algn="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fld id="{5E140E44-5175-4FF0-8C9A-3ED910043598}" type="slidenum">
              <a:rPr b="0" lang="ru-RU" sz="1200" strike="noStrike" u="none">
                <a:solidFill>
                  <a:srgbClr val="000000"/>
                </a:solidFill>
                <a:uFillTx/>
                <a:latin typeface="Calibri"/>
                <a:ea typeface="Arial"/>
              </a:rPr>
              <a:t>&lt;number&gt;</a:t>
            </a:fld>
            <a:endParaRPr b="0" lang="ru-RU" sz="1200" strike="noStrike" u="none">
              <a:solidFill>
                <a:srgbClr val="000000"/>
              </a:solidFill>
              <a:uFillTx/>
              <a:latin typeface="Calibri"/>
            </a:endParaRPr>
          </a:p>
        </p:txBody>
      </p:sp>
    </p:spTree>
  </p:cSld>
</p:notes>
</file>

<file path=ppt/notesSlides/notesSlide4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PlaceHolder 1"/>
          <p:cNvSpPr>
            <a:spLocks noGrp="1"/>
          </p:cNvSpPr>
          <p:nvPr>
            <p:ph type="sldImg"/>
          </p:nvPr>
        </p:nvSpPr>
        <p:spPr>
          <a:xfrm>
            <a:off x="380880" y="685800"/>
            <a:ext cx="6096240" cy="3429000"/>
          </a:xfrm>
          <a:prstGeom prst="rect">
            <a:avLst/>
          </a:prstGeom>
          <a:ln w="0">
            <a:noFill/>
          </a:ln>
        </p:spPr>
      </p:sp>
      <p:sp>
        <p:nvSpPr>
          <p:cNvPr id="151" name="PlaceHolder 2"/>
          <p:cNvSpPr>
            <a:spLocks noGrp="1"/>
          </p:cNvSpPr>
          <p:nvPr>
            <p:ph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p>
            <a:pPr indent="0">
              <a:spcBef>
                <a:spcPts val="451"/>
              </a:spcBef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ru-RU" sz="1200" strike="noStrike" u="none">
              <a:solidFill>
                <a:srgbClr val="000000"/>
              </a:solidFill>
              <a:uFillTx/>
              <a:latin typeface="Calibri"/>
            </a:endParaRPr>
          </a:p>
        </p:txBody>
      </p:sp>
      <p:sp>
        <p:nvSpPr>
          <p:cNvPr id="152" name="Номер слайда 3"/>
          <p:cNvSpPr/>
          <p:nvPr/>
        </p:nvSpPr>
        <p:spPr>
          <a:xfrm>
            <a:off x="3884760" y="8685360"/>
            <a:ext cx="2971800" cy="4572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b">
            <a:noAutofit/>
          </a:bodyPr>
          <a:p>
            <a:pPr algn="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fld id="{C6A2DA02-BC7E-4D2B-A92A-6BF51FCA5C41}" type="slidenum">
              <a:rPr b="0" lang="ru-RU" sz="1200" strike="noStrike" u="none">
                <a:solidFill>
                  <a:srgbClr val="000000"/>
                </a:solidFill>
                <a:uFillTx/>
                <a:latin typeface="Calibri"/>
                <a:ea typeface="Arial"/>
              </a:rPr>
              <a:t>&lt;number&gt;</a:t>
            </a:fld>
            <a:endParaRPr b="0" lang="ru-RU" sz="1200" strike="noStrike" u="none">
              <a:solidFill>
                <a:srgbClr val="000000"/>
              </a:solidFill>
              <a:uFillTx/>
              <a:latin typeface="Calibri"/>
            </a:endParaRPr>
          </a:p>
        </p:txBody>
      </p:sp>
    </p:spTree>
  </p:cSld>
</p:notes>
</file>

<file path=ppt/notesSlides/notesSlide5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PlaceHolder 1"/>
          <p:cNvSpPr>
            <a:spLocks noGrp="1"/>
          </p:cNvSpPr>
          <p:nvPr>
            <p:ph type="sldImg"/>
          </p:nvPr>
        </p:nvSpPr>
        <p:spPr>
          <a:xfrm>
            <a:off x="380880" y="685800"/>
            <a:ext cx="6096240" cy="3429000"/>
          </a:xfrm>
          <a:prstGeom prst="rect">
            <a:avLst/>
          </a:prstGeom>
          <a:ln w="0">
            <a:noFill/>
          </a:ln>
        </p:spPr>
      </p:sp>
      <p:sp>
        <p:nvSpPr>
          <p:cNvPr id="154" name="PlaceHolder 2"/>
          <p:cNvSpPr>
            <a:spLocks noGrp="1"/>
          </p:cNvSpPr>
          <p:nvPr>
            <p:ph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Autofit/>
          </a:bodyPr>
          <a:p>
            <a:pPr indent="0">
              <a:spcBef>
                <a:spcPts val="451"/>
              </a:spcBef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ru-RU" sz="1200" strike="noStrike" u="none">
              <a:solidFill>
                <a:srgbClr val="000000"/>
              </a:solidFill>
              <a:uFillTx/>
              <a:latin typeface="Calibri"/>
            </a:endParaRPr>
          </a:p>
          <a:p>
            <a:pPr indent="0">
              <a:spcBef>
                <a:spcPts val="451"/>
              </a:spcBef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ru-RU" sz="1200" strike="noStrike" u="none">
              <a:solidFill>
                <a:srgbClr val="000000"/>
              </a:solidFill>
              <a:uFillTx/>
              <a:latin typeface="Calibri"/>
            </a:endParaRPr>
          </a:p>
          <a:p>
            <a:pPr indent="0">
              <a:spcBef>
                <a:spcPts val="451"/>
              </a:spcBef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ru-RU" sz="1200" strike="noStrike" u="none">
              <a:solidFill>
                <a:srgbClr val="000000"/>
              </a:solidFill>
              <a:uFillTx/>
              <a:latin typeface="Calibri"/>
            </a:endParaRPr>
          </a:p>
          <a:p>
            <a:pPr indent="0">
              <a:spcBef>
                <a:spcPts val="451"/>
              </a:spcBef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ru-RU" sz="1200" strike="noStrike" u="none">
              <a:solidFill>
                <a:srgbClr val="000000"/>
              </a:solidFill>
              <a:uFillTx/>
              <a:latin typeface="Calibri"/>
            </a:endParaRPr>
          </a:p>
        </p:txBody>
      </p:sp>
      <p:sp>
        <p:nvSpPr>
          <p:cNvPr id="155" name="Номер слайда 3"/>
          <p:cNvSpPr/>
          <p:nvPr/>
        </p:nvSpPr>
        <p:spPr>
          <a:xfrm>
            <a:off x="3884760" y="8685360"/>
            <a:ext cx="2971800" cy="4572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b">
            <a:noAutofit/>
          </a:bodyPr>
          <a:p>
            <a:pPr algn="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fld id="{43A4789F-1597-4141-909C-76A94E8FA7E8}" type="slidenum">
              <a:rPr b="0" lang="ru-RU" sz="1200" strike="noStrike" u="none">
                <a:solidFill>
                  <a:srgbClr val="000000"/>
                </a:solidFill>
                <a:uFillTx/>
                <a:latin typeface="Calibri"/>
                <a:ea typeface="Arial"/>
              </a:rPr>
              <a:t>&lt;number&gt;</a:t>
            </a:fld>
            <a:endParaRPr b="0" lang="ru-RU" sz="1200" strike="noStrike" u="none">
              <a:solidFill>
                <a:srgbClr val="000000"/>
              </a:solidFill>
              <a:uFillTx/>
              <a:latin typeface="Calibri"/>
            </a:endParaRPr>
          </a:p>
        </p:txBody>
      </p:sp>
    </p:spTree>
  </p:cSld>
</p:notes>
</file>

<file path=ppt/notesSlides/notesSlide6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PlaceHolder 1"/>
          <p:cNvSpPr>
            <a:spLocks noGrp="1"/>
          </p:cNvSpPr>
          <p:nvPr>
            <p:ph type="sldImg"/>
          </p:nvPr>
        </p:nvSpPr>
        <p:spPr>
          <a:xfrm>
            <a:off x="380880" y="685800"/>
            <a:ext cx="6096240" cy="3429000"/>
          </a:xfrm>
          <a:prstGeom prst="rect">
            <a:avLst/>
          </a:prstGeom>
          <a:ln w="0">
            <a:noFill/>
          </a:ln>
        </p:spPr>
      </p:sp>
      <p:sp>
        <p:nvSpPr>
          <p:cNvPr id="157" name="PlaceHolder 2"/>
          <p:cNvSpPr>
            <a:spLocks noGrp="1"/>
          </p:cNvSpPr>
          <p:nvPr>
            <p:ph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Autofit/>
          </a:bodyPr>
          <a:p>
            <a:pPr indent="0">
              <a:spcBef>
                <a:spcPts val="451"/>
              </a:spcBef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ru-RU" sz="1200" strike="noStrike" u="none">
              <a:solidFill>
                <a:srgbClr val="000000"/>
              </a:solidFill>
              <a:uFillTx/>
              <a:latin typeface="Calibri"/>
            </a:endParaRPr>
          </a:p>
          <a:p>
            <a:pPr indent="0">
              <a:spcBef>
                <a:spcPts val="451"/>
              </a:spcBef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ru-RU" sz="1200" strike="noStrike" u="none">
              <a:solidFill>
                <a:srgbClr val="000000"/>
              </a:solidFill>
              <a:uFillTx/>
              <a:latin typeface="Calibri"/>
            </a:endParaRPr>
          </a:p>
          <a:p>
            <a:pPr indent="0">
              <a:spcBef>
                <a:spcPts val="451"/>
              </a:spcBef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ru-RU" sz="1200" strike="noStrike" u="none">
              <a:solidFill>
                <a:srgbClr val="000000"/>
              </a:solidFill>
              <a:uFillTx/>
              <a:latin typeface="Calibri"/>
            </a:endParaRPr>
          </a:p>
          <a:p>
            <a:pPr indent="0">
              <a:spcBef>
                <a:spcPts val="451"/>
              </a:spcBef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ru-RU" sz="1200" strike="noStrike" u="none">
              <a:solidFill>
                <a:srgbClr val="000000"/>
              </a:solidFill>
              <a:uFillTx/>
              <a:latin typeface="Calibri"/>
            </a:endParaRPr>
          </a:p>
        </p:txBody>
      </p:sp>
      <p:sp>
        <p:nvSpPr>
          <p:cNvPr id="158" name="Номер слайда 3"/>
          <p:cNvSpPr/>
          <p:nvPr/>
        </p:nvSpPr>
        <p:spPr>
          <a:xfrm>
            <a:off x="3884760" y="8685360"/>
            <a:ext cx="2971800" cy="4572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b">
            <a:noAutofit/>
          </a:bodyPr>
          <a:p>
            <a:pPr algn="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fld id="{A0B8CE50-77AE-4084-98C2-568834A7D72D}" type="slidenum">
              <a:rPr b="0" lang="ru-RU" sz="1200" strike="noStrike" u="none">
                <a:solidFill>
                  <a:srgbClr val="000000"/>
                </a:solidFill>
                <a:uFillTx/>
                <a:latin typeface="Calibri"/>
                <a:ea typeface="Arial"/>
              </a:rPr>
              <a:t>&lt;number&gt;</a:t>
            </a:fld>
            <a:endParaRPr b="0" lang="ru-RU" sz="1200" strike="noStrike" u="none">
              <a:solidFill>
                <a:srgbClr val="000000"/>
              </a:solidFill>
              <a:uFillTx/>
              <a:latin typeface="Calibri"/>
            </a:endParaRPr>
          </a:p>
        </p:txBody>
      </p:sp>
    </p:spTree>
  </p:cSld>
</p:notes>
</file>

<file path=ppt/notesSlides/notesSlide7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PlaceHolder 1"/>
          <p:cNvSpPr>
            <a:spLocks noGrp="1"/>
          </p:cNvSpPr>
          <p:nvPr>
            <p:ph type="sldImg"/>
          </p:nvPr>
        </p:nvSpPr>
        <p:spPr>
          <a:xfrm>
            <a:off x="380880" y="685800"/>
            <a:ext cx="6096240" cy="3429000"/>
          </a:xfrm>
          <a:prstGeom prst="rect">
            <a:avLst/>
          </a:prstGeom>
          <a:ln w="0">
            <a:noFill/>
          </a:ln>
        </p:spPr>
      </p:sp>
      <p:sp>
        <p:nvSpPr>
          <p:cNvPr id="160" name="PlaceHolder 2"/>
          <p:cNvSpPr>
            <a:spLocks noGrp="1"/>
          </p:cNvSpPr>
          <p:nvPr>
            <p:ph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p>
            <a:pPr indent="0">
              <a:spcBef>
                <a:spcPts val="451"/>
              </a:spcBef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ru-RU" sz="1200" strike="noStrike" u="none">
              <a:solidFill>
                <a:srgbClr val="000000"/>
              </a:solidFill>
              <a:uFillTx/>
              <a:latin typeface="Calibri"/>
            </a:endParaRPr>
          </a:p>
        </p:txBody>
      </p:sp>
      <p:sp>
        <p:nvSpPr>
          <p:cNvPr id="161" name="Номер слайда 3"/>
          <p:cNvSpPr/>
          <p:nvPr/>
        </p:nvSpPr>
        <p:spPr>
          <a:xfrm>
            <a:off x="3884760" y="8685360"/>
            <a:ext cx="2971800" cy="4572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b">
            <a:noAutofit/>
          </a:bodyPr>
          <a:p>
            <a:pPr algn="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fld id="{0D4A335F-FEC9-46F9-8C24-5E4E33B52C34}" type="slidenum">
              <a:rPr b="0" lang="ru-RU" sz="1200" strike="noStrike" u="none">
                <a:solidFill>
                  <a:srgbClr val="000000"/>
                </a:solidFill>
                <a:uFillTx/>
                <a:latin typeface="Calibri"/>
                <a:ea typeface="Arial"/>
              </a:rPr>
              <a:t>&lt;number&gt;</a:t>
            </a:fld>
            <a:endParaRPr b="0" lang="ru-RU" sz="1200" strike="noStrike" u="none">
              <a:solidFill>
                <a:srgbClr val="000000"/>
              </a:solidFill>
              <a:uFillTx/>
              <a:latin typeface="Calibri"/>
            </a:endParaRPr>
          </a:p>
        </p:txBody>
      </p:sp>
    </p:spTree>
  </p:cSld>
</p:notes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slideLayout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2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3"/>
          </p:nvPr>
        </p:nvSpPr>
        <p:spPr/>
        <p:txBody>
          <a:bodyPr/>
          <a:p>
            <a:fld id="{0A4BCAA3-85F6-4B0F-9F50-A125760D80AD}" type="slidenum">
              <a:t>&lt;#&gt;</a:t>
            </a:fld>
          </a:p>
        </p:txBody>
      </p:sp>
      <p:sp>
        <p:nvSpPr>
          <p:cNvPr id="4" name="PlaceHolder 3"/>
          <p:cNvSpPr>
            <a:spLocks noGrp="1"/>
          </p:cNvSpPr>
          <p:nvPr>
            <p:ph type="dt" idx="1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
</Relationships>
</file>

<file path=ppt/slideMasters/slideMaster1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0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600" cy="132552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ctr">
            <a:noAutofit/>
          </a:bodyPr>
          <a:p>
            <a:pPr indent="0">
              <a:lnSpc>
                <a:spcPct val="90000"/>
              </a:lnSpc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ru-RU" sz="4400" strike="noStrike" u="none">
                <a:solidFill>
                  <a:srgbClr val="000000"/>
                </a:solidFill>
                <a:uFillTx/>
                <a:latin typeface="Calibri Light"/>
              </a:rPr>
              <a:t>Click to edit the title text format</a:t>
            </a:r>
            <a:endParaRPr b="0" lang="ru-RU" sz="4400" strike="noStrike" u="none">
              <a:solidFill>
                <a:srgbClr val="000000"/>
              </a:solidFill>
              <a:uFillTx/>
              <a:latin typeface="Calibri Light"/>
            </a:endParaRPr>
          </a:p>
        </p:txBody>
      </p:sp>
      <p:sp>
        <p:nvSpPr>
          <p:cNvPr id="1" name="PlaceHolder 2"/>
          <p:cNvSpPr>
            <a:spLocks noGrp="1"/>
          </p:cNvSpPr>
          <p:nvPr>
            <p:ph type="body"/>
          </p:nvPr>
        </p:nvSpPr>
        <p:spPr>
          <a:xfrm>
            <a:off x="838080" y="1825200"/>
            <a:ext cx="10515600" cy="435132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t">
            <a:normAutofit/>
          </a:bodyPr>
          <a:p>
            <a:pPr marL="228600" indent="-22860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ru-RU" sz="2800" strike="noStrike" u="none">
                <a:solidFill>
                  <a:srgbClr val="000000"/>
                </a:solidFill>
                <a:uFillTx/>
                <a:latin typeface="Calibri"/>
              </a:rPr>
              <a:t>Click to edit the outline text format</a:t>
            </a:r>
            <a:endParaRPr b="0" lang="ru-RU" sz="2800" strike="noStrike" u="none">
              <a:solidFill>
                <a:srgbClr val="000000"/>
              </a:solidFill>
              <a:uFillTx/>
              <a:latin typeface="Calibri"/>
            </a:endParaRPr>
          </a:p>
          <a:p>
            <a:pPr lvl="1" marL="685800" indent="-22860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ru-RU" sz="2800" strike="noStrike" u="none">
                <a:solidFill>
                  <a:srgbClr val="000000"/>
                </a:solidFill>
                <a:uFillTx/>
                <a:latin typeface="Calibri"/>
              </a:rPr>
              <a:t>Second Outline Level</a:t>
            </a:r>
            <a:endParaRPr b="0" lang="ru-RU" sz="2800" strike="noStrike" u="none">
              <a:solidFill>
                <a:srgbClr val="000000"/>
              </a:solidFill>
              <a:uFillTx/>
              <a:latin typeface="Calibri"/>
            </a:endParaRPr>
          </a:p>
          <a:p>
            <a:pPr lvl="2" marL="1143000" indent="-22860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ru-RU" sz="2800" strike="noStrike" u="none">
                <a:solidFill>
                  <a:srgbClr val="000000"/>
                </a:solidFill>
                <a:uFillTx/>
                <a:latin typeface="Calibri"/>
              </a:rPr>
              <a:t>Third Outline Level</a:t>
            </a:r>
            <a:endParaRPr b="0" lang="ru-RU" sz="2800" strike="noStrike" u="none">
              <a:solidFill>
                <a:srgbClr val="000000"/>
              </a:solidFill>
              <a:uFillTx/>
              <a:latin typeface="Calibri"/>
            </a:endParaRPr>
          </a:p>
          <a:p>
            <a:pPr lvl="3" marL="1600200" indent="-22860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ru-RU" sz="2800" strike="noStrike" u="none">
                <a:solidFill>
                  <a:srgbClr val="000000"/>
                </a:solidFill>
                <a:uFillTx/>
                <a:latin typeface="Calibri"/>
              </a:rPr>
              <a:t>Fourth Outline Level</a:t>
            </a:r>
            <a:endParaRPr b="0" lang="ru-RU" sz="2800" strike="noStrike" u="none">
              <a:solidFill>
                <a:srgbClr val="000000"/>
              </a:solidFill>
              <a:uFillTx/>
              <a:latin typeface="Calibri"/>
            </a:endParaRPr>
          </a:p>
          <a:p>
            <a:pPr lvl="4" marL="2057400" indent="-22860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ru-RU" sz="2800" strike="noStrike" u="none">
                <a:solidFill>
                  <a:srgbClr val="000000"/>
                </a:solidFill>
                <a:uFillTx/>
                <a:latin typeface="Calibri"/>
              </a:rPr>
              <a:t>Fifth Outline Level</a:t>
            </a:r>
            <a:endParaRPr b="0" lang="ru-RU" sz="2800" strike="noStrike" u="none">
              <a:solidFill>
                <a:srgbClr val="000000"/>
              </a:solidFill>
              <a:uFillTx/>
              <a:latin typeface="Calibri"/>
            </a:endParaRPr>
          </a:p>
          <a:p>
            <a:pPr lvl="5" marL="2057400" indent="-22860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ru-RU" sz="2800" strike="noStrike" u="none">
                <a:solidFill>
                  <a:srgbClr val="000000"/>
                </a:solidFill>
                <a:uFillTx/>
                <a:latin typeface="Calibri"/>
              </a:rPr>
              <a:t>Sixth Outline Level</a:t>
            </a:r>
            <a:endParaRPr b="0" lang="ru-RU" sz="2800" strike="noStrike" u="none">
              <a:solidFill>
                <a:srgbClr val="000000"/>
              </a:solidFill>
              <a:uFillTx/>
              <a:latin typeface="Calibri"/>
            </a:endParaRPr>
          </a:p>
          <a:p>
            <a:pPr lvl="6" marL="2057400" indent="-22860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ru-RU" sz="2800" strike="noStrike" u="none">
                <a:solidFill>
                  <a:srgbClr val="000000"/>
                </a:solidFill>
                <a:uFillTx/>
                <a:latin typeface="Calibri"/>
              </a:rPr>
              <a:t>Seventh Outline Level</a:t>
            </a:r>
            <a:endParaRPr b="0" lang="ru-RU" sz="2800" strike="noStrike" u="none">
              <a:solidFill>
                <a:srgbClr val="000000"/>
              </a:solidFill>
              <a:uFillTx/>
              <a:latin typeface="Calibri"/>
            </a:endParaRPr>
          </a:p>
        </p:txBody>
      </p:sp>
      <p:sp>
        <p:nvSpPr>
          <p:cNvPr id="2" name="PlaceHolder 3"/>
          <p:cNvSpPr>
            <a:spLocks noGrp="1"/>
          </p:cNvSpPr>
          <p:nvPr>
            <p:ph type="dt" idx="1"/>
          </p:nvPr>
        </p:nvSpPr>
        <p:spPr>
          <a:xfrm>
            <a:off x="838080" y="6356520"/>
            <a:ext cx="2743200" cy="36504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ctr">
            <a:noAutofit/>
          </a:bodyPr>
          <a:lstStyle>
            <a:lvl1pPr indent="0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  <a:defRPr b="0" lang="ru-RU" sz="1200" strike="noStrike" u="none">
                <a:solidFill>
                  <a:srgbClr val="898989"/>
                </a:solidFill>
                <a:uFillTx/>
                <a:latin typeface="Calibri"/>
              </a:defRPr>
            </a:lvl1pPr>
          </a:lstStyle>
          <a:p>
            <a:pPr indent="0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ru-RU" sz="1200" strike="noStrike" u="none">
                <a:solidFill>
                  <a:srgbClr val="898989"/>
                </a:solidFill>
                <a:uFillTx/>
                <a:latin typeface="Calibri"/>
              </a:rPr>
              <a:t>&lt;date/time&gt;</a:t>
            </a:r>
            <a:endParaRPr b="0" lang="ru-RU" sz="1200" strike="noStrike" u="none">
              <a:solidFill>
                <a:srgbClr val="000000"/>
              </a:solidFill>
              <a:uFillTx/>
              <a:latin typeface="Calibri"/>
            </a:endParaRPr>
          </a:p>
        </p:txBody>
      </p:sp>
      <p:sp>
        <p:nvSpPr>
          <p:cNvPr id="3" name="PlaceHolder 4"/>
          <p:cNvSpPr>
            <a:spLocks noGrp="1"/>
          </p:cNvSpPr>
          <p:nvPr>
            <p:ph type="ftr" idx="2"/>
          </p:nvPr>
        </p:nvSpPr>
        <p:spPr>
          <a:xfrm>
            <a:off x="4038480" y="6356520"/>
            <a:ext cx="4114800" cy="36504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ctr">
            <a:noAutofit/>
          </a:bodyPr>
          <a:p>
            <a:pPr indent="0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ru-RU" sz="1800" strike="noStrike" u="none">
              <a:solidFill>
                <a:srgbClr val="000000"/>
              </a:solidFill>
              <a:uFillTx/>
              <a:latin typeface="Calibri"/>
            </a:endParaRPr>
          </a:p>
        </p:txBody>
      </p:sp>
      <p:sp>
        <p:nvSpPr>
          <p:cNvPr id="4" name="PlaceHolder 5"/>
          <p:cNvSpPr>
            <a:spLocks noGrp="1"/>
          </p:cNvSpPr>
          <p:nvPr>
            <p:ph type="sldNum" idx="3"/>
          </p:nvPr>
        </p:nvSpPr>
        <p:spPr>
          <a:xfrm>
            <a:off x="8610480" y="6356520"/>
            <a:ext cx="2743200" cy="36504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ctr">
            <a:noAutofit/>
          </a:bodyPr>
          <a:lstStyle>
            <a:lvl1pPr indent="0" algn="r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  <a:defRPr b="0" lang="ru-RU" sz="1200" strike="noStrike" u="none">
                <a:solidFill>
                  <a:srgbClr val="898989"/>
                </a:solidFill>
                <a:uFillTx/>
                <a:latin typeface="Calibri"/>
              </a:defRPr>
            </a:lvl1pPr>
          </a:lstStyle>
          <a:p>
            <a:pPr indent="0" algn="r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fld id="{A1EA78F8-4ACC-4141-94C8-220F12EA6817}" type="slidenum">
              <a:rPr b="0" lang="ru-RU" sz="1200" strike="noStrike" u="none">
                <a:solidFill>
                  <a:srgbClr val="898989"/>
                </a:solidFill>
                <a:uFillTx/>
                <a:latin typeface="Calibri"/>
              </a:rPr>
              <a:t>&lt;number&gt;</a:t>
            </a:fld>
            <a:endParaRPr b="0" lang="ru-RU" sz="1200" strike="noStrike" u="none">
              <a:solidFill>
                <a:srgbClr val="000000"/>
              </a:solidFill>
              <a:uFillTx/>
              <a:latin typeface="Calibri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2"/>
  </p:sldLayoutIdLst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
</Relationships>
</file>

<file path=ppt/slides/_rels/slide10.xml.rels><?xml version="1.0" encoding="UTF-8"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image" Target="../media/image2.png"/><Relationship Id="rId3" Type="http://schemas.openxmlformats.org/officeDocument/2006/relationships/slideLayout" Target="../slideLayouts/slideLayout1.xml"/>
</Relationships>
</file>

<file path=ppt/slides/_rels/slide11.xml.rels><?xml version="1.0" encoding="UTF-8"?>
<Relationships xmlns="http://schemas.openxmlformats.org/package/2006/relationships"><Relationship Id="rId1" Type="http://schemas.openxmlformats.org/officeDocument/2006/relationships/image" Target="../media/image18.png"/><Relationship Id="rId2" Type="http://schemas.openxmlformats.org/officeDocument/2006/relationships/image" Target="../media/image19.png"/><Relationship Id="rId3" Type="http://schemas.openxmlformats.org/officeDocument/2006/relationships/slideLayout" Target="../slideLayouts/slideLayout1.xml"/>
</Relationships>
</file>

<file path=ppt/slides/_rels/slide12.xml.rels><?xml version="1.0" encoding="UTF-8"?>
<Relationships xmlns="http://schemas.openxmlformats.org/package/2006/relationships"><Relationship Id="rId1" Type="http://schemas.openxmlformats.org/officeDocument/2006/relationships/image" Target="../media/image18.png"/><Relationship Id="rId2" Type="http://schemas.openxmlformats.org/officeDocument/2006/relationships/image" Target="../media/image19.png"/><Relationship Id="rId3" Type="http://schemas.openxmlformats.org/officeDocument/2006/relationships/slideLayout" Target="../slideLayouts/slideLayout1.xml"/>
</Relationships>
</file>

<file path=ppt/slides/_rels/slide13.xml.rels><?xml version="1.0" encoding="UTF-8"?>
<Relationships xmlns="http://schemas.openxmlformats.org/package/2006/relationships"><Relationship Id="rId1" Type="http://schemas.openxmlformats.org/officeDocument/2006/relationships/image" Target="../media/image18.png"/><Relationship Id="rId2" Type="http://schemas.openxmlformats.org/officeDocument/2006/relationships/image" Target="../media/image19.png"/><Relationship Id="rId3" Type="http://schemas.openxmlformats.org/officeDocument/2006/relationships/slideLayout" Target="../slideLayouts/slideLayout1.xml"/>
</Relationships>
</file>

<file path=ppt/slides/_rels/slide14.xml.rels><?xml version="1.0" encoding="UTF-8"?>
<Relationships xmlns="http://schemas.openxmlformats.org/package/2006/relationships"><Relationship Id="rId1" Type="http://schemas.openxmlformats.org/officeDocument/2006/relationships/image" Target="../media/image19.png"/><Relationship Id="rId2" Type="http://schemas.openxmlformats.org/officeDocument/2006/relationships/image" Target="../media/image20.png"/><Relationship Id="rId3" Type="http://schemas.openxmlformats.org/officeDocument/2006/relationships/image" Target="../media/image21.png"/><Relationship Id="rId4" Type="http://schemas.openxmlformats.org/officeDocument/2006/relationships/image" Target="../media/image21.png"/><Relationship Id="rId5" Type="http://schemas.openxmlformats.org/officeDocument/2006/relationships/image" Target="../media/image21.png"/><Relationship Id="rId6" Type="http://schemas.openxmlformats.org/officeDocument/2006/relationships/image" Target="../media/image21.png"/><Relationship Id="rId7" Type="http://schemas.openxmlformats.org/officeDocument/2006/relationships/image" Target="../media/image21.png"/><Relationship Id="rId8" Type="http://schemas.openxmlformats.org/officeDocument/2006/relationships/image" Target="../media/image21.png"/><Relationship Id="rId9" Type="http://schemas.openxmlformats.org/officeDocument/2006/relationships/image" Target="../media/image21.png"/><Relationship Id="rId10" Type="http://schemas.openxmlformats.org/officeDocument/2006/relationships/slideLayout" Target="../slideLayouts/slideLayout1.xml"/><Relationship Id="rId11" Type="http://schemas.openxmlformats.org/officeDocument/2006/relationships/notesSlide" Target="../notesSlides/notesSlide14.xml"/>
</Relationships>
</file>

<file path=ppt/slides/_rels/slide15.xml.rels><?xml version="1.0" encoding="UTF-8"?>
<Relationships xmlns="http://schemas.openxmlformats.org/package/2006/relationships"><Relationship Id="rId1" Type="http://schemas.openxmlformats.org/officeDocument/2006/relationships/image" Target="../media/image19.png"/><Relationship Id="rId2" Type="http://schemas.openxmlformats.org/officeDocument/2006/relationships/image" Target="../media/image20.png"/><Relationship Id="rId3" Type="http://schemas.openxmlformats.org/officeDocument/2006/relationships/image" Target="../media/image21.png"/><Relationship Id="rId4" Type="http://schemas.openxmlformats.org/officeDocument/2006/relationships/image" Target="../media/image21.png"/><Relationship Id="rId5" Type="http://schemas.openxmlformats.org/officeDocument/2006/relationships/image" Target="../media/image21.png"/><Relationship Id="rId6" Type="http://schemas.openxmlformats.org/officeDocument/2006/relationships/image" Target="../media/image21.png"/><Relationship Id="rId7" Type="http://schemas.openxmlformats.org/officeDocument/2006/relationships/image" Target="../media/image21.png"/><Relationship Id="rId8" Type="http://schemas.openxmlformats.org/officeDocument/2006/relationships/image" Target="../media/image21.png"/><Relationship Id="rId9" Type="http://schemas.openxmlformats.org/officeDocument/2006/relationships/image" Target="../media/image21.png"/><Relationship Id="rId10" Type="http://schemas.openxmlformats.org/officeDocument/2006/relationships/slideLayout" Target="../slideLayouts/slideLayout1.xml"/><Relationship Id="rId11" Type="http://schemas.openxmlformats.org/officeDocument/2006/relationships/notesSlide" Target="../notesSlides/notesSlide15.xml"/>
</Relationships>
</file>

<file path=ppt/slides/_rels/slide16.xml.rels><?xml version="1.0" encoding="UTF-8"?>
<Relationships xmlns="http://schemas.openxmlformats.org/package/2006/relationships"><Relationship Id="rId1" Type="http://schemas.openxmlformats.org/officeDocument/2006/relationships/image" Target="../media/image19.png"/><Relationship Id="rId2" Type="http://schemas.openxmlformats.org/officeDocument/2006/relationships/image" Target="../media/image20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6.xml"/>
</Relationships>
</file>

<file path=ppt/slides/_rels/slide2.xml.rels><?xml version="1.0" encoding="UTF-8"?>
<Relationships xmlns="http://schemas.openxmlformats.org/package/2006/relationships"><Relationship Id="rId1" Type="http://schemas.openxmlformats.org/officeDocument/2006/relationships/hyperlink" Target="https://bilimland.kz/kk/courses/chemistry-kk/organikalyq-ximiya/komirsular/lesson/komirsular-komirsulardyng-zhiktelui" TargetMode="Externa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
</Relationships>
</file>

<file path=ppt/slides/_rels/slide3.xml.rels><?xml version="1.0" encoding="UTF-8"?>
<Relationships xmlns="http://schemas.openxmlformats.org/package/2006/relationships"><Relationship Id="rId1" Type="http://schemas.openxmlformats.org/officeDocument/2006/relationships/image" Target="../media/image3.png"/><Relationship Id="rId2" Type="http://schemas.openxmlformats.org/officeDocument/2006/relationships/image" Target="../media/image4.png"/><Relationship Id="rId3" Type="http://schemas.openxmlformats.org/officeDocument/2006/relationships/image" Target="../media/image5.png"/><Relationship Id="rId4" Type="http://schemas.openxmlformats.org/officeDocument/2006/relationships/hyperlink" Target="https://bilimland.kz/kk/courses/chemistry-kk/organikalyq-ximiya/komirsular/lesson/komirsular-komirsulardyng-zhiktelui" TargetMode="External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3.xml"/>
</Relationships>
</file>

<file path=ppt/slides/_rels/slide4.xml.rels><?xml version="1.0" encoding="UTF-8"?>
<Relationships xmlns="http://schemas.openxmlformats.org/package/2006/relationships"><Relationship Id="rId1" Type="http://schemas.openxmlformats.org/officeDocument/2006/relationships/image" Target="../media/image3.png"/><Relationship Id="rId2" Type="http://schemas.openxmlformats.org/officeDocument/2006/relationships/image" Target="../media/image4.png"/><Relationship Id="rId3" Type="http://schemas.openxmlformats.org/officeDocument/2006/relationships/image" Target="../media/image6.png"/><Relationship Id="rId4" Type="http://schemas.openxmlformats.org/officeDocument/2006/relationships/hyperlink" Target="https://bilimland.kz/kk/courses/chemistry-kk/organikalyq-ximiya/komirsular/lesson/komirsular-komirsulardyng-zhiktelui" TargetMode="External"/><Relationship Id="rId5" Type="http://schemas.openxmlformats.org/officeDocument/2006/relationships/hyperlink" Target="https://bilimland.kz/kk/courses/chemistry-kk/organikalyq-ximiya/komirsular/lesson/komirsular-komirsulardyng-zhiktelui" TargetMode="External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4.xml"/>
</Relationships>
</file>

<file path=ppt/slides/_rels/slide5.xml.rels><?xml version="1.0" encoding="UTF-8"?>
<Relationships xmlns="http://schemas.openxmlformats.org/package/2006/relationships"><Relationship Id="rId1" Type="http://schemas.openxmlformats.org/officeDocument/2006/relationships/image" Target="../media/image7.png"/><Relationship Id="rId2" Type="http://schemas.openxmlformats.org/officeDocument/2006/relationships/image" Target="../media/image8.png"/><Relationship Id="rId3" Type="http://schemas.openxmlformats.org/officeDocument/2006/relationships/hyperlink" Target="https://bilimland.kz/kk/courses/chemistry-kk/organikalyq-ximiya/komirsular/lesson/komirsular-komirsulardyng-zhiktelui" TargetMode="External"/><Relationship Id="rId4" Type="http://schemas.openxmlformats.org/officeDocument/2006/relationships/image" Target="../media/image9.png"/><Relationship Id="rId5" Type="http://schemas.openxmlformats.org/officeDocument/2006/relationships/image" Target="../media/image10.png"/><Relationship Id="rId6" Type="http://schemas.openxmlformats.org/officeDocument/2006/relationships/image" Target="../media/image11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5.xml"/>
</Relationships>
</file>

<file path=ppt/slides/_rels/slide6.xml.rels><?xml version="1.0" encoding="UTF-8"?>
<Relationships xmlns="http://schemas.openxmlformats.org/package/2006/relationships"><Relationship Id="rId1" Type="http://schemas.openxmlformats.org/officeDocument/2006/relationships/image" Target="../media/image7.png"/><Relationship Id="rId2" Type="http://schemas.openxmlformats.org/officeDocument/2006/relationships/image" Target="../media/image8.png"/><Relationship Id="rId3" Type="http://schemas.openxmlformats.org/officeDocument/2006/relationships/image" Target="../media/image12.png"/><Relationship Id="rId4" Type="http://schemas.openxmlformats.org/officeDocument/2006/relationships/hyperlink" Target="https://bilimland.kz/kk/courses/chemistry-kk/organikalyq-ximiya/komirsular/lesson/komirsular-komirsulardyng-zhiktelui" TargetMode="External"/><Relationship Id="rId5" Type="http://schemas.openxmlformats.org/officeDocument/2006/relationships/hyperlink" Target="https://bilimland.kz/kk/courses/chemistry-kk/organikalyq-ximiya/komirsular/lesson/komirsular-komirsulardyng-zhiktelui" TargetMode="External"/><Relationship Id="rId6" Type="http://schemas.openxmlformats.org/officeDocument/2006/relationships/hyperlink" Target="https://bilimland.kz/kk/courses/chemistry-kk/organikalyq-ximiya/komirsular/lesson/polisaxaridter" TargetMode="External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6.xml"/>
</Relationships>
</file>

<file path=ppt/slides/_rels/slide7.xml.rels><?xml version="1.0" encoding="UTF-8"?>
<Relationships xmlns="http://schemas.openxmlformats.org/package/2006/relationships"><Relationship Id="rId1" Type="http://schemas.openxmlformats.org/officeDocument/2006/relationships/image" Target="../media/image13.png"/><Relationship Id="rId2" Type="http://schemas.openxmlformats.org/officeDocument/2006/relationships/image" Target="../media/image7.png"/><Relationship Id="rId3" Type="http://schemas.openxmlformats.org/officeDocument/2006/relationships/image" Target="../media/image14.png"/><Relationship Id="rId4" Type="http://schemas.openxmlformats.org/officeDocument/2006/relationships/hyperlink" Target="https://bilimland.kz/kk/courses/chemistry-kk/organikalyq-ximiya/komirsular/lesson/komirsular-komirsulardyng-zhiktelu" TargetMode="External"/><Relationship Id="rId5" Type="http://schemas.openxmlformats.org/officeDocument/2006/relationships/hyperlink" Target="https://bilimland.kz/kk/courses/chemistry-kk/organikalyq-ximiya/komirsular/lesson/komirsular-komirsulardyng-zhiktelu" TargetMode="External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7.xml"/>
</Relationships>
</file>

<file path=ppt/slides/_rels/slide8.xml.rels><?xml version="1.0" encoding="UTF-8"?>
<Relationships xmlns="http://schemas.openxmlformats.org/package/2006/relationships"><Relationship Id="rId1" Type="http://schemas.openxmlformats.org/officeDocument/2006/relationships/image" Target="../media/image15.png"/><Relationship Id="rId2" Type="http://schemas.openxmlformats.org/officeDocument/2006/relationships/image" Target="../media/image16.png"/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5" Type="http://schemas.openxmlformats.org/officeDocument/2006/relationships/image" Target="../media/image17.png"/><Relationship Id="rId6" Type="http://schemas.openxmlformats.org/officeDocument/2006/relationships/slideLayout" Target="../slideLayouts/slideLayout1.xml"/>
</Relationships>
</file>

<file path=ppt/slides/_rels/slide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
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рямоугольник 2"/>
          <p:cNvSpPr/>
          <p:nvPr/>
        </p:nvSpPr>
        <p:spPr>
          <a:xfrm>
            <a:off x="3193920" y="3218040"/>
            <a:ext cx="6096240" cy="369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ru-RU" sz="1800" strike="noStrike" u="none">
              <a:solidFill>
                <a:srgbClr val="000000"/>
              </a:solidFill>
              <a:uFillTx/>
              <a:latin typeface="Calibri"/>
            </a:endParaRPr>
          </a:p>
        </p:txBody>
      </p:sp>
      <p:cxnSp>
        <p:nvCxnSpPr>
          <p:cNvPr id="13" name="Google Shape;78;p1"/>
          <p:cNvCxnSpPr/>
          <p:nvPr/>
        </p:nvCxnSpPr>
        <p:spPr>
          <a:xfrm flipV="1">
            <a:off x="1785960" y="6075000"/>
            <a:ext cx="9300240" cy="69120"/>
          </a:xfrm>
          <a:prstGeom prst="straightConnector1">
            <a:avLst/>
          </a:prstGeom>
          <a:ln w="38160">
            <a:solidFill>
              <a:srgbClr val="00b050"/>
            </a:solidFill>
            <a:miter/>
          </a:ln>
        </p:spPr>
      </p:cxnSp>
      <p:cxnSp>
        <p:nvCxnSpPr>
          <p:cNvPr id="14" name="Google Shape;77;p1"/>
          <p:cNvCxnSpPr/>
          <p:nvPr/>
        </p:nvCxnSpPr>
        <p:spPr>
          <a:xfrm flipV="1">
            <a:off x="1812960" y="5976360"/>
            <a:ext cx="9300240" cy="76680"/>
          </a:xfrm>
          <a:prstGeom prst="straightConnector1">
            <a:avLst/>
          </a:prstGeom>
          <a:ln w="38160">
            <a:solidFill>
              <a:srgbClr val="090f78"/>
            </a:solidFill>
            <a:miter/>
          </a:ln>
        </p:spPr>
      </p:cxnSp>
      <p:sp>
        <p:nvSpPr>
          <p:cNvPr id="15" name="Прямоугольник 1"/>
          <p:cNvSpPr/>
          <p:nvPr/>
        </p:nvSpPr>
        <p:spPr>
          <a:xfrm>
            <a:off x="380880" y="2521080"/>
            <a:ext cx="11330280" cy="30819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ru-RU" sz="2400" strike="noStrike" u="none">
                <a:solidFill>
                  <a:srgbClr val="2e75b6"/>
                </a:solidFill>
                <a:uFillTx/>
                <a:latin typeface="Times New Roman"/>
                <a:ea typeface="Times New Roman"/>
              </a:rPr>
              <a:t> </a:t>
            </a:r>
            <a:r>
              <a:rPr b="1" lang="ru-RU" sz="2400" strike="noStrike" u="none">
                <a:solidFill>
                  <a:srgbClr val="2e75b6"/>
                </a:solidFill>
                <a:uFillTx/>
                <a:latin typeface="Times New Roman"/>
                <a:ea typeface="Times New Roman"/>
              </a:rPr>
              <a:t>Молекулалық биология </a:t>
            </a:r>
            <a:endParaRPr b="0" lang="ru-RU" sz="2400" strike="noStrike" u="none">
              <a:solidFill>
                <a:srgbClr val="000000"/>
              </a:solidFill>
              <a:uFillTx/>
              <a:latin typeface="Calibri"/>
            </a:endParaRPr>
          </a:p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br>
              <a:rPr sz="2800"/>
            </a:br>
            <a:r>
              <a:rPr b="1" lang="ru-RU" sz="2800" strike="noStrike" u="none">
                <a:solidFill>
                  <a:srgbClr val="2e75b6"/>
                </a:solidFill>
                <a:uFillTx/>
                <a:latin typeface="Times New Roman"/>
                <a:ea typeface="Times New Roman"/>
              </a:rPr>
              <a:t>       </a:t>
            </a:r>
            <a:r>
              <a:rPr b="1" lang="ru-RU" sz="2800" strike="noStrike" u="none">
                <a:solidFill>
                  <a:srgbClr val="2e75b6"/>
                </a:solidFill>
                <a:uFillTx/>
                <a:latin typeface="Times New Roman"/>
                <a:ea typeface="Times New Roman"/>
              </a:rPr>
              <a:t>Та</a:t>
            </a:r>
            <a:r>
              <a:rPr b="1" lang="kk-KZ" sz="2800" strike="noStrike" u="none">
                <a:solidFill>
                  <a:srgbClr val="2e75b6"/>
                </a:solidFill>
                <a:uFillTx/>
                <a:latin typeface="Times New Roman"/>
                <a:ea typeface="Times New Roman"/>
              </a:rPr>
              <a:t>қырып: </a:t>
            </a:r>
            <a:r>
              <a:rPr b="0" lang="kk-KZ" sz="2800" strike="noStrike" u="none">
                <a:solidFill>
                  <a:srgbClr val="2e75b6"/>
                </a:solidFill>
                <a:uFillTx/>
                <a:latin typeface="Times New Roman"/>
                <a:ea typeface="Times New Roman"/>
              </a:rPr>
              <a:t>Көмірсулар – энергия көзі. Глюкоза, сахароза, гликоген, крахмал, жасұнық пен хитиннің маңызы және қызметтері. Липидтердің қасиеттері мен қызметі. Липидтердің әртүрлілігі: майлар, фосфолипидтер, балауыз </a:t>
            </a:r>
            <a:endParaRPr b="0" lang="ru-RU" sz="2800" strike="noStrike" u="none">
              <a:solidFill>
                <a:srgbClr val="000000"/>
              </a:solidFill>
              <a:uFillTx/>
              <a:latin typeface="Calibri"/>
            </a:endParaRPr>
          </a:p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ru-RU" sz="1600" strike="noStrike" u="none">
              <a:solidFill>
                <a:srgbClr val="000000"/>
              </a:solidFill>
              <a:uFillTx/>
              <a:latin typeface="Calibri"/>
            </a:endParaRPr>
          </a:p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600" strike="noStrike" u="none">
                <a:solidFill>
                  <a:srgbClr val="2e75b6"/>
                </a:solidFill>
                <a:uFillTx/>
                <a:latin typeface="Times New Roman"/>
                <a:ea typeface="Times New Roman"/>
              </a:rPr>
              <a:t>8</a:t>
            </a:r>
            <a:r>
              <a:rPr b="1" lang="kk-KZ" sz="1600" strike="noStrike" u="none">
                <a:solidFill>
                  <a:srgbClr val="2e75b6"/>
                </a:solidFill>
                <a:uFillTx/>
                <a:latin typeface="Times New Roman"/>
                <a:ea typeface="Times New Roman"/>
              </a:rPr>
              <a:t> сынып биология</a:t>
            </a:r>
            <a:endParaRPr b="0" lang="ru-RU" sz="1600" strike="noStrike" u="none">
              <a:solidFill>
                <a:srgbClr val="000000"/>
              </a:solidFill>
              <a:uFillTx/>
              <a:latin typeface="Calibri"/>
            </a:endParaRPr>
          </a:p>
        </p:txBody>
      </p:sp>
    </p:spTree>
  </p:cSld>
</p:sld>
</file>

<file path=ppt/slides/slide1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Прямоугольник 3"/>
          <p:cNvSpPr/>
          <p:nvPr/>
        </p:nvSpPr>
        <p:spPr>
          <a:xfrm>
            <a:off x="0" y="187200"/>
            <a:ext cx="12192120" cy="735120"/>
          </a:xfrm>
          <a:prstGeom prst="rect">
            <a:avLst/>
          </a:prstGeom>
          <a:solidFill>
            <a:srgbClr val="5b9bd5"/>
          </a:solidFill>
          <a:ln w="12600">
            <a:solidFill>
              <a:srgbClr val="41719c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no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kk-KZ" sz="2400" strike="noStrike" u="none">
                <a:solidFill>
                  <a:srgbClr val="ffffff"/>
                </a:solidFill>
                <a:uFillTx/>
                <a:latin typeface="Times New Roman"/>
                <a:ea typeface="Times New Roman"/>
              </a:rPr>
              <a:t>1-тапсырма.Көмірсулар мен липидтердің құрылымын сипаттаңыз</a:t>
            </a:r>
            <a:endParaRPr b="0" lang="ru-RU" sz="2400" strike="noStrike" u="none">
              <a:solidFill>
                <a:srgbClr val="000000"/>
              </a:solidFill>
              <a:uFillTx/>
              <a:latin typeface="Calibri"/>
            </a:endParaRPr>
          </a:p>
        </p:txBody>
      </p:sp>
      <p:sp>
        <p:nvSpPr>
          <p:cNvPr id="67" name="Прямоугольник 4"/>
          <p:cNvSpPr/>
          <p:nvPr/>
        </p:nvSpPr>
        <p:spPr>
          <a:xfrm>
            <a:off x="1098720" y="4495680"/>
            <a:ext cx="10112040" cy="12459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kk-KZ" sz="2400" strike="noStrike" u="none">
                <a:solidFill>
                  <a:srgbClr val="4472c4"/>
                </a:solidFill>
                <a:uFillTx/>
                <a:latin typeface="Times New Roman"/>
                <a:ea typeface="Calibri"/>
              </a:rPr>
              <a:t>Дескрипторлар:</a:t>
            </a:r>
            <a:r>
              <a:rPr b="0" lang="kk-KZ" sz="2400" strike="noStrike" u="none">
                <a:solidFill>
                  <a:srgbClr val="4472c4"/>
                </a:solidFill>
                <a:uFillTx/>
                <a:latin typeface="Times New Roman"/>
                <a:ea typeface="Calibri"/>
              </a:rPr>
              <a:t> көмірсулар мен липидтердің құрылымы бойынша  сипаттап жазады.</a:t>
            </a:r>
            <a:endParaRPr b="0" lang="ru-RU" sz="2400" strike="noStrike" u="none">
              <a:solidFill>
                <a:srgbClr val="000000"/>
              </a:solidFill>
              <a:uFillTx/>
              <a:latin typeface="Calibri"/>
            </a:endParaRPr>
          </a:p>
          <a:p>
            <a:pPr>
              <a:lnSpc>
                <a:spcPct val="115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kk-KZ" sz="2400" strike="noStrike" u="none">
                <a:solidFill>
                  <a:srgbClr val="4472c4"/>
                </a:solidFill>
                <a:uFillTx/>
                <a:latin typeface="Times New Roman"/>
                <a:ea typeface="Calibri"/>
              </a:rPr>
              <a:t> </a:t>
            </a:r>
            <a:endParaRPr b="0" lang="ru-RU" sz="2400" strike="noStrike" u="none">
              <a:solidFill>
                <a:srgbClr val="000000"/>
              </a:solidFill>
              <a:uFillTx/>
              <a:latin typeface="Calibri"/>
            </a:endParaRPr>
          </a:p>
        </p:txBody>
      </p:sp>
      <p:pic>
        <p:nvPicPr>
          <p:cNvPr id="68" name="Рисунок 1" descr=""/>
          <p:cNvPicPr/>
          <p:nvPr/>
        </p:nvPicPr>
        <p:blipFill>
          <a:blip r:embed="rId1"/>
          <a:stretch/>
        </p:blipFill>
        <p:spPr>
          <a:xfrm>
            <a:off x="1546200" y="6381720"/>
            <a:ext cx="9328320" cy="114480"/>
          </a:xfrm>
          <a:prstGeom prst="rect">
            <a:avLst/>
          </a:prstGeom>
          <a:ln w="0">
            <a:noFill/>
          </a:ln>
        </p:spPr>
      </p:pic>
      <p:pic>
        <p:nvPicPr>
          <p:cNvPr id="69" name="Рисунок 2" descr=""/>
          <p:cNvPicPr/>
          <p:nvPr/>
        </p:nvPicPr>
        <p:blipFill>
          <a:blip r:embed="rId2"/>
          <a:stretch/>
        </p:blipFill>
        <p:spPr>
          <a:xfrm>
            <a:off x="1139760" y="6496200"/>
            <a:ext cx="10712520" cy="128520"/>
          </a:xfrm>
          <a:prstGeom prst="rect">
            <a:avLst/>
          </a:prstGeom>
          <a:ln w="0">
            <a:noFill/>
          </a:ln>
        </p:spPr>
      </p:pic>
      <p:sp>
        <p:nvSpPr>
          <p:cNvPr id="70" name="Прямоугольник 1"/>
          <p:cNvSpPr/>
          <p:nvPr/>
        </p:nvSpPr>
        <p:spPr>
          <a:xfrm>
            <a:off x="1546200" y="1050840"/>
            <a:ext cx="6286680" cy="8254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kk-KZ" sz="2400" strike="noStrike" u="none">
                <a:solidFill>
                  <a:srgbClr val="ffffff"/>
                </a:solidFill>
                <a:uFillTx/>
                <a:latin typeface="Times New Roman"/>
                <a:ea typeface="Times New Roman"/>
              </a:rPr>
              <a:t>1-тапсырма.Көмірсулар мен липидтердің құрылымын сипаттаңыз</a:t>
            </a:r>
            <a:endParaRPr b="0" lang="ru-RU" sz="2400" strike="noStrike" u="none">
              <a:solidFill>
                <a:srgbClr val="000000"/>
              </a:solidFill>
              <a:uFillTx/>
              <a:latin typeface="Calibri"/>
            </a:endParaRPr>
          </a:p>
        </p:txBody>
      </p:sp>
      <p:sp>
        <p:nvSpPr>
          <p:cNvPr id="71" name="TextBox 2"/>
          <p:cNvSpPr/>
          <p:nvPr/>
        </p:nvSpPr>
        <p:spPr>
          <a:xfrm flipH="1">
            <a:off x="1153440" y="1165320"/>
            <a:ext cx="10001160" cy="11912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kk-KZ" sz="2400" strike="noStrike" u="none">
                <a:solidFill>
                  <a:srgbClr val="4472c4"/>
                </a:solidFill>
                <a:uFillTx/>
                <a:latin typeface="Times New Roman"/>
                <a:ea typeface="Times New Roman"/>
              </a:rPr>
              <a:t>Көмірсулар </a:t>
            </a:r>
            <a:r>
              <a:rPr b="0" lang="en-US" sz="2400" strike="noStrike" u="none">
                <a:solidFill>
                  <a:srgbClr val="4472c4"/>
                </a:solidFill>
                <a:uFillTx/>
                <a:latin typeface="Times New Roman"/>
                <a:ea typeface="Times New Roman"/>
              </a:rPr>
              <a:t>______________________________________________________</a:t>
            </a:r>
            <a:endParaRPr b="0" lang="ru-RU" sz="2400" strike="noStrike" u="none">
              <a:solidFill>
                <a:srgbClr val="000000"/>
              </a:solidFill>
              <a:uFillTx/>
              <a:latin typeface="Calibri"/>
            </a:endParaRPr>
          </a:p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ru-RU" sz="2400" strike="noStrike" u="none">
              <a:solidFill>
                <a:srgbClr val="000000"/>
              </a:solidFill>
              <a:uFillTx/>
              <a:latin typeface="Calibri"/>
            </a:endParaRPr>
          </a:p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kk-KZ" sz="2400" strike="noStrike" u="none">
                <a:solidFill>
                  <a:srgbClr val="4472c4"/>
                </a:solidFill>
                <a:uFillTx/>
                <a:latin typeface="Times New Roman"/>
                <a:ea typeface="Times New Roman"/>
              </a:rPr>
              <a:t>Липидтер </a:t>
            </a:r>
            <a:r>
              <a:rPr b="0" lang="en-US" sz="2400" strike="noStrike" u="none">
                <a:solidFill>
                  <a:srgbClr val="4472c4"/>
                </a:solidFill>
                <a:uFillTx/>
                <a:latin typeface="Times New Roman"/>
                <a:ea typeface="Times New Roman"/>
              </a:rPr>
              <a:t>_______________________________________________________</a:t>
            </a:r>
            <a:endParaRPr b="0" lang="ru-RU" sz="2400" strike="noStrike" u="none">
              <a:solidFill>
                <a:srgbClr val="000000"/>
              </a:solidFill>
              <a:uFillTx/>
              <a:latin typeface="Calibri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Прямоугольник 2"/>
          <p:cNvSpPr/>
          <p:nvPr/>
        </p:nvSpPr>
        <p:spPr>
          <a:xfrm>
            <a:off x="0" y="165240"/>
            <a:ext cx="12192120" cy="693720"/>
          </a:xfrm>
          <a:prstGeom prst="rect">
            <a:avLst/>
          </a:prstGeom>
          <a:solidFill>
            <a:srgbClr val="5b9bd5"/>
          </a:solidFill>
          <a:ln w="12600">
            <a:solidFill>
              <a:srgbClr val="41719c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no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kk-KZ" sz="2400" strike="noStrike" u="none">
                <a:solidFill>
                  <a:srgbClr val="ffffff"/>
                </a:solidFill>
                <a:uFillTx/>
                <a:latin typeface="Times New Roman"/>
              </a:rPr>
              <a:t>2-тапсырма. Липидтер мен көмірсуларды  қызметтерімен байланыстырыңыз.</a:t>
            </a:r>
            <a:endParaRPr b="0" lang="ru-RU" sz="2400" strike="noStrike" u="none">
              <a:solidFill>
                <a:srgbClr val="000000"/>
              </a:solidFill>
              <a:uFillTx/>
              <a:latin typeface="Calibri"/>
            </a:endParaRPr>
          </a:p>
        </p:txBody>
      </p:sp>
      <p:pic>
        <p:nvPicPr>
          <p:cNvPr id="73" name="Picture 12" descr=""/>
          <p:cNvPicPr/>
          <p:nvPr/>
        </p:nvPicPr>
        <p:blipFill>
          <a:blip r:embed="rId1"/>
          <a:stretch/>
        </p:blipFill>
        <p:spPr>
          <a:xfrm>
            <a:off x="344520" y="6357960"/>
            <a:ext cx="11558520" cy="133200"/>
          </a:xfrm>
          <a:prstGeom prst="rect">
            <a:avLst/>
          </a:prstGeom>
          <a:ln w="0">
            <a:noFill/>
          </a:ln>
        </p:spPr>
      </p:pic>
      <p:pic>
        <p:nvPicPr>
          <p:cNvPr id="74" name="Picture 13" descr=""/>
          <p:cNvPicPr/>
          <p:nvPr/>
        </p:nvPicPr>
        <p:blipFill>
          <a:blip r:embed="rId2"/>
          <a:stretch/>
        </p:blipFill>
        <p:spPr>
          <a:xfrm>
            <a:off x="368280" y="6566040"/>
            <a:ext cx="11558520" cy="48960"/>
          </a:xfrm>
          <a:prstGeom prst="rect">
            <a:avLst/>
          </a:prstGeom>
          <a:ln w="0">
            <a:noFill/>
          </a:ln>
        </p:spPr>
      </p:pic>
      <p:sp>
        <p:nvSpPr>
          <p:cNvPr id="75" name="Прямоугольник 6"/>
          <p:cNvSpPr/>
          <p:nvPr/>
        </p:nvSpPr>
        <p:spPr>
          <a:xfrm>
            <a:off x="2273400" y="5407200"/>
            <a:ext cx="9515520" cy="21625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>
              <a:lnSpc>
                <a:spcPct val="115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kk-KZ" sz="1800" strike="noStrike" u="none">
                <a:solidFill>
                  <a:srgbClr val="4472c4"/>
                </a:solidFill>
                <a:uFillTx/>
                <a:latin typeface="Times New Roman"/>
                <a:ea typeface="Arial"/>
              </a:rPr>
              <a:t>Дескрипторлар:</a:t>
            </a:r>
            <a:endParaRPr b="0" lang="ru-RU" sz="1800" strike="noStrike" u="none">
              <a:solidFill>
                <a:srgbClr val="000000"/>
              </a:solidFill>
              <a:uFillTx/>
              <a:latin typeface="Calibri"/>
            </a:endParaRPr>
          </a:p>
          <a:p>
            <a:pPr>
              <a:lnSpc>
                <a:spcPct val="115000"/>
              </a:lnSpc>
              <a:buClr>
                <a:srgbClr val="4472c4"/>
              </a:buClr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kk-KZ" sz="2000" strike="noStrike" u="none">
                <a:solidFill>
                  <a:srgbClr val="4472c4"/>
                </a:solidFill>
                <a:uFillTx/>
                <a:latin typeface="Times New Roman"/>
                <a:ea typeface="Arial"/>
              </a:rPr>
              <a:t>Липидтер мен көмірсулардың биологиялық қызметімен сәйкестендіріп байланыстырады</a:t>
            </a:r>
            <a:endParaRPr b="0" lang="ru-RU" sz="2000" strike="noStrike" u="none">
              <a:solidFill>
                <a:srgbClr val="000000"/>
              </a:solidFill>
              <a:uFillTx/>
              <a:latin typeface="Calibri"/>
            </a:endParaRPr>
          </a:p>
          <a:p>
            <a:pPr>
              <a:lnSpc>
                <a:spcPct val="115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ru-RU" sz="2000" strike="noStrike" u="none">
              <a:solidFill>
                <a:srgbClr val="000000"/>
              </a:solidFill>
              <a:uFillTx/>
              <a:latin typeface="Calibri"/>
            </a:endParaRPr>
          </a:p>
          <a:p>
            <a:pPr>
              <a:lnSpc>
                <a:spcPct val="115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ru-RU" sz="2000" strike="noStrike" u="none">
              <a:solidFill>
                <a:srgbClr val="000000"/>
              </a:solidFill>
              <a:uFillTx/>
              <a:latin typeface="Calibri"/>
            </a:endParaRPr>
          </a:p>
          <a:p>
            <a:pPr>
              <a:lnSpc>
                <a:spcPct val="115000"/>
              </a:lnSpc>
              <a:buClr>
                <a:srgbClr val="4472c4"/>
              </a:buClr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ru-RU" sz="2000" strike="noStrike" u="none">
              <a:solidFill>
                <a:srgbClr val="000000"/>
              </a:solidFill>
              <a:uFillTx/>
              <a:latin typeface="Calibri"/>
            </a:endParaRPr>
          </a:p>
        </p:txBody>
      </p:sp>
      <p:graphicFrame>
        <p:nvGraphicFramePr>
          <p:cNvPr id="76" name=""/>
          <p:cNvGraphicFramePr/>
          <p:nvPr/>
        </p:nvGraphicFramePr>
        <p:xfrm>
          <a:off x="2239920" y="1096920"/>
          <a:ext cx="8371080" cy="4173480"/>
        </p:xfrm>
        <a:graphic>
          <a:graphicData uri="http://schemas.openxmlformats.org/drawingml/2006/table">
            <a:tbl>
              <a:tblPr/>
              <a:tblGrid>
                <a:gridCol w="2084400"/>
                <a:gridCol w="1041480"/>
                <a:gridCol w="5245200"/>
              </a:tblGrid>
              <a:tr h="652680">
                <a:tc>
                  <a:txBody>
                    <a:bodyPr lIns="41760" rIns="41760" tIns="0" bIns="0" anchor="t">
                      <a:noAutofit/>
                    </a:bodyPr>
                    <a:p>
                      <a:pPr>
                        <a:lnSpc>
                          <a:spcPct val="107000"/>
                        </a:lnSpc>
                        <a:tabLst>
                          <a:tab algn="l" pos="0"/>
                          <a:tab algn="l" pos="914400"/>
                          <a:tab algn="l" pos="1828800"/>
                          <a:tab algn="l" pos="2743200"/>
                          <a:tab algn="l" pos="3657600"/>
                          <a:tab algn="l" pos="4572000"/>
                          <a:tab algn="l" pos="5486400"/>
                          <a:tab algn="l" pos="6400800"/>
                          <a:tab algn="l" pos="7315200"/>
                          <a:tab algn="l" pos="8229600"/>
                          <a:tab algn="l" pos="9144000"/>
                          <a:tab algn="l" pos="10058400"/>
                        </a:tabLst>
                      </a:pPr>
                      <a:r>
                        <a:rPr b="0" lang="kk-KZ" sz="2000" strike="noStrike" u="none">
                          <a:solidFill>
                            <a:srgbClr val="4472c4"/>
                          </a:solidFill>
                          <a:uFillTx/>
                          <a:latin typeface="Times New Roman"/>
                          <a:ea typeface="Calibri"/>
                        </a:rPr>
                        <a:t>Липидтер мен көмірсулар</a:t>
                      </a:r>
                      <a:endParaRPr b="0" lang="ru-RU" sz="2000" strike="noStrike" u="none">
                        <a:solidFill>
                          <a:srgbClr val="000000"/>
                        </a:solidFill>
                        <a:uFillTx/>
                        <a:latin typeface="Calibri"/>
                      </a:endParaRPr>
                    </a:p>
                  </a:txBody>
                  <a:tcPr anchor="t" marL="41760" marR="41760">
                    <a:lnL w="5760">
                      <a:solidFill>
                        <a:srgbClr val="000000"/>
                      </a:solidFill>
                      <a:prstDash val="solid"/>
                    </a:lnL>
                    <a:lnR w="5760">
                      <a:solidFill>
                        <a:srgbClr val="000000"/>
                      </a:solidFill>
                      <a:prstDash val="solid"/>
                    </a:lnR>
                    <a:lnT w="5760">
                      <a:solidFill>
                        <a:srgbClr val="000000"/>
                      </a:solidFill>
                      <a:prstDash val="solid"/>
                    </a:lnT>
                    <a:lnB w="576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41760" rIns="41760" tIns="0" bIns="0" anchor="t">
                      <a:noAutofit/>
                    </a:bodyPr>
                    <a:p>
                      <a:pPr>
                        <a:lnSpc>
                          <a:spcPct val="107000"/>
                        </a:lnSpc>
                        <a:tabLst>
                          <a:tab algn="l" pos="0"/>
                          <a:tab algn="l" pos="914400"/>
                          <a:tab algn="l" pos="1828800"/>
                          <a:tab algn="l" pos="2743200"/>
                          <a:tab algn="l" pos="3657600"/>
                          <a:tab algn="l" pos="4572000"/>
                          <a:tab algn="l" pos="5486400"/>
                          <a:tab algn="l" pos="6400800"/>
                          <a:tab algn="l" pos="7315200"/>
                          <a:tab algn="l" pos="8229600"/>
                          <a:tab algn="l" pos="9144000"/>
                          <a:tab algn="l" pos="10058400"/>
                        </a:tabLst>
                      </a:pPr>
                      <a:r>
                        <a:rPr b="0" lang="kk-KZ" sz="2000" strike="noStrike" u="none">
                          <a:solidFill>
                            <a:srgbClr val="4472c4"/>
                          </a:solidFill>
                          <a:uFillTx/>
                          <a:latin typeface="Times New Roman"/>
                          <a:ea typeface="Calibri"/>
                        </a:rPr>
                        <a:t>жауап</a:t>
                      </a:r>
                      <a:endParaRPr b="0" lang="ru-RU" sz="2000" strike="noStrike" u="none">
                        <a:solidFill>
                          <a:srgbClr val="000000"/>
                        </a:solidFill>
                        <a:uFillTx/>
                        <a:latin typeface="Calibri"/>
                      </a:endParaRPr>
                    </a:p>
                  </a:txBody>
                  <a:tcPr anchor="t" marL="41760" marR="41760">
                    <a:lnL w="5760">
                      <a:solidFill>
                        <a:srgbClr val="000000"/>
                      </a:solidFill>
                      <a:prstDash val="solid"/>
                    </a:lnL>
                    <a:lnR w="5760">
                      <a:solidFill>
                        <a:srgbClr val="000000"/>
                      </a:solidFill>
                      <a:prstDash val="solid"/>
                    </a:lnR>
                    <a:lnT w="5760">
                      <a:solidFill>
                        <a:srgbClr val="000000"/>
                      </a:solidFill>
                      <a:prstDash val="solid"/>
                    </a:lnT>
                    <a:lnB w="576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41760" rIns="41760" tIns="0" bIns="0" anchor="t">
                      <a:noAutofit/>
                    </a:bodyPr>
                    <a:p>
                      <a:pPr>
                        <a:lnSpc>
                          <a:spcPct val="107000"/>
                        </a:lnSpc>
                        <a:tabLst>
                          <a:tab algn="l" pos="0"/>
                          <a:tab algn="l" pos="914400"/>
                          <a:tab algn="l" pos="1828800"/>
                          <a:tab algn="l" pos="2743200"/>
                          <a:tab algn="l" pos="3657600"/>
                          <a:tab algn="l" pos="4572000"/>
                          <a:tab algn="l" pos="5486400"/>
                          <a:tab algn="l" pos="6400800"/>
                          <a:tab algn="l" pos="7315200"/>
                          <a:tab algn="l" pos="8229600"/>
                          <a:tab algn="l" pos="9144000"/>
                          <a:tab algn="l" pos="10058400"/>
                        </a:tabLst>
                      </a:pPr>
                      <a:r>
                        <a:rPr b="0" lang="kk-KZ" sz="2000" strike="noStrike" u="none">
                          <a:solidFill>
                            <a:srgbClr val="4472c4"/>
                          </a:solidFill>
                          <a:uFillTx/>
                          <a:latin typeface="Times New Roman"/>
                          <a:ea typeface="Calibri"/>
                        </a:rPr>
                        <a:t>биологиялық қызметтері</a:t>
                      </a:r>
                      <a:endParaRPr b="0" lang="ru-RU" sz="2000" strike="noStrike" u="none">
                        <a:solidFill>
                          <a:srgbClr val="000000"/>
                        </a:solidFill>
                        <a:uFillTx/>
                        <a:latin typeface="Calibri"/>
                      </a:endParaRPr>
                    </a:p>
                  </a:txBody>
                  <a:tcPr anchor="t" marL="41760" marR="41760">
                    <a:lnL w="5760">
                      <a:solidFill>
                        <a:srgbClr val="000000"/>
                      </a:solidFill>
                      <a:prstDash val="solid"/>
                    </a:lnL>
                    <a:lnR w="5760">
                      <a:solidFill>
                        <a:srgbClr val="000000"/>
                      </a:solidFill>
                      <a:prstDash val="solid"/>
                    </a:lnR>
                    <a:lnT w="5760">
                      <a:solidFill>
                        <a:srgbClr val="000000"/>
                      </a:solidFill>
                      <a:prstDash val="solid"/>
                    </a:lnT>
                    <a:lnB w="576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</a:tr>
              <a:tr h="763560">
                <a:tc>
                  <a:txBody>
                    <a:bodyPr lIns="41760" rIns="41760" tIns="0" bIns="0" anchor="t">
                      <a:noAutofit/>
                    </a:bodyPr>
                    <a:p>
                      <a:pPr>
                        <a:lnSpc>
                          <a:spcPct val="107000"/>
                        </a:lnSpc>
                        <a:tabLst>
                          <a:tab algn="l" pos="0"/>
                          <a:tab algn="l" pos="914400"/>
                          <a:tab algn="l" pos="1828800"/>
                          <a:tab algn="l" pos="2743200"/>
                          <a:tab algn="l" pos="3657600"/>
                          <a:tab algn="l" pos="4572000"/>
                          <a:tab algn="l" pos="5486400"/>
                          <a:tab algn="l" pos="6400800"/>
                          <a:tab algn="l" pos="7315200"/>
                          <a:tab algn="l" pos="8229600"/>
                          <a:tab algn="l" pos="9144000"/>
                          <a:tab algn="l" pos="10058400"/>
                        </a:tabLst>
                      </a:pPr>
                      <a:r>
                        <a:rPr b="0" lang="kk-KZ" sz="2000" strike="noStrike" u="none">
                          <a:solidFill>
                            <a:srgbClr val="4472c4"/>
                          </a:solidFill>
                          <a:uFillTx/>
                          <a:latin typeface="Times New Roman"/>
                          <a:ea typeface="Calibri"/>
                        </a:rPr>
                        <a:t>1.Май</a:t>
                      </a:r>
                      <a:endParaRPr b="0" lang="ru-RU" sz="2000" strike="noStrike" u="none">
                        <a:solidFill>
                          <a:srgbClr val="000000"/>
                        </a:solidFill>
                        <a:uFillTx/>
                        <a:latin typeface="Calibri"/>
                      </a:endParaRPr>
                    </a:p>
                  </a:txBody>
                  <a:tcPr anchor="t" marL="41760" marR="41760">
                    <a:lnL w="5760">
                      <a:solidFill>
                        <a:srgbClr val="000000"/>
                      </a:solidFill>
                      <a:prstDash val="solid"/>
                    </a:lnL>
                    <a:lnR w="5760">
                      <a:solidFill>
                        <a:srgbClr val="000000"/>
                      </a:solidFill>
                      <a:prstDash val="solid"/>
                    </a:lnR>
                    <a:lnT w="5760">
                      <a:solidFill>
                        <a:srgbClr val="000000"/>
                      </a:solidFill>
                      <a:prstDash val="solid"/>
                    </a:lnT>
                    <a:lnB w="576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41760" rIns="41760" tIns="0" bIns="0" anchor="t">
                      <a:noAutofit/>
                    </a:bodyPr>
                    <a:p>
                      <a:pPr>
                        <a:lnSpc>
                          <a:spcPct val="107000"/>
                        </a:lnSpc>
                        <a:tabLst>
                          <a:tab algn="l" pos="0"/>
                          <a:tab algn="l" pos="914400"/>
                          <a:tab algn="l" pos="1828800"/>
                          <a:tab algn="l" pos="2743200"/>
                          <a:tab algn="l" pos="3657600"/>
                          <a:tab algn="l" pos="4572000"/>
                          <a:tab algn="l" pos="5486400"/>
                          <a:tab algn="l" pos="6400800"/>
                          <a:tab algn="l" pos="7315200"/>
                          <a:tab algn="l" pos="8229600"/>
                          <a:tab algn="l" pos="9144000"/>
                          <a:tab algn="l" pos="10058400"/>
                        </a:tabLst>
                      </a:pPr>
                      <a:r>
                        <a:rPr b="0" lang="ru-RU" sz="2000" strike="noStrike" u="none">
                          <a:solidFill>
                            <a:srgbClr val="4472c4"/>
                          </a:solidFill>
                          <a:uFillTx/>
                          <a:latin typeface="Times New Roman"/>
                          <a:ea typeface="Calibri"/>
                        </a:rPr>
                        <a:t> </a:t>
                      </a:r>
                      <a:endParaRPr b="0" lang="ru-RU" sz="2000" strike="noStrike" u="none">
                        <a:solidFill>
                          <a:srgbClr val="000000"/>
                        </a:solidFill>
                        <a:uFillTx/>
                        <a:latin typeface="Calibri"/>
                      </a:endParaRPr>
                    </a:p>
                  </a:txBody>
                  <a:tcPr anchor="t" marL="41760" marR="41760">
                    <a:lnL w="5760">
                      <a:solidFill>
                        <a:srgbClr val="000000"/>
                      </a:solidFill>
                      <a:prstDash val="solid"/>
                    </a:lnL>
                    <a:lnR w="5760">
                      <a:solidFill>
                        <a:srgbClr val="000000"/>
                      </a:solidFill>
                      <a:prstDash val="solid"/>
                    </a:lnR>
                    <a:lnT w="5760">
                      <a:solidFill>
                        <a:srgbClr val="000000"/>
                      </a:solidFill>
                      <a:prstDash val="solid"/>
                    </a:lnT>
                    <a:lnB w="576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41760" rIns="41760" tIns="0" bIns="0" anchor="t">
                      <a:noAutofit/>
                    </a:bodyPr>
                    <a:p>
                      <a:pPr>
                        <a:lnSpc>
                          <a:spcPct val="107000"/>
                        </a:lnSpc>
                        <a:tabLst>
                          <a:tab algn="l" pos="0"/>
                          <a:tab algn="l" pos="914400"/>
                          <a:tab algn="l" pos="1828800"/>
                          <a:tab algn="l" pos="2743200"/>
                          <a:tab algn="l" pos="3657600"/>
                          <a:tab algn="l" pos="4572000"/>
                          <a:tab algn="l" pos="5486400"/>
                          <a:tab algn="l" pos="6400800"/>
                          <a:tab algn="l" pos="7315200"/>
                          <a:tab algn="l" pos="8229600"/>
                          <a:tab algn="l" pos="9144000"/>
                          <a:tab algn="l" pos="10058400"/>
                        </a:tabLst>
                      </a:pPr>
                      <a:r>
                        <a:rPr b="0" lang="kk-KZ" sz="2000" strike="noStrike" u="none">
                          <a:solidFill>
                            <a:srgbClr val="4472c4"/>
                          </a:solidFill>
                          <a:uFillTx/>
                          <a:latin typeface="Times New Roman"/>
                          <a:ea typeface="Calibri"/>
                        </a:rPr>
                        <a:t>А) жапырақтар мен жәндіктердің экзоқаңқасындағы</a:t>
                      </a:r>
                      <a:r>
                        <a:rPr b="0" lang="ru-RU" sz="2000" strike="noStrike" u="none">
                          <a:solidFill>
                            <a:srgbClr val="000000"/>
                          </a:solidFill>
                          <a:uFillTx/>
                          <a:latin typeface="Calibri"/>
                          <a:ea typeface="Calibri"/>
                        </a:rPr>
                        <a:t> </a:t>
                      </a:r>
                      <a:r>
                        <a:rPr b="0" lang="kk-KZ" sz="2000" strike="noStrike" u="none">
                          <a:solidFill>
                            <a:srgbClr val="4472c4"/>
                          </a:solidFill>
                          <a:uFillTx/>
                          <a:latin typeface="Times New Roman"/>
                          <a:ea typeface="Calibri"/>
                        </a:rPr>
                        <a:t>су өткізбейтін қабат түзеді</a:t>
                      </a:r>
                      <a:endParaRPr b="0" lang="ru-RU" sz="2000" strike="noStrike" u="none">
                        <a:solidFill>
                          <a:srgbClr val="000000"/>
                        </a:solidFill>
                        <a:uFillTx/>
                        <a:latin typeface="Calibri"/>
                      </a:endParaRPr>
                    </a:p>
                  </a:txBody>
                  <a:tcPr anchor="t" marL="41760" marR="41760">
                    <a:lnL w="5760">
                      <a:solidFill>
                        <a:srgbClr val="000000"/>
                      </a:solidFill>
                      <a:prstDash val="solid"/>
                    </a:lnL>
                    <a:lnR w="5760">
                      <a:solidFill>
                        <a:srgbClr val="000000"/>
                      </a:solidFill>
                      <a:prstDash val="solid"/>
                    </a:lnR>
                    <a:lnT w="5760">
                      <a:solidFill>
                        <a:srgbClr val="000000"/>
                      </a:solidFill>
                      <a:prstDash val="solid"/>
                    </a:lnT>
                    <a:lnB w="576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</a:tr>
              <a:tr h="684000">
                <a:tc>
                  <a:txBody>
                    <a:bodyPr lIns="41760" rIns="41760" tIns="0" bIns="0" anchor="t">
                      <a:noAutofit/>
                    </a:bodyPr>
                    <a:p>
                      <a:pPr>
                        <a:lnSpc>
                          <a:spcPct val="107000"/>
                        </a:lnSpc>
                        <a:tabLst>
                          <a:tab algn="l" pos="0"/>
                          <a:tab algn="l" pos="914400"/>
                          <a:tab algn="l" pos="1828800"/>
                          <a:tab algn="l" pos="2743200"/>
                          <a:tab algn="l" pos="3657600"/>
                          <a:tab algn="l" pos="4572000"/>
                          <a:tab algn="l" pos="5486400"/>
                          <a:tab algn="l" pos="6400800"/>
                          <a:tab algn="l" pos="7315200"/>
                          <a:tab algn="l" pos="8229600"/>
                          <a:tab algn="l" pos="9144000"/>
                          <a:tab algn="l" pos="10058400"/>
                        </a:tabLst>
                      </a:pPr>
                      <a:r>
                        <a:rPr b="0" lang="kk-KZ" sz="2000" strike="noStrike" u="none">
                          <a:solidFill>
                            <a:srgbClr val="4472c4"/>
                          </a:solidFill>
                          <a:uFillTx/>
                          <a:latin typeface="Times New Roman"/>
                          <a:ea typeface="Calibri"/>
                        </a:rPr>
                        <a:t>2.Балауыз</a:t>
                      </a:r>
                      <a:endParaRPr b="0" lang="ru-RU" sz="2000" strike="noStrike" u="none">
                        <a:solidFill>
                          <a:srgbClr val="000000"/>
                        </a:solidFill>
                        <a:uFillTx/>
                        <a:latin typeface="Calibri"/>
                      </a:endParaRPr>
                    </a:p>
                  </a:txBody>
                  <a:tcPr anchor="t" marL="41760" marR="41760">
                    <a:lnL w="5760">
                      <a:solidFill>
                        <a:srgbClr val="000000"/>
                      </a:solidFill>
                      <a:prstDash val="solid"/>
                    </a:lnL>
                    <a:lnR w="5760">
                      <a:solidFill>
                        <a:srgbClr val="000000"/>
                      </a:solidFill>
                      <a:prstDash val="solid"/>
                    </a:lnR>
                    <a:lnT w="5760">
                      <a:solidFill>
                        <a:srgbClr val="000000"/>
                      </a:solidFill>
                      <a:prstDash val="solid"/>
                    </a:lnT>
                    <a:lnB w="576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41760" rIns="41760" tIns="0" bIns="0" anchor="t">
                      <a:noAutofit/>
                    </a:bodyPr>
                    <a:p>
                      <a:pPr>
                        <a:lnSpc>
                          <a:spcPct val="107000"/>
                        </a:lnSpc>
                        <a:tabLst>
                          <a:tab algn="l" pos="0"/>
                          <a:tab algn="l" pos="914400"/>
                          <a:tab algn="l" pos="1828800"/>
                          <a:tab algn="l" pos="2743200"/>
                          <a:tab algn="l" pos="3657600"/>
                          <a:tab algn="l" pos="4572000"/>
                          <a:tab algn="l" pos="5486400"/>
                          <a:tab algn="l" pos="6400800"/>
                          <a:tab algn="l" pos="7315200"/>
                          <a:tab algn="l" pos="8229600"/>
                          <a:tab algn="l" pos="9144000"/>
                          <a:tab algn="l" pos="10058400"/>
                        </a:tabLst>
                      </a:pPr>
                      <a:r>
                        <a:rPr b="0" lang="ru-RU" sz="2000" strike="noStrike" u="none">
                          <a:solidFill>
                            <a:srgbClr val="4472c4"/>
                          </a:solidFill>
                          <a:uFillTx/>
                          <a:latin typeface="Times New Roman"/>
                          <a:ea typeface="Calibri"/>
                        </a:rPr>
                        <a:t> </a:t>
                      </a:r>
                      <a:endParaRPr b="0" lang="ru-RU" sz="2000" strike="noStrike" u="none">
                        <a:solidFill>
                          <a:srgbClr val="000000"/>
                        </a:solidFill>
                        <a:uFillTx/>
                        <a:latin typeface="Calibri"/>
                      </a:endParaRPr>
                    </a:p>
                  </a:txBody>
                  <a:tcPr anchor="t" marL="41760" marR="41760">
                    <a:lnL w="5760">
                      <a:solidFill>
                        <a:srgbClr val="000000"/>
                      </a:solidFill>
                      <a:prstDash val="solid"/>
                    </a:lnL>
                    <a:lnR w="5760">
                      <a:solidFill>
                        <a:srgbClr val="000000"/>
                      </a:solidFill>
                      <a:prstDash val="solid"/>
                    </a:lnR>
                    <a:lnT w="5760">
                      <a:solidFill>
                        <a:srgbClr val="000000"/>
                      </a:solidFill>
                      <a:prstDash val="solid"/>
                    </a:lnT>
                    <a:lnB w="576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41760" rIns="41760" tIns="0" bIns="0" anchor="t">
                      <a:noAutofit/>
                    </a:bodyPr>
                    <a:p>
                      <a:pPr>
                        <a:lnSpc>
                          <a:spcPct val="107000"/>
                        </a:lnSpc>
                        <a:tabLst>
                          <a:tab algn="l" pos="0"/>
                          <a:tab algn="l" pos="914400"/>
                          <a:tab algn="l" pos="1828800"/>
                          <a:tab algn="l" pos="2743200"/>
                          <a:tab algn="l" pos="3657600"/>
                          <a:tab algn="l" pos="4572000"/>
                          <a:tab algn="l" pos="5486400"/>
                          <a:tab algn="l" pos="6400800"/>
                          <a:tab algn="l" pos="7315200"/>
                          <a:tab algn="l" pos="8229600"/>
                          <a:tab algn="l" pos="9144000"/>
                          <a:tab algn="l" pos="10058400"/>
                        </a:tabLst>
                      </a:pPr>
                      <a:r>
                        <a:rPr b="0" lang="kk-KZ" sz="2000" strike="noStrike" u="none">
                          <a:solidFill>
                            <a:srgbClr val="4472c4"/>
                          </a:solidFill>
                          <a:uFillTx/>
                          <a:latin typeface="Times New Roman"/>
                          <a:ea typeface="Calibri"/>
                        </a:rPr>
                        <a:t>В) өсімдіктерде (тұқымдарда), жануарларда энергия</a:t>
                      </a:r>
                      <a:r>
                        <a:rPr b="0" lang="ru-RU" sz="2000" strike="noStrike" u="none">
                          <a:solidFill>
                            <a:srgbClr val="000000"/>
                          </a:solidFill>
                          <a:uFillTx/>
                          <a:latin typeface="Calibri"/>
                          <a:ea typeface="Calibri"/>
                        </a:rPr>
                        <a:t> </a:t>
                      </a:r>
                      <a:r>
                        <a:rPr b="0" lang="kk-KZ" sz="2000" strike="noStrike" u="none">
                          <a:solidFill>
                            <a:srgbClr val="4472c4"/>
                          </a:solidFill>
                          <a:uFillTx/>
                          <a:latin typeface="Times New Roman"/>
                          <a:ea typeface="Calibri"/>
                        </a:rPr>
                        <a:t>көзі ретінде қорға жиналады</a:t>
                      </a:r>
                      <a:endParaRPr b="0" lang="ru-RU" sz="2000" strike="noStrike" u="none">
                        <a:solidFill>
                          <a:srgbClr val="000000"/>
                        </a:solidFill>
                        <a:uFillTx/>
                        <a:latin typeface="Calibri"/>
                      </a:endParaRPr>
                    </a:p>
                  </a:txBody>
                  <a:tcPr anchor="t" marL="41760" marR="41760">
                    <a:lnL w="5760">
                      <a:solidFill>
                        <a:srgbClr val="000000"/>
                      </a:solidFill>
                      <a:prstDash val="solid"/>
                    </a:lnL>
                    <a:lnR w="5760">
                      <a:solidFill>
                        <a:srgbClr val="000000"/>
                      </a:solidFill>
                      <a:prstDash val="solid"/>
                    </a:lnR>
                    <a:lnT w="5760">
                      <a:solidFill>
                        <a:srgbClr val="000000"/>
                      </a:solidFill>
                      <a:prstDash val="solid"/>
                    </a:lnT>
                    <a:lnB w="576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</a:tr>
              <a:tr h="384120">
                <a:tc>
                  <a:txBody>
                    <a:bodyPr lIns="41760" rIns="41760" tIns="0" bIns="0" anchor="t">
                      <a:noAutofit/>
                    </a:bodyPr>
                    <a:p>
                      <a:pPr>
                        <a:lnSpc>
                          <a:spcPct val="107000"/>
                        </a:lnSpc>
                        <a:tabLst>
                          <a:tab algn="l" pos="0"/>
                          <a:tab algn="l" pos="914400"/>
                          <a:tab algn="l" pos="1828800"/>
                          <a:tab algn="l" pos="2743200"/>
                          <a:tab algn="l" pos="3657600"/>
                          <a:tab algn="l" pos="4572000"/>
                          <a:tab algn="l" pos="5486400"/>
                          <a:tab algn="l" pos="6400800"/>
                          <a:tab algn="l" pos="7315200"/>
                          <a:tab algn="l" pos="8229600"/>
                          <a:tab algn="l" pos="9144000"/>
                          <a:tab algn="l" pos="10058400"/>
                        </a:tabLst>
                      </a:pPr>
                      <a:r>
                        <a:rPr b="0" lang="kk-KZ" sz="2000" strike="noStrike" u="none">
                          <a:solidFill>
                            <a:srgbClr val="4472c4"/>
                          </a:solidFill>
                          <a:uFillTx/>
                          <a:latin typeface="Times New Roman"/>
                          <a:ea typeface="Calibri"/>
                        </a:rPr>
                        <a:t>3.Крахмал</a:t>
                      </a:r>
                      <a:endParaRPr b="0" lang="ru-RU" sz="2000" strike="noStrike" u="none">
                        <a:solidFill>
                          <a:srgbClr val="000000"/>
                        </a:solidFill>
                        <a:uFillTx/>
                        <a:latin typeface="Calibri"/>
                      </a:endParaRPr>
                    </a:p>
                  </a:txBody>
                  <a:tcPr anchor="t" marL="41760" marR="41760">
                    <a:lnL w="5760">
                      <a:solidFill>
                        <a:srgbClr val="000000"/>
                      </a:solidFill>
                      <a:prstDash val="solid"/>
                    </a:lnL>
                    <a:lnR w="5760">
                      <a:solidFill>
                        <a:srgbClr val="000000"/>
                      </a:solidFill>
                      <a:prstDash val="solid"/>
                    </a:lnR>
                    <a:lnT w="5760">
                      <a:solidFill>
                        <a:srgbClr val="000000"/>
                      </a:solidFill>
                      <a:prstDash val="solid"/>
                    </a:lnT>
                    <a:lnB w="576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41760" rIns="41760" tIns="0" bIns="0" anchor="t">
                      <a:noAutofit/>
                    </a:bodyPr>
                    <a:p>
                      <a:pPr>
                        <a:lnSpc>
                          <a:spcPct val="107000"/>
                        </a:lnSpc>
                        <a:tabLst>
                          <a:tab algn="l" pos="0"/>
                          <a:tab algn="l" pos="914400"/>
                          <a:tab algn="l" pos="1828800"/>
                          <a:tab algn="l" pos="2743200"/>
                          <a:tab algn="l" pos="3657600"/>
                          <a:tab algn="l" pos="4572000"/>
                          <a:tab algn="l" pos="5486400"/>
                          <a:tab algn="l" pos="6400800"/>
                          <a:tab algn="l" pos="7315200"/>
                          <a:tab algn="l" pos="8229600"/>
                          <a:tab algn="l" pos="9144000"/>
                          <a:tab algn="l" pos="10058400"/>
                        </a:tabLst>
                      </a:pPr>
                      <a:r>
                        <a:rPr b="0" lang="ru-RU" sz="2000" strike="noStrike" u="none">
                          <a:solidFill>
                            <a:srgbClr val="4472c4"/>
                          </a:solidFill>
                          <a:uFillTx/>
                          <a:latin typeface="Times New Roman"/>
                          <a:ea typeface="Calibri"/>
                        </a:rPr>
                        <a:t> </a:t>
                      </a:r>
                      <a:endParaRPr b="0" lang="ru-RU" sz="2000" strike="noStrike" u="none">
                        <a:solidFill>
                          <a:srgbClr val="000000"/>
                        </a:solidFill>
                        <a:uFillTx/>
                        <a:latin typeface="Calibri"/>
                      </a:endParaRPr>
                    </a:p>
                  </a:txBody>
                  <a:tcPr anchor="t" marL="41760" marR="41760">
                    <a:lnL w="5760">
                      <a:solidFill>
                        <a:srgbClr val="000000"/>
                      </a:solidFill>
                      <a:prstDash val="solid"/>
                    </a:lnL>
                    <a:lnR w="5760">
                      <a:solidFill>
                        <a:srgbClr val="000000"/>
                      </a:solidFill>
                      <a:prstDash val="solid"/>
                    </a:lnR>
                    <a:lnT w="5760">
                      <a:solidFill>
                        <a:srgbClr val="000000"/>
                      </a:solidFill>
                      <a:prstDash val="solid"/>
                    </a:lnT>
                    <a:lnB w="576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41760" rIns="41760" tIns="0" bIns="0" anchor="t">
                      <a:noAutofit/>
                    </a:bodyPr>
                    <a:p>
                      <a:pPr>
                        <a:lnSpc>
                          <a:spcPct val="107000"/>
                        </a:lnSpc>
                        <a:tabLst>
                          <a:tab algn="l" pos="0"/>
                          <a:tab algn="l" pos="914400"/>
                          <a:tab algn="l" pos="1828800"/>
                          <a:tab algn="l" pos="2743200"/>
                          <a:tab algn="l" pos="3657600"/>
                          <a:tab algn="l" pos="4572000"/>
                          <a:tab algn="l" pos="5486400"/>
                          <a:tab algn="l" pos="6400800"/>
                          <a:tab algn="l" pos="7315200"/>
                          <a:tab algn="l" pos="8229600"/>
                          <a:tab algn="l" pos="9144000"/>
                          <a:tab algn="l" pos="10058400"/>
                        </a:tabLst>
                      </a:pPr>
                      <a:r>
                        <a:rPr b="0" lang="kk-KZ" sz="2000" strike="noStrike" u="none">
                          <a:solidFill>
                            <a:srgbClr val="4472c4"/>
                          </a:solidFill>
                          <a:uFillTx/>
                          <a:latin typeface="Times New Roman"/>
                          <a:ea typeface="Calibri"/>
                        </a:rPr>
                        <a:t>С) жасушалық мембрана бөлігі</a:t>
                      </a:r>
                      <a:endParaRPr b="0" lang="ru-RU" sz="2000" strike="noStrike" u="none">
                        <a:solidFill>
                          <a:srgbClr val="000000"/>
                        </a:solidFill>
                        <a:uFillTx/>
                        <a:latin typeface="Calibri"/>
                      </a:endParaRPr>
                    </a:p>
                  </a:txBody>
                  <a:tcPr anchor="t" marL="41760" marR="41760">
                    <a:lnL w="5760">
                      <a:solidFill>
                        <a:srgbClr val="000000"/>
                      </a:solidFill>
                      <a:prstDash val="solid"/>
                    </a:lnL>
                    <a:lnR w="5760">
                      <a:solidFill>
                        <a:srgbClr val="000000"/>
                      </a:solidFill>
                      <a:prstDash val="solid"/>
                    </a:lnR>
                    <a:lnT w="5760">
                      <a:solidFill>
                        <a:srgbClr val="000000"/>
                      </a:solidFill>
                      <a:prstDash val="solid"/>
                    </a:lnT>
                    <a:lnB w="576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</a:tr>
              <a:tr h="384120">
                <a:tc>
                  <a:txBody>
                    <a:bodyPr lIns="41760" rIns="41760" tIns="0" bIns="0" anchor="t">
                      <a:noAutofit/>
                    </a:bodyPr>
                    <a:p>
                      <a:pPr>
                        <a:lnSpc>
                          <a:spcPct val="107000"/>
                        </a:lnSpc>
                        <a:tabLst>
                          <a:tab algn="l" pos="0"/>
                          <a:tab algn="l" pos="914400"/>
                          <a:tab algn="l" pos="1828800"/>
                          <a:tab algn="l" pos="2743200"/>
                          <a:tab algn="l" pos="3657600"/>
                          <a:tab algn="l" pos="4572000"/>
                          <a:tab algn="l" pos="5486400"/>
                          <a:tab algn="l" pos="6400800"/>
                          <a:tab algn="l" pos="7315200"/>
                          <a:tab algn="l" pos="8229600"/>
                          <a:tab algn="l" pos="9144000"/>
                          <a:tab algn="l" pos="10058400"/>
                        </a:tabLst>
                      </a:pPr>
                      <a:r>
                        <a:rPr b="0" lang="kk-KZ" sz="2000" strike="noStrike" u="none">
                          <a:solidFill>
                            <a:srgbClr val="4472c4"/>
                          </a:solidFill>
                          <a:uFillTx/>
                          <a:latin typeface="Times New Roman"/>
                          <a:ea typeface="Calibri"/>
                        </a:rPr>
                        <a:t>4. Фосфолипид</a:t>
                      </a:r>
                      <a:endParaRPr b="0" lang="ru-RU" sz="2000" strike="noStrike" u="none">
                        <a:solidFill>
                          <a:srgbClr val="000000"/>
                        </a:solidFill>
                        <a:uFillTx/>
                        <a:latin typeface="Calibri"/>
                      </a:endParaRPr>
                    </a:p>
                  </a:txBody>
                  <a:tcPr anchor="t" marL="41760" marR="41760">
                    <a:lnL w="5760">
                      <a:solidFill>
                        <a:srgbClr val="000000"/>
                      </a:solidFill>
                      <a:prstDash val="solid"/>
                    </a:lnL>
                    <a:lnR w="5760">
                      <a:solidFill>
                        <a:srgbClr val="000000"/>
                      </a:solidFill>
                      <a:prstDash val="solid"/>
                    </a:lnR>
                    <a:lnT w="5760">
                      <a:solidFill>
                        <a:srgbClr val="000000"/>
                      </a:solidFill>
                      <a:prstDash val="solid"/>
                    </a:lnT>
                    <a:lnB w="576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41760" rIns="41760" tIns="0" bIns="0" anchor="t">
                      <a:noAutofit/>
                    </a:bodyPr>
                    <a:p>
                      <a:pPr>
                        <a:lnSpc>
                          <a:spcPct val="107000"/>
                        </a:lnSpc>
                        <a:tabLst>
                          <a:tab algn="l" pos="0"/>
                          <a:tab algn="l" pos="914400"/>
                          <a:tab algn="l" pos="1828800"/>
                          <a:tab algn="l" pos="2743200"/>
                          <a:tab algn="l" pos="3657600"/>
                          <a:tab algn="l" pos="4572000"/>
                          <a:tab algn="l" pos="5486400"/>
                          <a:tab algn="l" pos="6400800"/>
                          <a:tab algn="l" pos="7315200"/>
                          <a:tab algn="l" pos="8229600"/>
                          <a:tab algn="l" pos="9144000"/>
                          <a:tab algn="l" pos="10058400"/>
                        </a:tabLst>
                      </a:pPr>
                      <a:r>
                        <a:rPr b="0" lang="ru-RU" sz="2000" strike="noStrike" u="none">
                          <a:solidFill>
                            <a:srgbClr val="4472c4"/>
                          </a:solidFill>
                          <a:uFillTx/>
                          <a:latin typeface="Times New Roman"/>
                          <a:ea typeface="Calibri"/>
                        </a:rPr>
                        <a:t> </a:t>
                      </a:r>
                      <a:endParaRPr b="0" lang="ru-RU" sz="2000" strike="noStrike" u="none">
                        <a:solidFill>
                          <a:srgbClr val="000000"/>
                        </a:solidFill>
                        <a:uFillTx/>
                        <a:latin typeface="Calibri"/>
                      </a:endParaRPr>
                    </a:p>
                  </a:txBody>
                  <a:tcPr anchor="t" marL="41760" marR="41760">
                    <a:lnL w="5760">
                      <a:solidFill>
                        <a:srgbClr val="000000"/>
                      </a:solidFill>
                      <a:prstDash val="solid"/>
                    </a:lnL>
                    <a:lnR w="5760">
                      <a:solidFill>
                        <a:srgbClr val="000000"/>
                      </a:solidFill>
                      <a:prstDash val="solid"/>
                    </a:lnR>
                    <a:lnT w="5760">
                      <a:solidFill>
                        <a:srgbClr val="000000"/>
                      </a:solidFill>
                      <a:prstDash val="solid"/>
                    </a:lnT>
                    <a:lnB w="576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41760" rIns="41760" tIns="0" bIns="0" anchor="t">
                      <a:noAutofit/>
                    </a:bodyPr>
                    <a:p>
                      <a:pPr>
                        <a:lnSpc>
                          <a:spcPct val="107000"/>
                        </a:lnSpc>
                        <a:tabLst>
                          <a:tab algn="l" pos="0"/>
                          <a:tab algn="l" pos="914400"/>
                          <a:tab algn="l" pos="1828800"/>
                          <a:tab algn="l" pos="2743200"/>
                          <a:tab algn="l" pos="3657600"/>
                          <a:tab algn="l" pos="4572000"/>
                          <a:tab algn="l" pos="5486400"/>
                          <a:tab algn="l" pos="6400800"/>
                          <a:tab algn="l" pos="7315200"/>
                          <a:tab algn="l" pos="8229600"/>
                          <a:tab algn="l" pos="9144000"/>
                          <a:tab algn="l" pos="10058400"/>
                        </a:tabLst>
                      </a:pPr>
                      <a:r>
                        <a:rPr b="0" lang="en-US" sz="2000" strike="noStrike" u="none">
                          <a:solidFill>
                            <a:srgbClr val="4472c4"/>
                          </a:solidFill>
                          <a:uFillTx/>
                          <a:latin typeface="Times New Roman"/>
                          <a:ea typeface="Calibri"/>
                        </a:rPr>
                        <a:t>D) </a:t>
                      </a:r>
                      <a:r>
                        <a:rPr b="0" lang="kk-KZ" sz="2000" strike="noStrike" u="none">
                          <a:solidFill>
                            <a:srgbClr val="4472c4"/>
                          </a:solidFill>
                          <a:uFillTx/>
                          <a:latin typeface="Times New Roman"/>
                          <a:ea typeface="Calibri"/>
                        </a:rPr>
                        <a:t>Өсімдіктердің қор заты</a:t>
                      </a:r>
                      <a:endParaRPr b="0" lang="ru-RU" sz="2000" strike="noStrike" u="none">
                        <a:solidFill>
                          <a:srgbClr val="000000"/>
                        </a:solidFill>
                        <a:uFillTx/>
                        <a:latin typeface="Calibri"/>
                      </a:endParaRPr>
                    </a:p>
                  </a:txBody>
                  <a:tcPr anchor="t" marL="41760" marR="41760">
                    <a:lnL w="5760">
                      <a:solidFill>
                        <a:srgbClr val="000000"/>
                      </a:solidFill>
                      <a:prstDash val="solid"/>
                    </a:lnL>
                    <a:lnR w="5760">
                      <a:solidFill>
                        <a:srgbClr val="000000"/>
                      </a:solidFill>
                      <a:prstDash val="solid"/>
                    </a:lnR>
                    <a:lnT w="5760">
                      <a:solidFill>
                        <a:srgbClr val="000000"/>
                      </a:solidFill>
                      <a:prstDash val="solid"/>
                    </a:lnT>
                    <a:lnB w="576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</a:tr>
              <a:tr h="652680">
                <a:tc>
                  <a:txBody>
                    <a:bodyPr lIns="41760" rIns="41760" tIns="0" bIns="0" anchor="t">
                      <a:noAutofit/>
                    </a:bodyPr>
                    <a:p>
                      <a:pPr>
                        <a:lnSpc>
                          <a:spcPct val="107000"/>
                        </a:lnSpc>
                        <a:tabLst>
                          <a:tab algn="l" pos="0"/>
                          <a:tab algn="l" pos="914400"/>
                          <a:tab algn="l" pos="1828800"/>
                          <a:tab algn="l" pos="2743200"/>
                          <a:tab algn="l" pos="3657600"/>
                          <a:tab algn="l" pos="4572000"/>
                          <a:tab algn="l" pos="5486400"/>
                          <a:tab algn="l" pos="6400800"/>
                          <a:tab algn="l" pos="7315200"/>
                          <a:tab algn="l" pos="8229600"/>
                          <a:tab algn="l" pos="9144000"/>
                          <a:tab algn="l" pos="10058400"/>
                        </a:tabLst>
                      </a:pPr>
                      <a:r>
                        <a:rPr b="0" lang="kk-KZ" sz="2000" strike="noStrike" u="none">
                          <a:solidFill>
                            <a:srgbClr val="4472c4"/>
                          </a:solidFill>
                          <a:uFillTx/>
                          <a:latin typeface="Times New Roman"/>
                          <a:ea typeface="Calibri"/>
                        </a:rPr>
                        <a:t>5. Муреин</a:t>
                      </a:r>
                      <a:endParaRPr b="0" lang="ru-RU" sz="2000" strike="noStrike" u="none">
                        <a:solidFill>
                          <a:srgbClr val="000000"/>
                        </a:solidFill>
                        <a:uFillTx/>
                        <a:latin typeface="Calibri"/>
                      </a:endParaRPr>
                    </a:p>
                  </a:txBody>
                  <a:tcPr anchor="t" marL="41760" marR="41760">
                    <a:lnL w="5760">
                      <a:solidFill>
                        <a:srgbClr val="000000"/>
                      </a:solidFill>
                      <a:prstDash val="solid"/>
                    </a:lnL>
                    <a:lnR w="5760">
                      <a:solidFill>
                        <a:srgbClr val="000000"/>
                      </a:solidFill>
                      <a:prstDash val="solid"/>
                    </a:lnR>
                    <a:lnT w="5760">
                      <a:solidFill>
                        <a:srgbClr val="000000"/>
                      </a:solidFill>
                      <a:prstDash val="solid"/>
                    </a:lnT>
                    <a:lnB w="576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41760" rIns="41760" tIns="0" bIns="0" anchor="t">
                      <a:noAutofit/>
                    </a:bodyPr>
                    <a:p>
                      <a:pPr>
                        <a:lnSpc>
                          <a:spcPct val="107000"/>
                        </a:lnSpc>
                        <a:tabLst>
                          <a:tab algn="l" pos="0"/>
                          <a:tab algn="l" pos="914400"/>
                          <a:tab algn="l" pos="1828800"/>
                          <a:tab algn="l" pos="2743200"/>
                          <a:tab algn="l" pos="3657600"/>
                          <a:tab algn="l" pos="4572000"/>
                          <a:tab algn="l" pos="5486400"/>
                          <a:tab algn="l" pos="6400800"/>
                          <a:tab algn="l" pos="7315200"/>
                          <a:tab algn="l" pos="8229600"/>
                          <a:tab algn="l" pos="9144000"/>
                          <a:tab algn="l" pos="10058400"/>
                        </a:tabLst>
                      </a:pPr>
                      <a:r>
                        <a:rPr b="0" lang="ru-RU" sz="2000" strike="noStrike" u="none">
                          <a:solidFill>
                            <a:srgbClr val="4472c4"/>
                          </a:solidFill>
                          <a:uFillTx/>
                          <a:latin typeface="Times New Roman"/>
                          <a:ea typeface="Calibri"/>
                        </a:rPr>
                        <a:t> </a:t>
                      </a:r>
                      <a:endParaRPr b="0" lang="ru-RU" sz="2000" strike="noStrike" u="none">
                        <a:solidFill>
                          <a:srgbClr val="000000"/>
                        </a:solidFill>
                        <a:uFillTx/>
                        <a:latin typeface="Calibri"/>
                      </a:endParaRPr>
                    </a:p>
                  </a:txBody>
                  <a:tcPr anchor="t" marL="41760" marR="41760">
                    <a:lnL w="5760">
                      <a:solidFill>
                        <a:srgbClr val="000000"/>
                      </a:solidFill>
                      <a:prstDash val="solid"/>
                    </a:lnL>
                    <a:lnR w="5760">
                      <a:solidFill>
                        <a:srgbClr val="000000"/>
                      </a:solidFill>
                      <a:prstDash val="solid"/>
                    </a:lnR>
                    <a:lnT w="5760">
                      <a:solidFill>
                        <a:srgbClr val="000000"/>
                      </a:solidFill>
                      <a:prstDash val="solid"/>
                    </a:lnT>
                    <a:lnB w="576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41760" rIns="41760" tIns="0" bIns="0" anchor="t">
                      <a:noAutofit/>
                    </a:bodyPr>
                    <a:p>
                      <a:pPr>
                        <a:lnSpc>
                          <a:spcPct val="107000"/>
                        </a:lnSpc>
                        <a:tabLst>
                          <a:tab algn="l" pos="0"/>
                          <a:tab algn="l" pos="914400"/>
                          <a:tab algn="l" pos="1828800"/>
                          <a:tab algn="l" pos="2743200"/>
                          <a:tab algn="l" pos="3657600"/>
                          <a:tab algn="l" pos="4572000"/>
                          <a:tab algn="l" pos="5486400"/>
                          <a:tab algn="l" pos="6400800"/>
                          <a:tab algn="l" pos="7315200"/>
                          <a:tab algn="l" pos="8229600"/>
                          <a:tab algn="l" pos="9144000"/>
                          <a:tab algn="l" pos="10058400"/>
                        </a:tabLst>
                      </a:pPr>
                      <a:r>
                        <a:rPr b="0" lang="en-US" sz="2000" strike="noStrike" u="none">
                          <a:solidFill>
                            <a:srgbClr val="4472c4"/>
                          </a:solidFill>
                          <a:uFillTx/>
                          <a:latin typeface="Times New Roman"/>
                          <a:ea typeface="Calibri"/>
                        </a:rPr>
                        <a:t>E</a:t>
                      </a:r>
                      <a:r>
                        <a:rPr b="0" lang="ru-RU" sz="2000" strike="noStrike" u="none">
                          <a:solidFill>
                            <a:srgbClr val="4472c4"/>
                          </a:solidFill>
                          <a:uFillTx/>
                          <a:latin typeface="Times New Roman"/>
                          <a:ea typeface="Calibri"/>
                        </a:rPr>
                        <a:t>) </a:t>
                      </a:r>
                      <a:r>
                        <a:rPr b="0" lang="kk-KZ" sz="2000" strike="noStrike" u="none">
                          <a:solidFill>
                            <a:srgbClr val="4472c4"/>
                          </a:solidFill>
                          <a:uFillTx/>
                          <a:latin typeface="Times New Roman"/>
                          <a:ea typeface="Calibri"/>
                        </a:rPr>
                        <a:t>Жасушалық мембрана құрылымының бөлігі</a:t>
                      </a:r>
                      <a:endParaRPr b="0" lang="ru-RU" sz="2000" strike="noStrike" u="none">
                        <a:solidFill>
                          <a:srgbClr val="000000"/>
                        </a:solidFill>
                        <a:uFillTx/>
                        <a:latin typeface="Calibri"/>
                      </a:endParaRPr>
                    </a:p>
                  </a:txBody>
                  <a:tcPr anchor="t" marL="41760" marR="41760">
                    <a:lnL w="5760">
                      <a:solidFill>
                        <a:srgbClr val="000000"/>
                      </a:solidFill>
                      <a:prstDash val="solid"/>
                    </a:lnL>
                    <a:lnR w="5760">
                      <a:solidFill>
                        <a:srgbClr val="000000"/>
                      </a:solidFill>
                      <a:prstDash val="solid"/>
                    </a:lnR>
                    <a:lnT w="5760">
                      <a:solidFill>
                        <a:srgbClr val="000000"/>
                      </a:solidFill>
                      <a:prstDash val="solid"/>
                    </a:lnT>
                    <a:lnB w="576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</a:tr>
              <a:tr h="652320">
                <a:tc>
                  <a:txBody>
                    <a:bodyPr lIns="41760" rIns="41760" tIns="0" bIns="0" anchor="t">
                      <a:noAutofit/>
                    </a:bodyPr>
                    <a:p>
                      <a:pPr>
                        <a:lnSpc>
                          <a:spcPct val="107000"/>
                        </a:lnSpc>
                        <a:tabLst>
                          <a:tab algn="l" pos="0"/>
                          <a:tab algn="l" pos="914400"/>
                          <a:tab algn="l" pos="1828800"/>
                          <a:tab algn="l" pos="2743200"/>
                          <a:tab algn="l" pos="3657600"/>
                          <a:tab algn="l" pos="4572000"/>
                          <a:tab algn="l" pos="5486400"/>
                          <a:tab algn="l" pos="6400800"/>
                          <a:tab algn="l" pos="7315200"/>
                          <a:tab algn="l" pos="8229600"/>
                          <a:tab algn="l" pos="9144000"/>
                          <a:tab algn="l" pos="10058400"/>
                        </a:tabLst>
                      </a:pPr>
                      <a:r>
                        <a:rPr b="0" lang="kk-KZ" sz="2000" strike="noStrike" u="none">
                          <a:solidFill>
                            <a:srgbClr val="4472c4"/>
                          </a:solidFill>
                          <a:uFillTx/>
                          <a:latin typeface="Times New Roman"/>
                          <a:ea typeface="Calibri"/>
                        </a:rPr>
                        <a:t>6.Стероидтар</a:t>
                      </a:r>
                      <a:endParaRPr b="0" lang="ru-RU" sz="2000" strike="noStrike" u="none">
                        <a:solidFill>
                          <a:srgbClr val="000000"/>
                        </a:solidFill>
                        <a:uFillTx/>
                        <a:latin typeface="Calibri"/>
                      </a:endParaRPr>
                    </a:p>
                    <a:p>
                      <a:pPr>
                        <a:lnSpc>
                          <a:spcPct val="107000"/>
                        </a:lnSpc>
                        <a:tabLst>
                          <a:tab algn="l" pos="0"/>
                          <a:tab algn="l" pos="914400"/>
                          <a:tab algn="l" pos="1828800"/>
                          <a:tab algn="l" pos="2743200"/>
                          <a:tab algn="l" pos="3657600"/>
                          <a:tab algn="l" pos="4572000"/>
                          <a:tab algn="l" pos="5486400"/>
                          <a:tab algn="l" pos="6400800"/>
                          <a:tab algn="l" pos="7315200"/>
                          <a:tab algn="l" pos="8229600"/>
                          <a:tab algn="l" pos="9144000"/>
                          <a:tab algn="l" pos="10058400"/>
                        </a:tabLst>
                      </a:pPr>
                      <a:endParaRPr b="0" lang="ru-RU" sz="2000" strike="noStrike" u="none">
                        <a:solidFill>
                          <a:srgbClr val="000000"/>
                        </a:solidFill>
                        <a:uFillTx/>
                        <a:latin typeface="Calibri"/>
                      </a:endParaRPr>
                    </a:p>
                  </a:txBody>
                  <a:tcPr anchor="t" marL="41760" marR="41760">
                    <a:lnL w="5760">
                      <a:solidFill>
                        <a:srgbClr val="000000"/>
                      </a:solidFill>
                      <a:prstDash val="solid"/>
                    </a:lnL>
                    <a:lnR w="5760">
                      <a:solidFill>
                        <a:srgbClr val="000000"/>
                      </a:solidFill>
                      <a:prstDash val="solid"/>
                    </a:lnR>
                    <a:lnT w="5760">
                      <a:solidFill>
                        <a:srgbClr val="000000"/>
                      </a:solidFill>
                      <a:prstDash val="solid"/>
                    </a:lnT>
                    <a:lnB w="576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41760" rIns="41760" tIns="0" bIns="0" anchor="t">
                      <a:noAutofit/>
                    </a:bodyPr>
                    <a:p>
                      <a:pPr>
                        <a:lnSpc>
                          <a:spcPct val="107000"/>
                        </a:lnSpc>
                        <a:tabLst>
                          <a:tab algn="l" pos="0"/>
                          <a:tab algn="l" pos="914400"/>
                          <a:tab algn="l" pos="1828800"/>
                          <a:tab algn="l" pos="2743200"/>
                          <a:tab algn="l" pos="3657600"/>
                          <a:tab algn="l" pos="4572000"/>
                          <a:tab algn="l" pos="5486400"/>
                          <a:tab algn="l" pos="6400800"/>
                          <a:tab algn="l" pos="7315200"/>
                          <a:tab algn="l" pos="8229600"/>
                          <a:tab algn="l" pos="9144000"/>
                          <a:tab algn="l" pos="10058400"/>
                        </a:tabLst>
                      </a:pPr>
                      <a:r>
                        <a:rPr b="0" lang="ru-RU" sz="2000" strike="noStrike" u="none">
                          <a:solidFill>
                            <a:srgbClr val="4472c4"/>
                          </a:solidFill>
                          <a:uFillTx/>
                          <a:latin typeface="Times New Roman"/>
                          <a:ea typeface="Calibri"/>
                        </a:rPr>
                        <a:t> </a:t>
                      </a:r>
                      <a:endParaRPr b="0" lang="ru-RU" sz="2000" strike="noStrike" u="none">
                        <a:solidFill>
                          <a:srgbClr val="000000"/>
                        </a:solidFill>
                        <a:uFillTx/>
                        <a:latin typeface="Calibri"/>
                      </a:endParaRPr>
                    </a:p>
                  </a:txBody>
                  <a:tcPr anchor="t" marL="41760" marR="41760">
                    <a:lnL w="5760">
                      <a:solidFill>
                        <a:srgbClr val="000000"/>
                      </a:solidFill>
                      <a:prstDash val="solid"/>
                    </a:lnL>
                    <a:lnR w="5760">
                      <a:solidFill>
                        <a:srgbClr val="000000"/>
                      </a:solidFill>
                      <a:prstDash val="solid"/>
                    </a:lnR>
                    <a:lnT w="5760">
                      <a:solidFill>
                        <a:srgbClr val="000000"/>
                      </a:solidFill>
                      <a:prstDash val="solid"/>
                    </a:lnT>
                    <a:lnB w="576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41760" rIns="41760" tIns="0" bIns="0" anchor="t">
                      <a:noAutofit/>
                    </a:bodyPr>
                    <a:p>
                      <a:pPr>
                        <a:lnSpc>
                          <a:spcPct val="107000"/>
                        </a:lnSpc>
                        <a:tabLst>
                          <a:tab algn="l" pos="0"/>
                          <a:tab algn="l" pos="914400"/>
                          <a:tab algn="l" pos="1828800"/>
                          <a:tab algn="l" pos="2743200"/>
                          <a:tab algn="l" pos="3657600"/>
                          <a:tab algn="l" pos="4572000"/>
                          <a:tab algn="l" pos="5486400"/>
                          <a:tab algn="l" pos="6400800"/>
                          <a:tab algn="l" pos="7315200"/>
                          <a:tab algn="l" pos="8229600"/>
                          <a:tab algn="l" pos="9144000"/>
                          <a:tab algn="l" pos="10058400"/>
                        </a:tabLst>
                      </a:pPr>
                      <a:r>
                        <a:rPr b="0" lang="en-US" sz="2000" strike="noStrike" u="none">
                          <a:solidFill>
                            <a:srgbClr val="4472c4"/>
                          </a:solidFill>
                          <a:uFillTx/>
                          <a:latin typeface="Times New Roman"/>
                          <a:ea typeface="Calibri"/>
                        </a:rPr>
                        <a:t>G)</a:t>
                      </a:r>
                      <a:r>
                        <a:rPr b="0" lang="kk-KZ" sz="2000" strike="noStrike" u="none">
                          <a:solidFill>
                            <a:srgbClr val="4472c4"/>
                          </a:solidFill>
                          <a:uFillTx/>
                          <a:latin typeface="Times New Roman"/>
                          <a:ea typeface="Calibri"/>
                        </a:rPr>
                        <a:t> Бактерия жасушасының тірегін құрайтын полимер</a:t>
                      </a:r>
                      <a:endParaRPr b="0" lang="ru-RU" sz="2000" strike="noStrike" u="none">
                        <a:solidFill>
                          <a:srgbClr val="000000"/>
                        </a:solidFill>
                        <a:uFillTx/>
                        <a:latin typeface="Calibri"/>
                      </a:endParaRPr>
                    </a:p>
                  </a:txBody>
                  <a:tcPr anchor="t" marL="41760" marR="41760">
                    <a:lnL w="5760">
                      <a:solidFill>
                        <a:srgbClr val="000000"/>
                      </a:solidFill>
                      <a:prstDash val="solid"/>
                    </a:lnL>
                    <a:lnR w="5760">
                      <a:solidFill>
                        <a:srgbClr val="000000"/>
                      </a:solidFill>
                      <a:prstDash val="solid"/>
                    </a:lnR>
                    <a:lnT w="5760">
                      <a:solidFill>
                        <a:srgbClr val="000000"/>
                      </a:solidFill>
                      <a:prstDash val="solid"/>
                    </a:lnT>
                    <a:lnB w="576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77" name="Rectangle 33"/>
          <p:cNvSpPr/>
          <p:nvPr/>
        </p:nvSpPr>
        <p:spPr>
          <a:xfrm>
            <a:off x="4297320" y="1825560"/>
            <a:ext cx="12192120" cy="4572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ru-RU" sz="1800" strike="noStrike" u="none">
              <a:solidFill>
                <a:srgbClr val="000000"/>
              </a:solidFill>
              <a:uFillTx/>
              <a:latin typeface="Calibri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Прямоугольник 2"/>
          <p:cNvSpPr/>
          <p:nvPr/>
        </p:nvSpPr>
        <p:spPr>
          <a:xfrm>
            <a:off x="0" y="165240"/>
            <a:ext cx="12192120" cy="693720"/>
          </a:xfrm>
          <a:prstGeom prst="rect">
            <a:avLst/>
          </a:prstGeom>
          <a:solidFill>
            <a:srgbClr val="5b9bd5"/>
          </a:solidFill>
          <a:ln w="12600">
            <a:solidFill>
              <a:srgbClr val="41719c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no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kk-KZ" sz="2400" strike="noStrike" u="none">
                <a:solidFill>
                  <a:srgbClr val="ffffff"/>
                </a:solidFill>
                <a:uFillTx/>
                <a:latin typeface="Times New Roman"/>
              </a:rPr>
              <a:t>2-тапсырма. Липидтер мен көмірсуларды  қызметтерімен байланыстырыңыз.</a:t>
            </a:r>
            <a:endParaRPr b="0" lang="ru-RU" sz="2400" strike="noStrike" u="none">
              <a:solidFill>
                <a:srgbClr val="000000"/>
              </a:solidFill>
              <a:uFillTx/>
              <a:latin typeface="Calibri"/>
            </a:endParaRPr>
          </a:p>
        </p:txBody>
      </p:sp>
      <p:pic>
        <p:nvPicPr>
          <p:cNvPr id="79" name="Picture 12" descr=""/>
          <p:cNvPicPr/>
          <p:nvPr/>
        </p:nvPicPr>
        <p:blipFill>
          <a:blip r:embed="rId1"/>
          <a:stretch/>
        </p:blipFill>
        <p:spPr>
          <a:xfrm>
            <a:off x="344520" y="6357960"/>
            <a:ext cx="11558520" cy="133200"/>
          </a:xfrm>
          <a:prstGeom prst="rect">
            <a:avLst/>
          </a:prstGeom>
          <a:ln w="0">
            <a:noFill/>
          </a:ln>
        </p:spPr>
      </p:pic>
      <p:pic>
        <p:nvPicPr>
          <p:cNvPr id="80" name="Picture 13" descr=""/>
          <p:cNvPicPr/>
          <p:nvPr/>
        </p:nvPicPr>
        <p:blipFill>
          <a:blip r:embed="rId2"/>
          <a:stretch/>
        </p:blipFill>
        <p:spPr>
          <a:xfrm>
            <a:off x="368280" y="6566040"/>
            <a:ext cx="11558520" cy="48960"/>
          </a:xfrm>
          <a:prstGeom prst="rect">
            <a:avLst/>
          </a:prstGeom>
          <a:ln w="0">
            <a:noFill/>
          </a:ln>
        </p:spPr>
      </p:pic>
      <p:sp>
        <p:nvSpPr>
          <p:cNvPr id="81" name="Прямоугольник 6"/>
          <p:cNvSpPr/>
          <p:nvPr/>
        </p:nvSpPr>
        <p:spPr>
          <a:xfrm>
            <a:off x="2076480" y="5407200"/>
            <a:ext cx="9423360" cy="18118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>
              <a:lnSpc>
                <a:spcPct val="115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kk-KZ" sz="1800" strike="noStrike" u="none">
                <a:solidFill>
                  <a:srgbClr val="4472c4"/>
                </a:solidFill>
                <a:uFillTx/>
                <a:latin typeface="Times New Roman"/>
                <a:ea typeface="Arial"/>
              </a:rPr>
              <a:t>Дескрипторлар:</a:t>
            </a:r>
            <a:endParaRPr b="0" lang="ru-RU" sz="1800" strike="noStrike" u="none">
              <a:solidFill>
                <a:srgbClr val="000000"/>
              </a:solidFill>
              <a:uFillTx/>
              <a:latin typeface="Calibri"/>
            </a:endParaRPr>
          </a:p>
          <a:p>
            <a:pPr>
              <a:lnSpc>
                <a:spcPct val="115000"/>
              </a:lnSpc>
              <a:buClr>
                <a:srgbClr val="4472c4"/>
              </a:buClr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kk-KZ" sz="2000" strike="noStrike" u="none">
                <a:solidFill>
                  <a:srgbClr val="4472c4"/>
                </a:solidFill>
                <a:uFillTx/>
                <a:latin typeface="Times New Roman"/>
                <a:ea typeface="Arial"/>
              </a:rPr>
              <a:t>Липидтер мен көмірсулардың биологиялық қызметімен сәйкестендіреді</a:t>
            </a:r>
            <a:endParaRPr b="0" lang="ru-RU" sz="2000" strike="noStrike" u="none">
              <a:solidFill>
                <a:srgbClr val="000000"/>
              </a:solidFill>
              <a:uFillTx/>
              <a:latin typeface="Calibri"/>
            </a:endParaRPr>
          </a:p>
          <a:p>
            <a:pPr>
              <a:lnSpc>
                <a:spcPct val="115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ru-RU" sz="2000" strike="noStrike" u="none">
              <a:solidFill>
                <a:srgbClr val="000000"/>
              </a:solidFill>
              <a:uFillTx/>
              <a:latin typeface="Calibri"/>
            </a:endParaRPr>
          </a:p>
          <a:p>
            <a:pPr>
              <a:lnSpc>
                <a:spcPct val="115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ru-RU" sz="2000" strike="noStrike" u="none">
              <a:solidFill>
                <a:srgbClr val="000000"/>
              </a:solidFill>
              <a:uFillTx/>
              <a:latin typeface="Calibri"/>
            </a:endParaRPr>
          </a:p>
          <a:p>
            <a:pPr>
              <a:lnSpc>
                <a:spcPct val="115000"/>
              </a:lnSpc>
              <a:buClr>
                <a:srgbClr val="4472c4"/>
              </a:buClr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ru-RU" sz="2000" strike="noStrike" u="none">
              <a:solidFill>
                <a:srgbClr val="000000"/>
              </a:solidFill>
              <a:uFillTx/>
              <a:latin typeface="Calibri"/>
            </a:endParaRPr>
          </a:p>
        </p:txBody>
      </p:sp>
      <p:graphicFrame>
        <p:nvGraphicFramePr>
          <p:cNvPr id="82" name=""/>
          <p:cNvGraphicFramePr/>
          <p:nvPr/>
        </p:nvGraphicFramePr>
        <p:xfrm>
          <a:off x="2076480" y="969840"/>
          <a:ext cx="8105760" cy="4511880"/>
        </p:xfrm>
        <a:graphic>
          <a:graphicData uri="http://schemas.openxmlformats.org/drawingml/2006/table">
            <a:tbl>
              <a:tblPr/>
              <a:tblGrid>
                <a:gridCol w="2050920"/>
                <a:gridCol w="785880"/>
                <a:gridCol w="5268960"/>
              </a:tblGrid>
              <a:tr h="652680">
                <a:tc>
                  <a:txBody>
                    <a:bodyPr lIns="41760" rIns="41760" tIns="0" bIns="0" anchor="t">
                      <a:noAutofit/>
                    </a:bodyPr>
                    <a:p>
                      <a:pPr>
                        <a:lnSpc>
                          <a:spcPct val="107000"/>
                        </a:lnSpc>
                        <a:tabLst>
                          <a:tab algn="l" pos="0"/>
                          <a:tab algn="l" pos="914400"/>
                          <a:tab algn="l" pos="1828800"/>
                          <a:tab algn="l" pos="2743200"/>
                          <a:tab algn="l" pos="3657600"/>
                          <a:tab algn="l" pos="4572000"/>
                          <a:tab algn="l" pos="5486400"/>
                          <a:tab algn="l" pos="6400800"/>
                          <a:tab algn="l" pos="7315200"/>
                          <a:tab algn="l" pos="8229600"/>
                          <a:tab algn="l" pos="9144000"/>
                          <a:tab algn="l" pos="10058400"/>
                        </a:tabLst>
                      </a:pPr>
                      <a:r>
                        <a:rPr b="0" lang="kk-KZ" sz="2000" strike="noStrike" u="none">
                          <a:solidFill>
                            <a:srgbClr val="4472c4"/>
                          </a:solidFill>
                          <a:uFillTx/>
                          <a:latin typeface="Times New Roman"/>
                          <a:ea typeface="Calibri"/>
                        </a:rPr>
                        <a:t>Липидтер мен көмірсулар</a:t>
                      </a:r>
                      <a:endParaRPr b="0" lang="ru-RU" sz="2000" strike="noStrike" u="none">
                        <a:solidFill>
                          <a:srgbClr val="000000"/>
                        </a:solidFill>
                        <a:uFillTx/>
                        <a:latin typeface="Calibri"/>
                      </a:endParaRPr>
                    </a:p>
                  </a:txBody>
                  <a:tcPr anchor="t" marL="41760" marR="41760">
                    <a:lnL w="5760">
                      <a:solidFill>
                        <a:srgbClr val="000000"/>
                      </a:solidFill>
                      <a:prstDash val="solid"/>
                    </a:lnL>
                    <a:lnR w="5760">
                      <a:solidFill>
                        <a:srgbClr val="000000"/>
                      </a:solidFill>
                      <a:prstDash val="solid"/>
                    </a:lnR>
                    <a:lnT w="5760">
                      <a:solidFill>
                        <a:srgbClr val="000000"/>
                      </a:solidFill>
                      <a:prstDash val="solid"/>
                    </a:lnT>
                    <a:lnB w="576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41760" rIns="41760" tIns="0" bIns="0" anchor="t">
                      <a:noAutofit/>
                    </a:bodyPr>
                    <a:p>
                      <a:pPr>
                        <a:lnSpc>
                          <a:spcPct val="107000"/>
                        </a:lnSpc>
                        <a:tabLst>
                          <a:tab algn="l" pos="0"/>
                          <a:tab algn="l" pos="914400"/>
                          <a:tab algn="l" pos="1828800"/>
                          <a:tab algn="l" pos="2743200"/>
                          <a:tab algn="l" pos="3657600"/>
                          <a:tab algn="l" pos="4572000"/>
                          <a:tab algn="l" pos="5486400"/>
                          <a:tab algn="l" pos="6400800"/>
                          <a:tab algn="l" pos="7315200"/>
                          <a:tab algn="l" pos="8229600"/>
                          <a:tab algn="l" pos="9144000"/>
                          <a:tab algn="l" pos="10058400"/>
                        </a:tabLst>
                      </a:pPr>
                      <a:r>
                        <a:rPr b="0" lang="kk-KZ" sz="2000" strike="noStrike" u="none">
                          <a:solidFill>
                            <a:srgbClr val="4472c4"/>
                          </a:solidFill>
                          <a:uFillTx/>
                          <a:latin typeface="Times New Roman"/>
                          <a:ea typeface="Calibri"/>
                        </a:rPr>
                        <a:t>жауап</a:t>
                      </a:r>
                      <a:endParaRPr b="0" lang="ru-RU" sz="2000" strike="noStrike" u="none">
                        <a:solidFill>
                          <a:srgbClr val="000000"/>
                        </a:solidFill>
                        <a:uFillTx/>
                        <a:latin typeface="Calibri"/>
                      </a:endParaRPr>
                    </a:p>
                  </a:txBody>
                  <a:tcPr anchor="t" marL="41760" marR="41760">
                    <a:lnL w="5760">
                      <a:solidFill>
                        <a:srgbClr val="000000"/>
                      </a:solidFill>
                      <a:prstDash val="solid"/>
                    </a:lnL>
                    <a:lnR w="5760">
                      <a:solidFill>
                        <a:srgbClr val="000000"/>
                      </a:solidFill>
                      <a:prstDash val="solid"/>
                    </a:lnR>
                    <a:lnT w="5760">
                      <a:solidFill>
                        <a:srgbClr val="000000"/>
                      </a:solidFill>
                      <a:prstDash val="solid"/>
                    </a:lnT>
                    <a:lnB w="576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41760" rIns="41760" tIns="0" bIns="0" anchor="t">
                      <a:noAutofit/>
                    </a:bodyPr>
                    <a:p>
                      <a:pPr>
                        <a:lnSpc>
                          <a:spcPct val="107000"/>
                        </a:lnSpc>
                        <a:tabLst>
                          <a:tab algn="l" pos="0"/>
                          <a:tab algn="l" pos="914400"/>
                          <a:tab algn="l" pos="1828800"/>
                          <a:tab algn="l" pos="2743200"/>
                          <a:tab algn="l" pos="3657600"/>
                          <a:tab algn="l" pos="4572000"/>
                          <a:tab algn="l" pos="5486400"/>
                          <a:tab algn="l" pos="6400800"/>
                          <a:tab algn="l" pos="7315200"/>
                          <a:tab algn="l" pos="8229600"/>
                          <a:tab algn="l" pos="9144000"/>
                          <a:tab algn="l" pos="10058400"/>
                        </a:tabLst>
                      </a:pPr>
                      <a:r>
                        <a:rPr b="0" lang="kk-KZ" sz="2000" strike="noStrike" u="none">
                          <a:solidFill>
                            <a:srgbClr val="4472c4"/>
                          </a:solidFill>
                          <a:uFillTx/>
                          <a:latin typeface="Times New Roman"/>
                          <a:ea typeface="Calibri"/>
                        </a:rPr>
                        <a:t>биологиялық қызметтері</a:t>
                      </a:r>
                      <a:endParaRPr b="0" lang="ru-RU" sz="2000" strike="noStrike" u="none">
                        <a:solidFill>
                          <a:srgbClr val="000000"/>
                        </a:solidFill>
                        <a:uFillTx/>
                        <a:latin typeface="Calibri"/>
                      </a:endParaRPr>
                    </a:p>
                  </a:txBody>
                  <a:tcPr anchor="t" marL="41760" marR="41760">
                    <a:lnL w="5760">
                      <a:solidFill>
                        <a:srgbClr val="000000"/>
                      </a:solidFill>
                      <a:prstDash val="solid"/>
                    </a:lnL>
                    <a:lnR w="5760">
                      <a:solidFill>
                        <a:srgbClr val="000000"/>
                      </a:solidFill>
                      <a:prstDash val="solid"/>
                    </a:lnR>
                    <a:lnT w="5760">
                      <a:solidFill>
                        <a:srgbClr val="000000"/>
                      </a:solidFill>
                      <a:prstDash val="solid"/>
                    </a:lnT>
                    <a:lnB w="576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</a:tr>
              <a:tr h="988920">
                <a:tc>
                  <a:txBody>
                    <a:bodyPr lIns="41760" rIns="41760" tIns="0" bIns="0" anchor="t">
                      <a:noAutofit/>
                    </a:bodyPr>
                    <a:p>
                      <a:pPr>
                        <a:lnSpc>
                          <a:spcPct val="107000"/>
                        </a:lnSpc>
                        <a:tabLst>
                          <a:tab algn="l" pos="0"/>
                          <a:tab algn="l" pos="914400"/>
                          <a:tab algn="l" pos="1828800"/>
                          <a:tab algn="l" pos="2743200"/>
                          <a:tab algn="l" pos="3657600"/>
                          <a:tab algn="l" pos="4572000"/>
                          <a:tab algn="l" pos="5486400"/>
                          <a:tab algn="l" pos="6400800"/>
                          <a:tab algn="l" pos="7315200"/>
                          <a:tab algn="l" pos="8229600"/>
                          <a:tab algn="l" pos="9144000"/>
                          <a:tab algn="l" pos="10058400"/>
                        </a:tabLst>
                      </a:pPr>
                      <a:r>
                        <a:rPr b="0" lang="kk-KZ" sz="2000" strike="noStrike" u="none">
                          <a:solidFill>
                            <a:srgbClr val="4472c4"/>
                          </a:solidFill>
                          <a:uFillTx/>
                          <a:latin typeface="Times New Roman"/>
                          <a:ea typeface="Calibri"/>
                        </a:rPr>
                        <a:t>1.Май</a:t>
                      </a:r>
                      <a:endParaRPr b="0" lang="ru-RU" sz="2000" strike="noStrike" u="none">
                        <a:solidFill>
                          <a:srgbClr val="000000"/>
                        </a:solidFill>
                        <a:uFillTx/>
                        <a:latin typeface="Calibri"/>
                      </a:endParaRPr>
                    </a:p>
                  </a:txBody>
                  <a:tcPr anchor="t" marL="41760" marR="41760">
                    <a:lnL w="5760">
                      <a:solidFill>
                        <a:srgbClr val="000000"/>
                      </a:solidFill>
                      <a:prstDash val="solid"/>
                    </a:lnL>
                    <a:lnR w="5760">
                      <a:solidFill>
                        <a:srgbClr val="000000"/>
                      </a:solidFill>
                      <a:prstDash val="solid"/>
                    </a:lnR>
                    <a:lnT w="5760">
                      <a:solidFill>
                        <a:srgbClr val="000000"/>
                      </a:solidFill>
                      <a:prstDash val="solid"/>
                    </a:lnT>
                    <a:lnB w="576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41760" rIns="41760" tIns="0" bIns="0" anchor="t">
                      <a:noAutofit/>
                    </a:bodyPr>
                    <a:p>
                      <a:pPr>
                        <a:lnSpc>
                          <a:spcPct val="107000"/>
                        </a:lnSpc>
                        <a:tabLst>
                          <a:tab algn="l" pos="0"/>
                          <a:tab algn="l" pos="914400"/>
                          <a:tab algn="l" pos="1828800"/>
                          <a:tab algn="l" pos="2743200"/>
                          <a:tab algn="l" pos="3657600"/>
                          <a:tab algn="l" pos="4572000"/>
                          <a:tab algn="l" pos="5486400"/>
                          <a:tab algn="l" pos="6400800"/>
                          <a:tab algn="l" pos="7315200"/>
                          <a:tab algn="l" pos="8229600"/>
                          <a:tab algn="l" pos="9144000"/>
                          <a:tab algn="l" pos="10058400"/>
                        </a:tabLst>
                      </a:pPr>
                      <a:r>
                        <a:rPr b="0" lang="ru-RU" sz="2000" strike="noStrike" u="none">
                          <a:solidFill>
                            <a:srgbClr val="4472c4"/>
                          </a:solidFill>
                          <a:uFillTx/>
                          <a:latin typeface="Times New Roman"/>
                          <a:ea typeface="Calibri"/>
                        </a:rPr>
                        <a:t> </a:t>
                      </a:r>
                      <a:r>
                        <a:rPr b="0" lang="en-US" sz="2000" strike="noStrike" u="none">
                          <a:solidFill>
                            <a:srgbClr val="4472c4"/>
                          </a:solidFill>
                          <a:uFillTx/>
                          <a:latin typeface="Times New Roman"/>
                          <a:ea typeface="Calibri"/>
                        </a:rPr>
                        <a:t>1B</a:t>
                      </a:r>
                      <a:endParaRPr b="0" lang="ru-RU" sz="2000" strike="noStrike" u="none">
                        <a:solidFill>
                          <a:srgbClr val="000000"/>
                        </a:solidFill>
                        <a:uFillTx/>
                        <a:latin typeface="Calibri"/>
                      </a:endParaRPr>
                    </a:p>
                  </a:txBody>
                  <a:tcPr anchor="t" marL="41760" marR="41760">
                    <a:lnL w="5760">
                      <a:solidFill>
                        <a:srgbClr val="000000"/>
                      </a:solidFill>
                      <a:prstDash val="solid"/>
                    </a:lnL>
                    <a:lnR w="5760">
                      <a:solidFill>
                        <a:srgbClr val="000000"/>
                      </a:solidFill>
                      <a:prstDash val="solid"/>
                    </a:lnR>
                    <a:lnT w="5760">
                      <a:solidFill>
                        <a:srgbClr val="000000"/>
                      </a:solidFill>
                      <a:prstDash val="solid"/>
                    </a:lnT>
                    <a:lnB w="576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41760" rIns="41760" tIns="0" bIns="0" anchor="t">
                      <a:noAutofit/>
                    </a:bodyPr>
                    <a:p>
                      <a:pPr>
                        <a:lnSpc>
                          <a:spcPct val="107000"/>
                        </a:lnSpc>
                        <a:tabLst>
                          <a:tab algn="l" pos="0"/>
                          <a:tab algn="l" pos="914400"/>
                          <a:tab algn="l" pos="1828800"/>
                          <a:tab algn="l" pos="2743200"/>
                          <a:tab algn="l" pos="3657600"/>
                          <a:tab algn="l" pos="4572000"/>
                          <a:tab algn="l" pos="5486400"/>
                          <a:tab algn="l" pos="6400800"/>
                          <a:tab algn="l" pos="7315200"/>
                          <a:tab algn="l" pos="8229600"/>
                          <a:tab algn="l" pos="9144000"/>
                          <a:tab algn="l" pos="10058400"/>
                        </a:tabLst>
                      </a:pPr>
                      <a:r>
                        <a:rPr b="0" lang="kk-KZ" sz="2000" strike="noStrike" u="none">
                          <a:solidFill>
                            <a:srgbClr val="4472c4"/>
                          </a:solidFill>
                          <a:uFillTx/>
                          <a:latin typeface="Times New Roman"/>
                          <a:ea typeface="Calibri"/>
                        </a:rPr>
                        <a:t>А) жапырақтар мен жәндіктердің экзоқаңқасындағы</a:t>
                      </a:r>
                      <a:r>
                        <a:rPr b="0" lang="en-US" sz="2000" strike="noStrike" u="none">
                          <a:solidFill>
                            <a:srgbClr val="000000"/>
                          </a:solidFill>
                          <a:uFillTx/>
                          <a:latin typeface="Calibri"/>
                          <a:ea typeface="Calibri"/>
                        </a:rPr>
                        <a:t> </a:t>
                      </a:r>
                      <a:r>
                        <a:rPr b="0" lang="kk-KZ" sz="2000" strike="noStrike" u="none">
                          <a:solidFill>
                            <a:srgbClr val="4472c4"/>
                          </a:solidFill>
                          <a:uFillTx/>
                          <a:latin typeface="Times New Roman"/>
                          <a:ea typeface="Calibri"/>
                        </a:rPr>
                        <a:t>су өткізбейтін қабат түзеді</a:t>
                      </a:r>
                      <a:endParaRPr b="0" lang="ru-RU" sz="2000" strike="noStrike" u="none">
                        <a:solidFill>
                          <a:srgbClr val="000000"/>
                        </a:solidFill>
                        <a:uFillTx/>
                        <a:latin typeface="Calibri"/>
                      </a:endParaRPr>
                    </a:p>
                  </a:txBody>
                  <a:tcPr anchor="t" marL="41760" marR="41760">
                    <a:lnL w="5760">
                      <a:solidFill>
                        <a:srgbClr val="000000"/>
                      </a:solidFill>
                      <a:prstDash val="solid"/>
                    </a:lnL>
                    <a:lnR w="5760">
                      <a:solidFill>
                        <a:srgbClr val="000000"/>
                      </a:solidFill>
                      <a:prstDash val="solid"/>
                    </a:lnR>
                    <a:lnT w="5760">
                      <a:solidFill>
                        <a:srgbClr val="000000"/>
                      </a:solidFill>
                      <a:prstDash val="solid"/>
                    </a:lnT>
                    <a:lnB w="576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</a:tr>
              <a:tr h="773280">
                <a:tc>
                  <a:txBody>
                    <a:bodyPr lIns="41760" rIns="41760" tIns="0" bIns="0" anchor="t">
                      <a:noAutofit/>
                    </a:bodyPr>
                    <a:p>
                      <a:pPr>
                        <a:lnSpc>
                          <a:spcPct val="107000"/>
                        </a:lnSpc>
                        <a:tabLst>
                          <a:tab algn="l" pos="0"/>
                          <a:tab algn="l" pos="914400"/>
                          <a:tab algn="l" pos="1828800"/>
                          <a:tab algn="l" pos="2743200"/>
                          <a:tab algn="l" pos="3657600"/>
                          <a:tab algn="l" pos="4572000"/>
                          <a:tab algn="l" pos="5486400"/>
                          <a:tab algn="l" pos="6400800"/>
                          <a:tab algn="l" pos="7315200"/>
                          <a:tab algn="l" pos="8229600"/>
                          <a:tab algn="l" pos="9144000"/>
                          <a:tab algn="l" pos="10058400"/>
                        </a:tabLst>
                      </a:pPr>
                      <a:r>
                        <a:rPr b="0" lang="kk-KZ" sz="2000" strike="noStrike" u="none">
                          <a:solidFill>
                            <a:srgbClr val="4472c4"/>
                          </a:solidFill>
                          <a:uFillTx/>
                          <a:latin typeface="Times New Roman"/>
                          <a:ea typeface="Calibri"/>
                        </a:rPr>
                        <a:t>2.Балауыз</a:t>
                      </a:r>
                      <a:endParaRPr b="0" lang="ru-RU" sz="2000" strike="noStrike" u="none">
                        <a:solidFill>
                          <a:srgbClr val="000000"/>
                        </a:solidFill>
                        <a:uFillTx/>
                        <a:latin typeface="Calibri"/>
                      </a:endParaRPr>
                    </a:p>
                  </a:txBody>
                  <a:tcPr anchor="t" marL="41760" marR="41760">
                    <a:lnL w="5760">
                      <a:solidFill>
                        <a:srgbClr val="000000"/>
                      </a:solidFill>
                      <a:prstDash val="solid"/>
                    </a:lnL>
                    <a:lnR w="5760">
                      <a:solidFill>
                        <a:srgbClr val="000000"/>
                      </a:solidFill>
                      <a:prstDash val="solid"/>
                    </a:lnR>
                    <a:lnT w="5760">
                      <a:solidFill>
                        <a:srgbClr val="000000"/>
                      </a:solidFill>
                      <a:prstDash val="solid"/>
                    </a:lnT>
                    <a:lnB w="576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41760" rIns="41760" tIns="0" bIns="0" anchor="t">
                      <a:noAutofit/>
                    </a:bodyPr>
                    <a:p>
                      <a:pPr>
                        <a:lnSpc>
                          <a:spcPct val="107000"/>
                        </a:lnSpc>
                        <a:tabLst>
                          <a:tab algn="l" pos="0"/>
                          <a:tab algn="l" pos="914400"/>
                          <a:tab algn="l" pos="1828800"/>
                          <a:tab algn="l" pos="2743200"/>
                          <a:tab algn="l" pos="3657600"/>
                          <a:tab algn="l" pos="4572000"/>
                          <a:tab algn="l" pos="5486400"/>
                          <a:tab algn="l" pos="6400800"/>
                          <a:tab algn="l" pos="7315200"/>
                          <a:tab algn="l" pos="8229600"/>
                          <a:tab algn="l" pos="9144000"/>
                          <a:tab algn="l" pos="10058400"/>
                        </a:tabLst>
                      </a:pPr>
                      <a:r>
                        <a:rPr b="0" lang="ru-RU" sz="2000" strike="noStrike" u="none">
                          <a:solidFill>
                            <a:srgbClr val="4472c4"/>
                          </a:solidFill>
                          <a:uFillTx/>
                          <a:latin typeface="Times New Roman"/>
                          <a:ea typeface="Calibri"/>
                        </a:rPr>
                        <a:t> </a:t>
                      </a:r>
                      <a:r>
                        <a:rPr b="0" lang="en-US" sz="2000" strike="noStrike" u="none">
                          <a:solidFill>
                            <a:srgbClr val="4472c4"/>
                          </a:solidFill>
                          <a:uFillTx/>
                          <a:latin typeface="Times New Roman"/>
                          <a:ea typeface="Calibri"/>
                        </a:rPr>
                        <a:t>2A</a:t>
                      </a:r>
                      <a:endParaRPr b="0" lang="ru-RU" sz="2000" strike="noStrike" u="none">
                        <a:solidFill>
                          <a:srgbClr val="000000"/>
                        </a:solidFill>
                        <a:uFillTx/>
                        <a:latin typeface="Calibri"/>
                      </a:endParaRPr>
                    </a:p>
                  </a:txBody>
                  <a:tcPr anchor="t" marL="41760" marR="41760">
                    <a:lnL w="5760">
                      <a:solidFill>
                        <a:srgbClr val="000000"/>
                      </a:solidFill>
                      <a:prstDash val="solid"/>
                    </a:lnL>
                    <a:lnR w="5760">
                      <a:solidFill>
                        <a:srgbClr val="000000"/>
                      </a:solidFill>
                      <a:prstDash val="solid"/>
                    </a:lnR>
                    <a:lnT w="5760">
                      <a:solidFill>
                        <a:srgbClr val="000000"/>
                      </a:solidFill>
                      <a:prstDash val="solid"/>
                    </a:lnT>
                    <a:lnB w="576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41760" rIns="41760" tIns="0" bIns="0" anchor="t">
                      <a:noAutofit/>
                    </a:bodyPr>
                    <a:p>
                      <a:pPr>
                        <a:lnSpc>
                          <a:spcPct val="107000"/>
                        </a:lnSpc>
                        <a:tabLst>
                          <a:tab algn="l" pos="0"/>
                          <a:tab algn="l" pos="914400"/>
                          <a:tab algn="l" pos="1828800"/>
                          <a:tab algn="l" pos="2743200"/>
                          <a:tab algn="l" pos="3657600"/>
                          <a:tab algn="l" pos="4572000"/>
                          <a:tab algn="l" pos="5486400"/>
                          <a:tab algn="l" pos="6400800"/>
                          <a:tab algn="l" pos="7315200"/>
                          <a:tab algn="l" pos="8229600"/>
                          <a:tab algn="l" pos="9144000"/>
                          <a:tab algn="l" pos="10058400"/>
                        </a:tabLst>
                      </a:pPr>
                      <a:r>
                        <a:rPr b="0" lang="kk-KZ" sz="2000" strike="noStrike" u="none">
                          <a:solidFill>
                            <a:srgbClr val="4472c4"/>
                          </a:solidFill>
                          <a:uFillTx/>
                          <a:latin typeface="Times New Roman"/>
                          <a:ea typeface="Calibri"/>
                        </a:rPr>
                        <a:t>В) өсімдіктерде (тұқымдарда), жануарларда энергия</a:t>
                      </a:r>
                      <a:r>
                        <a:rPr b="0" lang="en-US" sz="2000" strike="noStrike" u="none">
                          <a:solidFill>
                            <a:srgbClr val="000000"/>
                          </a:solidFill>
                          <a:uFillTx/>
                          <a:latin typeface="Calibri"/>
                          <a:ea typeface="Calibri"/>
                        </a:rPr>
                        <a:t> </a:t>
                      </a:r>
                      <a:r>
                        <a:rPr b="0" lang="kk-KZ" sz="2000" strike="noStrike" u="none">
                          <a:solidFill>
                            <a:srgbClr val="4472c4"/>
                          </a:solidFill>
                          <a:uFillTx/>
                          <a:latin typeface="Times New Roman"/>
                          <a:ea typeface="Calibri"/>
                        </a:rPr>
                        <a:t>көзі ретінде қорға жиналады</a:t>
                      </a:r>
                      <a:endParaRPr b="0" lang="ru-RU" sz="2000" strike="noStrike" u="none">
                        <a:solidFill>
                          <a:srgbClr val="000000"/>
                        </a:solidFill>
                        <a:uFillTx/>
                        <a:latin typeface="Calibri"/>
                      </a:endParaRPr>
                    </a:p>
                  </a:txBody>
                  <a:tcPr anchor="t" marL="41760" marR="41760">
                    <a:lnL w="5760">
                      <a:solidFill>
                        <a:srgbClr val="000000"/>
                      </a:solidFill>
                      <a:prstDash val="solid"/>
                    </a:lnL>
                    <a:lnR w="5760">
                      <a:solidFill>
                        <a:srgbClr val="000000"/>
                      </a:solidFill>
                      <a:prstDash val="solid"/>
                    </a:lnR>
                    <a:lnT w="5760">
                      <a:solidFill>
                        <a:srgbClr val="000000"/>
                      </a:solidFill>
                      <a:prstDash val="solid"/>
                    </a:lnT>
                    <a:lnB w="576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</a:tr>
              <a:tr h="396720">
                <a:tc>
                  <a:txBody>
                    <a:bodyPr lIns="41760" rIns="41760" tIns="0" bIns="0" anchor="t">
                      <a:noAutofit/>
                    </a:bodyPr>
                    <a:p>
                      <a:pPr>
                        <a:lnSpc>
                          <a:spcPct val="107000"/>
                        </a:lnSpc>
                        <a:tabLst>
                          <a:tab algn="l" pos="0"/>
                          <a:tab algn="l" pos="914400"/>
                          <a:tab algn="l" pos="1828800"/>
                          <a:tab algn="l" pos="2743200"/>
                          <a:tab algn="l" pos="3657600"/>
                          <a:tab algn="l" pos="4572000"/>
                          <a:tab algn="l" pos="5486400"/>
                          <a:tab algn="l" pos="6400800"/>
                          <a:tab algn="l" pos="7315200"/>
                          <a:tab algn="l" pos="8229600"/>
                          <a:tab algn="l" pos="9144000"/>
                          <a:tab algn="l" pos="10058400"/>
                        </a:tabLst>
                      </a:pPr>
                      <a:r>
                        <a:rPr b="0" lang="kk-KZ" sz="2000" strike="noStrike" u="none">
                          <a:solidFill>
                            <a:srgbClr val="4472c4"/>
                          </a:solidFill>
                          <a:uFillTx/>
                          <a:latin typeface="Times New Roman"/>
                          <a:ea typeface="Calibri"/>
                        </a:rPr>
                        <a:t>3.Крахмал</a:t>
                      </a:r>
                      <a:endParaRPr b="0" lang="ru-RU" sz="2000" strike="noStrike" u="none">
                        <a:solidFill>
                          <a:srgbClr val="000000"/>
                        </a:solidFill>
                        <a:uFillTx/>
                        <a:latin typeface="Calibri"/>
                      </a:endParaRPr>
                    </a:p>
                  </a:txBody>
                  <a:tcPr anchor="t" marL="41760" marR="41760">
                    <a:lnL w="5760">
                      <a:solidFill>
                        <a:srgbClr val="000000"/>
                      </a:solidFill>
                      <a:prstDash val="solid"/>
                    </a:lnL>
                    <a:lnR w="5760">
                      <a:solidFill>
                        <a:srgbClr val="000000"/>
                      </a:solidFill>
                      <a:prstDash val="solid"/>
                    </a:lnR>
                    <a:lnT w="5760">
                      <a:solidFill>
                        <a:srgbClr val="000000"/>
                      </a:solidFill>
                      <a:prstDash val="solid"/>
                    </a:lnT>
                    <a:lnB w="576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41760" rIns="41760" tIns="0" bIns="0" anchor="t">
                      <a:noAutofit/>
                    </a:bodyPr>
                    <a:p>
                      <a:pPr>
                        <a:lnSpc>
                          <a:spcPct val="107000"/>
                        </a:lnSpc>
                        <a:tabLst>
                          <a:tab algn="l" pos="0"/>
                          <a:tab algn="l" pos="914400"/>
                          <a:tab algn="l" pos="1828800"/>
                          <a:tab algn="l" pos="2743200"/>
                          <a:tab algn="l" pos="3657600"/>
                          <a:tab algn="l" pos="4572000"/>
                          <a:tab algn="l" pos="5486400"/>
                          <a:tab algn="l" pos="6400800"/>
                          <a:tab algn="l" pos="7315200"/>
                          <a:tab algn="l" pos="8229600"/>
                          <a:tab algn="l" pos="9144000"/>
                          <a:tab algn="l" pos="10058400"/>
                        </a:tabLst>
                      </a:pPr>
                      <a:r>
                        <a:rPr b="0" lang="ru-RU" sz="2000" strike="noStrike" u="none">
                          <a:solidFill>
                            <a:srgbClr val="4472c4"/>
                          </a:solidFill>
                          <a:uFillTx/>
                          <a:latin typeface="Times New Roman"/>
                          <a:ea typeface="Calibri"/>
                        </a:rPr>
                        <a:t> </a:t>
                      </a:r>
                      <a:r>
                        <a:rPr b="0" lang="en-US" sz="2000" strike="noStrike" u="none">
                          <a:solidFill>
                            <a:srgbClr val="4472c4"/>
                          </a:solidFill>
                          <a:uFillTx/>
                          <a:latin typeface="Times New Roman"/>
                          <a:ea typeface="Calibri"/>
                        </a:rPr>
                        <a:t>3D</a:t>
                      </a:r>
                      <a:endParaRPr b="0" lang="ru-RU" sz="2000" strike="noStrike" u="none">
                        <a:solidFill>
                          <a:srgbClr val="000000"/>
                        </a:solidFill>
                        <a:uFillTx/>
                        <a:latin typeface="Calibri"/>
                      </a:endParaRPr>
                    </a:p>
                  </a:txBody>
                  <a:tcPr anchor="t" marL="41760" marR="41760">
                    <a:lnL w="5760">
                      <a:solidFill>
                        <a:srgbClr val="000000"/>
                      </a:solidFill>
                      <a:prstDash val="solid"/>
                    </a:lnL>
                    <a:lnR w="5760">
                      <a:solidFill>
                        <a:srgbClr val="000000"/>
                      </a:solidFill>
                      <a:prstDash val="solid"/>
                    </a:lnR>
                    <a:lnT w="5760">
                      <a:solidFill>
                        <a:srgbClr val="000000"/>
                      </a:solidFill>
                      <a:prstDash val="solid"/>
                    </a:lnT>
                    <a:lnB w="576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41760" rIns="41760" tIns="0" bIns="0" anchor="t">
                      <a:noAutofit/>
                    </a:bodyPr>
                    <a:p>
                      <a:pPr>
                        <a:lnSpc>
                          <a:spcPct val="107000"/>
                        </a:lnSpc>
                        <a:tabLst>
                          <a:tab algn="l" pos="0"/>
                          <a:tab algn="l" pos="914400"/>
                          <a:tab algn="l" pos="1828800"/>
                          <a:tab algn="l" pos="2743200"/>
                          <a:tab algn="l" pos="3657600"/>
                          <a:tab algn="l" pos="4572000"/>
                          <a:tab algn="l" pos="5486400"/>
                          <a:tab algn="l" pos="6400800"/>
                          <a:tab algn="l" pos="7315200"/>
                          <a:tab algn="l" pos="8229600"/>
                          <a:tab algn="l" pos="9144000"/>
                          <a:tab algn="l" pos="10058400"/>
                        </a:tabLst>
                      </a:pPr>
                      <a:r>
                        <a:rPr b="0" lang="kk-KZ" sz="2000" strike="noStrike" u="none">
                          <a:solidFill>
                            <a:srgbClr val="4472c4"/>
                          </a:solidFill>
                          <a:uFillTx/>
                          <a:latin typeface="Times New Roman"/>
                          <a:ea typeface="Calibri"/>
                        </a:rPr>
                        <a:t>С) жасушалық мембрана бөлігі</a:t>
                      </a:r>
                      <a:endParaRPr b="0" lang="ru-RU" sz="2000" strike="noStrike" u="none">
                        <a:solidFill>
                          <a:srgbClr val="000000"/>
                        </a:solidFill>
                        <a:uFillTx/>
                        <a:latin typeface="Calibri"/>
                      </a:endParaRPr>
                    </a:p>
                  </a:txBody>
                  <a:tcPr anchor="t" marL="41760" marR="41760">
                    <a:lnL w="5760">
                      <a:solidFill>
                        <a:srgbClr val="000000"/>
                      </a:solidFill>
                      <a:prstDash val="solid"/>
                    </a:lnL>
                    <a:lnR w="5760">
                      <a:solidFill>
                        <a:srgbClr val="000000"/>
                      </a:solidFill>
                      <a:prstDash val="solid"/>
                    </a:lnR>
                    <a:lnT w="5760">
                      <a:solidFill>
                        <a:srgbClr val="000000"/>
                      </a:solidFill>
                      <a:prstDash val="solid"/>
                    </a:lnT>
                    <a:lnB w="576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</a:tr>
              <a:tr h="395280">
                <a:tc>
                  <a:txBody>
                    <a:bodyPr lIns="41760" rIns="41760" tIns="0" bIns="0" anchor="t">
                      <a:noAutofit/>
                    </a:bodyPr>
                    <a:p>
                      <a:pPr>
                        <a:lnSpc>
                          <a:spcPct val="107000"/>
                        </a:lnSpc>
                        <a:tabLst>
                          <a:tab algn="l" pos="0"/>
                          <a:tab algn="l" pos="914400"/>
                          <a:tab algn="l" pos="1828800"/>
                          <a:tab algn="l" pos="2743200"/>
                          <a:tab algn="l" pos="3657600"/>
                          <a:tab algn="l" pos="4572000"/>
                          <a:tab algn="l" pos="5486400"/>
                          <a:tab algn="l" pos="6400800"/>
                          <a:tab algn="l" pos="7315200"/>
                          <a:tab algn="l" pos="8229600"/>
                          <a:tab algn="l" pos="9144000"/>
                          <a:tab algn="l" pos="10058400"/>
                        </a:tabLst>
                      </a:pPr>
                      <a:r>
                        <a:rPr b="0" lang="kk-KZ" sz="2000" strike="noStrike" u="none">
                          <a:solidFill>
                            <a:srgbClr val="4472c4"/>
                          </a:solidFill>
                          <a:uFillTx/>
                          <a:latin typeface="Times New Roman"/>
                          <a:ea typeface="Calibri"/>
                        </a:rPr>
                        <a:t>4.Фосфолипидтер</a:t>
                      </a:r>
                      <a:endParaRPr b="0" lang="ru-RU" sz="2000" strike="noStrike" u="none">
                        <a:solidFill>
                          <a:srgbClr val="000000"/>
                        </a:solidFill>
                        <a:uFillTx/>
                        <a:latin typeface="Calibri"/>
                      </a:endParaRPr>
                    </a:p>
                  </a:txBody>
                  <a:tcPr anchor="t" marL="41760" marR="41760">
                    <a:lnL w="5760">
                      <a:solidFill>
                        <a:srgbClr val="000000"/>
                      </a:solidFill>
                      <a:prstDash val="solid"/>
                    </a:lnL>
                    <a:lnR w="5760">
                      <a:solidFill>
                        <a:srgbClr val="000000"/>
                      </a:solidFill>
                      <a:prstDash val="solid"/>
                    </a:lnR>
                    <a:lnT w="5760">
                      <a:solidFill>
                        <a:srgbClr val="000000"/>
                      </a:solidFill>
                      <a:prstDash val="solid"/>
                    </a:lnT>
                    <a:lnB w="576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41760" rIns="41760" tIns="0" bIns="0" anchor="t">
                      <a:noAutofit/>
                    </a:bodyPr>
                    <a:p>
                      <a:pPr>
                        <a:lnSpc>
                          <a:spcPct val="107000"/>
                        </a:lnSpc>
                        <a:tabLst>
                          <a:tab algn="l" pos="0"/>
                          <a:tab algn="l" pos="914400"/>
                          <a:tab algn="l" pos="1828800"/>
                          <a:tab algn="l" pos="2743200"/>
                          <a:tab algn="l" pos="3657600"/>
                          <a:tab algn="l" pos="4572000"/>
                          <a:tab algn="l" pos="5486400"/>
                          <a:tab algn="l" pos="6400800"/>
                          <a:tab algn="l" pos="7315200"/>
                          <a:tab algn="l" pos="8229600"/>
                          <a:tab algn="l" pos="9144000"/>
                          <a:tab algn="l" pos="10058400"/>
                        </a:tabLst>
                      </a:pPr>
                      <a:r>
                        <a:rPr b="0" lang="ru-RU" sz="2000" strike="noStrike" u="none">
                          <a:solidFill>
                            <a:srgbClr val="4472c4"/>
                          </a:solidFill>
                          <a:uFillTx/>
                          <a:latin typeface="Times New Roman"/>
                          <a:ea typeface="Calibri"/>
                        </a:rPr>
                        <a:t> </a:t>
                      </a:r>
                      <a:r>
                        <a:rPr b="0" lang="ru-RU" sz="2000" strike="noStrike" u="none">
                          <a:solidFill>
                            <a:srgbClr val="4472c4"/>
                          </a:solidFill>
                          <a:uFillTx/>
                          <a:latin typeface="Times New Roman"/>
                          <a:ea typeface="Calibri"/>
                        </a:rPr>
                        <a:t>4</a:t>
                      </a:r>
                      <a:r>
                        <a:rPr b="0" lang="en-US" sz="2000" strike="noStrike" u="none">
                          <a:solidFill>
                            <a:srgbClr val="4472c4"/>
                          </a:solidFill>
                          <a:uFillTx/>
                          <a:latin typeface="Times New Roman"/>
                          <a:ea typeface="Calibri"/>
                        </a:rPr>
                        <a:t>E</a:t>
                      </a:r>
                      <a:endParaRPr b="0" lang="ru-RU" sz="2000" strike="noStrike" u="none">
                        <a:solidFill>
                          <a:srgbClr val="000000"/>
                        </a:solidFill>
                        <a:uFillTx/>
                        <a:latin typeface="Calibri"/>
                      </a:endParaRPr>
                    </a:p>
                  </a:txBody>
                  <a:tcPr anchor="t" marL="41760" marR="41760">
                    <a:lnL w="5760">
                      <a:solidFill>
                        <a:srgbClr val="000000"/>
                      </a:solidFill>
                      <a:prstDash val="solid"/>
                    </a:lnL>
                    <a:lnR w="5760">
                      <a:solidFill>
                        <a:srgbClr val="000000"/>
                      </a:solidFill>
                      <a:prstDash val="solid"/>
                    </a:lnR>
                    <a:lnT w="5760">
                      <a:solidFill>
                        <a:srgbClr val="000000"/>
                      </a:solidFill>
                      <a:prstDash val="solid"/>
                    </a:lnT>
                    <a:lnB w="576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41760" rIns="41760" tIns="0" bIns="0" anchor="t">
                      <a:noAutofit/>
                    </a:bodyPr>
                    <a:p>
                      <a:pPr>
                        <a:lnSpc>
                          <a:spcPct val="107000"/>
                        </a:lnSpc>
                        <a:tabLst>
                          <a:tab algn="l" pos="0"/>
                          <a:tab algn="l" pos="914400"/>
                          <a:tab algn="l" pos="1828800"/>
                          <a:tab algn="l" pos="2743200"/>
                          <a:tab algn="l" pos="3657600"/>
                          <a:tab algn="l" pos="4572000"/>
                          <a:tab algn="l" pos="5486400"/>
                          <a:tab algn="l" pos="6400800"/>
                          <a:tab algn="l" pos="7315200"/>
                          <a:tab algn="l" pos="8229600"/>
                          <a:tab algn="l" pos="9144000"/>
                          <a:tab algn="l" pos="10058400"/>
                        </a:tabLst>
                      </a:pPr>
                      <a:r>
                        <a:rPr b="0" lang="en-US" sz="2000" strike="noStrike" u="none">
                          <a:solidFill>
                            <a:srgbClr val="4472c4"/>
                          </a:solidFill>
                          <a:uFillTx/>
                          <a:latin typeface="Times New Roman"/>
                          <a:ea typeface="Calibri"/>
                        </a:rPr>
                        <a:t>D) </a:t>
                      </a:r>
                      <a:r>
                        <a:rPr b="0" lang="kk-KZ" sz="2000" strike="noStrike" u="none">
                          <a:solidFill>
                            <a:srgbClr val="4472c4"/>
                          </a:solidFill>
                          <a:uFillTx/>
                          <a:latin typeface="Times New Roman"/>
                          <a:ea typeface="Calibri"/>
                        </a:rPr>
                        <a:t>Өсімдіктердің қор заты</a:t>
                      </a:r>
                      <a:endParaRPr b="0" lang="ru-RU" sz="2000" strike="noStrike" u="none">
                        <a:solidFill>
                          <a:srgbClr val="000000"/>
                        </a:solidFill>
                        <a:uFillTx/>
                        <a:latin typeface="Calibri"/>
                      </a:endParaRPr>
                    </a:p>
                  </a:txBody>
                  <a:tcPr anchor="t" marL="41760" marR="41760">
                    <a:lnL w="5760">
                      <a:solidFill>
                        <a:srgbClr val="000000"/>
                      </a:solidFill>
                      <a:prstDash val="solid"/>
                    </a:lnL>
                    <a:lnR w="5760">
                      <a:solidFill>
                        <a:srgbClr val="000000"/>
                      </a:solidFill>
                      <a:prstDash val="solid"/>
                    </a:lnR>
                    <a:lnT w="5760">
                      <a:solidFill>
                        <a:srgbClr val="000000"/>
                      </a:solidFill>
                      <a:prstDash val="solid"/>
                    </a:lnT>
                    <a:lnB w="576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</a:tr>
              <a:tr h="652320">
                <a:tc>
                  <a:txBody>
                    <a:bodyPr lIns="41760" rIns="41760" tIns="0" bIns="0" anchor="t">
                      <a:noAutofit/>
                    </a:bodyPr>
                    <a:p>
                      <a:pPr>
                        <a:lnSpc>
                          <a:spcPct val="107000"/>
                        </a:lnSpc>
                        <a:tabLst>
                          <a:tab algn="l" pos="0"/>
                          <a:tab algn="l" pos="914400"/>
                          <a:tab algn="l" pos="1828800"/>
                          <a:tab algn="l" pos="2743200"/>
                          <a:tab algn="l" pos="3657600"/>
                          <a:tab algn="l" pos="4572000"/>
                          <a:tab algn="l" pos="5486400"/>
                          <a:tab algn="l" pos="6400800"/>
                          <a:tab algn="l" pos="7315200"/>
                          <a:tab algn="l" pos="8229600"/>
                          <a:tab algn="l" pos="9144000"/>
                          <a:tab algn="l" pos="10058400"/>
                        </a:tabLst>
                      </a:pPr>
                      <a:r>
                        <a:rPr b="0" lang="kk-KZ" sz="2000" strike="noStrike" u="none">
                          <a:solidFill>
                            <a:srgbClr val="4472c4"/>
                          </a:solidFill>
                          <a:uFillTx/>
                          <a:latin typeface="Times New Roman"/>
                          <a:ea typeface="Calibri"/>
                        </a:rPr>
                        <a:t>5.Муреин </a:t>
                      </a:r>
                      <a:endParaRPr b="0" lang="ru-RU" sz="2000" strike="noStrike" u="none">
                        <a:solidFill>
                          <a:srgbClr val="000000"/>
                        </a:solidFill>
                        <a:uFillTx/>
                        <a:latin typeface="Calibri"/>
                      </a:endParaRPr>
                    </a:p>
                    <a:p>
                      <a:pPr>
                        <a:lnSpc>
                          <a:spcPct val="107000"/>
                        </a:lnSpc>
                        <a:tabLst>
                          <a:tab algn="l" pos="0"/>
                          <a:tab algn="l" pos="914400"/>
                          <a:tab algn="l" pos="1828800"/>
                          <a:tab algn="l" pos="2743200"/>
                          <a:tab algn="l" pos="3657600"/>
                          <a:tab algn="l" pos="4572000"/>
                          <a:tab algn="l" pos="5486400"/>
                          <a:tab algn="l" pos="6400800"/>
                          <a:tab algn="l" pos="7315200"/>
                          <a:tab algn="l" pos="8229600"/>
                          <a:tab algn="l" pos="9144000"/>
                          <a:tab algn="l" pos="10058400"/>
                        </a:tabLst>
                      </a:pPr>
                      <a:endParaRPr b="0" lang="ru-RU" sz="2000" strike="noStrike" u="none">
                        <a:solidFill>
                          <a:srgbClr val="000000"/>
                        </a:solidFill>
                        <a:uFillTx/>
                        <a:latin typeface="Calibri"/>
                      </a:endParaRPr>
                    </a:p>
                  </a:txBody>
                  <a:tcPr anchor="t" marL="41760" marR="41760">
                    <a:lnL w="5760">
                      <a:solidFill>
                        <a:srgbClr val="000000"/>
                      </a:solidFill>
                      <a:prstDash val="solid"/>
                    </a:lnL>
                    <a:lnR w="5760">
                      <a:solidFill>
                        <a:srgbClr val="000000"/>
                      </a:solidFill>
                      <a:prstDash val="solid"/>
                    </a:lnR>
                    <a:lnT w="5760">
                      <a:solidFill>
                        <a:srgbClr val="000000"/>
                      </a:solidFill>
                      <a:prstDash val="solid"/>
                    </a:lnT>
                    <a:lnB w="576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41760" rIns="41760" tIns="0" bIns="0" anchor="t">
                      <a:noAutofit/>
                    </a:bodyPr>
                    <a:p>
                      <a:pPr>
                        <a:lnSpc>
                          <a:spcPct val="107000"/>
                        </a:lnSpc>
                        <a:tabLst>
                          <a:tab algn="l" pos="0"/>
                          <a:tab algn="l" pos="914400"/>
                          <a:tab algn="l" pos="1828800"/>
                          <a:tab algn="l" pos="2743200"/>
                          <a:tab algn="l" pos="3657600"/>
                          <a:tab algn="l" pos="4572000"/>
                          <a:tab algn="l" pos="5486400"/>
                          <a:tab algn="l" pos="6400800"/>
                          <a:tab algn="l" pos="7315200"/>
                          <a:tab algn="l" pos="8229600"/>
                          <a:tab algn="l" pos="9144000"/>
                          <a:tab algn="l" pos="10058400"/>
                        </a:tabLst>
                      </a:pPr>
                      <a:r>
                        <a:rPr b="0" lang="ru-RU" sz="2000" strike="noStrike" u="none">
                          <a:solidFill>
                            <a:srgbClr val="4472c4"/>
                          </a:solidFill>
                          <a:uFillTx/>
                          <a:latin typeface="Times New Roman"/>
                          <a:ea typeface="Calibri"/>
                        </a:rPr>
                        <a:t> </a:t>
                      </a:r>
                      <a:r>
                        <a:rPr b="0" lang="ru-RU" sz="2000" strike="noStrike" u="none">
                          <a:solidFill>
                            <a:srgbClr val="4472c4"/>
                          </a:solidFill>
                          <a:uFillTx/>
                          <a:latin typeface="Times New Roman"/>
                          <a:ea typeface="Calibri"/>
                        </a:rPr>
                        <a:t>5</a:t>
                      </a:r>
                      <a:r>
                        <a:rPr b="0" lang="en-US" sz="2000" strike="noStrike" u="none">
                          <a:solidFill>
                            <a:srgbClr val="4472c4"/>
                          </a:solidFill>
                          <a:uFillTx/>
                          <a:latin typeface="Times New Roman"/>
                          <a:ea typeface="Calibri"/>
                        </a:rPr>
                        <a:t>G</a:t>
                      </a:r>
                      <a:endParaRPr b="0" lang="ru-RU" sz="2000" strike="noStrike" u="none">
                        <a:solidFill>
                          <a:srgbClr val="000000"/>
                        </a:solidFill>
                        <a:uFillTx/>
                        <a:latin typeface="Calibri"/>
                      </a:endParaRPr>
                    </a:p>
                  </a:txBody>
                  <a:tcPr anchor="t" marL="41760" marR="41760">
                    <a:lnL w="5760">
                      <a:solidFill>
                        <a:srgbClr val="000000"/>
                      </a:solidFill>
                      <a:prstDash val="solid"/>
                    </a:lnL>
                    <a:lnR w="5760">
                      <a:solidFill>
                        <a:srgbClr val="000000"/>
                      </a:solidFill>
                      <a:prstDash val="solid"/>
                    </a:lnR>
                    <a:lnT w="5760">
                      <a:solidFill>
                        <a:srgbClr val="000000"/>
                      </a:solidFill>
                      <a:prstDash val="solid"/>
                    </a:lnT>
                    <a:lnB w="576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41760" rIns="41760" tIns="0" bIns="0" anchor="t">
                      <a:noAutofit/>
                    </a:bodyPr>
                    <a:p>
                      <a:pPr>
                        <a:lnSpc>
                          <a:spcPct val="107000"/>
                        </a:lnSpc>
                        <a:tabLst>
                          <a:tab algn="l" pos="0"/>
                          <a:tab algn="l" pos="914400"/>
                          <a:tab algn="l" pos="1828800"/>
                          <a:tab algn="l" pos="2743200"/>
                          <a:tab algn="l" pos="3657600"/>
                          <a:tab algn="l" pos="4572000"/>
                          <a:tab algn="l" pos="5486400"/>
                          <a:tab algn="l" pos="6400800"/>
                          <a:tab algn="l" pos="7315200"/>
                          <a:tab algn="l" pos="8229600"/>
                          <a:tab algn="l" pos="9144000"/>
                          <a:tab algn="l" pos="10058400"/>
                        </a:tabLst>
                      </a:pPr>
                      <a:r>
                        <a:rPr b="0" lang="en-US" sz="2000" strike="noStrike" u="none">
                          <a:solidFill>
                            <a:srgbClr val="4472c4"/>
                          </a:solidFill>
                          <a:uFillTx/>
                          <a:latin typeface="Times New Roman"/>
                          <a:ea typeface="Calibri"/>
                        </a:rPr>
                        <a:t>E</a:t>
                      </a:r>
                      <a:r>
                        <a:rPr b="0" lang="ru-RU" sz="2000" strike="noStrike" u="none">
                          <a:solidFill>
                            <a:srgbClr val="4472c4"/>
                          </a:solidFill>
                          <a:uFillTx/>
                          <a:latin typeface="Times New Roman"/>
                          <a:ea typeface="Calibri"/>
                        </a:rPr>
                        <a:t>) </a:t>
                      </a:r>
                      <a:r>
                        <a:rPr b="0" lang="kk-KZ" sz="2000" strike="noStrike" u="none">
                          <a:solidFill>
                            <a:srgbClr val="4472c4"/>
                          </a:solidFill>
                          <a:uFillTx/>
                          <a:latin typeface="Times New Roman"/>
                          <a:ea typeface="Calibri"/>
                        </a:rPr>
                        <a:t>Жасушалық мембрана құрылымының бөлігі</a:t>
                      </a:r>
                      <a:endParaRPr b="0" lang="ru-RU" sz="2000" strike="noStrike" u="none">
                        <a:solidFill>
                          <a:srgbClr val="000000"/>
                        </a:solidFill>
                        <a:uFillTx/>
                        <a:latin typeface="Calibri"/>
                      </a:endParaRPr>
                    </a:p>
                  </a:txBody>
                  <a:tcPr anchor="t" marL="41760" marR="41760">
                    <a:lnL w="5760">
                      <a:solidFill>
                        <a:srgbClr val="000000"/>
                      </a:solidFill>
                      <a:prstDash val="solid"/>
                    </a:lnL>
                    <a:lnR w="5760">
                      <a:solidFill>
                        <a:srgbClr val="000000"/>
                      </a:solidFill>
                      <a:prstDash val="solid"/>
                    </a:lnR>
                    <a:lnT w="5760">
                      <a:solidFill>
                        <a:srgbClr val="000000"/>
                      </a:solidFill>
                      <a:prstDash val="solid"/>
                    </a:lnT>
                    <a:lnB w="576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</a:tr>
              <a:tr h="652680">
                <a:tc>
                  <a:txBody>
                    <a:bodyPr lIns="41760" rIns="41760" tIns="0" bIns="0" anchor="t">
                      <a:noAutofit/>
                    </a:bodyPr>
                    <a:p>
                      <a:pPr>
                        <a:lnSpc>
                          <a:spcPct val="107000"/>
                        </a:lnSpc>
                        <a:tabLst>
                          <a:tab algn="l" pos="0"/>
                          <a:tab algn="l" pos="914400"/>
                          <a:tab algn="l" pos="1828800"/>
                          <a:tab algn="l" pos="2743200"/>
                          <a:tab algn="l" pos="3657600"/>
                          <a:tab algn="l" pos="4572000"/>
                          <a:tab algn="l" pos="5486400"/>
                          <a:tab algn="l" pos="6400800"/>
                          <a:tab algn="l" pos="7315200"/>
                          <a:tab algn="l" pos="8229600"/>
                          <a:tab algn="l" pos="9144000"/>
                          <a:tab algn="l" pos="10058400"/>
                        </a:tabLst>
                      </a:pPr>
                      <a:r>
                        <a:rPr b="0" lang="en-US" sz="2000" strike="noStrike" u="none">
                          <a:solidFill>
                            <a:srgbClr val="4472c4"/>
                          </a:solidFill>
                          <a:uFillTx/>
                          <a:latin typeface="Times New Roman"/>
                          <a:ea typeface="Calibri"/>
                        </a:rPr>
                        <a:t>6</a:t>
                      </a:r>
                      <a:r>
                        <a:rPr b="0" lang="kk-KZ" sz="2000" strike="noStrike" u="none">
                          <a:solidFill>
                            <a:srgbClr val="4472c4"/>
                          </a:solidFill>
                          <a:uFillTx/>
                          <a:latin typeface="Times New Roman"/>
                          <a:ea typeface="Calibri"/>
                        </a:rPr>
                        <a:t>.Стероидтар</a:t>
                      </a:r>
                      <a:endParaRPr b="0" lang="ru-RU" sz="2000" strike="noStrike" u="none">
                        <a:solidFill>
                          <a:srgbClr val="000000"/>
                        </a:solidFill>
                        <a:uFillTx/>
                        <a:latin typeface="Calibri"/>
                      </a:endParaRPr>
                    </a:p>
                  </a:txBody>
                  <a:tcPr anchor="t" marL="41760" marR="41760">
                    <a:lnL w="5760">
                      <a:solidFill>
                        <a:srgbClr val="000000"/>
                      </a:solidFill>
                      <a:prstDash val="solid"/>
                    </a:lnL>
                    <a:lnR w="5760">
                      <a:solidFill>
                        <a:srgbClr val="000000"/>
                      </a:solidFill>
                      <a:prstDash val="solid"/>
                    </a:lnR>
                    <a:lnT w="5760">
                      <a:solidFill>
                        <a:srgbClr val="000000"/>
                      </a:solidFill>
                      <a:prstDash val="solid"/>
                    </a:lnT>
                    <a:lnB w="576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41760" rIns="41760" tIns="0" bIns="0" anchor="t">
                      <a:noAutofit/>
                    </a:bodyPr>
                    <a:p>
                      <a:pPr>
                        <a:lnSpc>
                          <a:spcPct val="107000"/>
                        </a:lnSpc>
                        <a:tabLst>
                          <a:tab algn="l" pos="0"/>
                          <a:tab algn="l" pos="914400"/>
                          <a:tab algn="l" pos="1828800"/>
                          <a:tab algn="l" pos="2743200"/>
                          <a:tab algn="l" pos="3657600"/>
                          <a:tab algn="l" pos="4572000"/>
                          <a:tab algn="l" pos="5486400"/>
                          <a:tab algn="l" pos="6400800"/>
                          <a:tab algn="l" pos="7315200"/>
                          <a:tab algn="l" pos="8229600"/>
                          <a:tab algn="l" pos="9144000"/>
                          <a:tab algn="l" pos="10058400"/>
                        </a:tabLst>
                      </a:pPr>
                      <a:r>
                        <a:rPr b="0" lang="ru-RU" sz="2000" strike="noStrike" u="none">
                          <a:solidFill>
                            <a:srgbClr val="4472c4"/>
                          </a:solidFill>
                          <a:uFillTx/>
                          <a:latin typeface="Times New Roman"/>
                          <a:ea typeface="Calibri"/>
                        </a:rPr>
                        <a:t> </a:t>
                      </a:r>
                      <a:r>
                        <a:rPr b="0" lang="en-US" sz="2000" strike="noStrike" u="none">
                          <a:solidFill>
                            <a:srgbClr val="4472c4"/>
                          </a:solidFill>
                          <a:uFillTx/>
                          <a:latin typeface="Times New Roman"/>
                          <a:ea typeface="Calibri"/>
                        </a:rPr>
                        <a:t>6C</a:t>
                      </a:r>
                      <a:endParaRPr b="0" lang="ru-RU" sz="2000" strike="noStrike" u="none">
                        <a:solidFill>
                          <a:srgbClr val="000000"/>
                        </a:solidFill>
                        <a:uFillTx/>
                        <a:latin typeface="Calibri"/>
                      </a:endParaRPr>
                    </a:p>
                  </a:txBody>
                  <a:tcPr anchor="t" marL="41760" marR="41760">
                    <a:lnL w="5760">
                      <a:solidFill>
                        <a:srgbClr val="000000"/>
                      </a:solidFill>
                      <a:prstDash val="solid"/>
                    </a:lnL>
                    <a:lnR w="5760">
                      <a:solidFill>
                        <a:srgbClr val="000000"/>
                      </a:solidFill>
                      <a:prstDash val="solid"/>
                    </a:lnR>
                    <a:lnT w="5760">
                      <a:solidFill>
                        <a:srgbClr val="000000"/>
                      </a:solidFill>
                      <a:prstDash val="solid"/>
                    </a:lnT>
                    <a:lnB w="576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41760" rIns="41760" tIns="0" bIns="0" anchor="t">
                      <a:noAutofit/>
                    </a:bodyPr>
                    <a:p>
                      <a:pPr>
                        <a:lnSpc>
                          <a:spcPct val="107000"/>
                        </a:lnSpc>
                        <a:tabLst>
                          <a:tab algn="l" pos="0"/>
                          <a:tab algn="l" pos="914400"/>
                          <a:tab algn="l" pos="1828800"/>
                          <a:tab algn="l" pos="2743200"/>
                          <a:tab algn="l" pos="3657600"/>
                          <a:tab algn="l" pos="4572000"/>
                          <a:tab algn="l" pos="5486400"/>
                          <a:tab algn="l" pos="6400800"/>
                          <a:tab algn="l" pos="7315200"/>
                          <a:tab algn="l" pos="8229600"/>
                          <a:tab algn="l" pos="9144000"/>
                          <a:tab algn="l" pos="10058400"/>
                        </a:tabLst>
                      </a:pPr>
                      <a:r>
                        <a:rPr b="0" lang="en-US" sz="2000" strike="noStrike" u="none">
                          <a:solidFill>
                            <a:srgbClr val="4472c4"/>
                          </a:solidFill>
                          <a:uFillTx/>
                          <a:latin typeface="Times New Roman"/>
                          <a:ea typeface="Calibri"/>
                        </a:rPr>
                        <a:t>G)</a:t>
                      </a:r>
                      <a:r>
                        <a:rPr b="0" lang="kk-KZ" sz="2000" strike="noStrike" u="none">
                          <a:solidFill>
                            <a:srgbClr val="4472c4"/>
                          </a:solidFill>
                          <a:uFillTx/>
                          <a:latin typeface="Times New Roman"/>
                          <a:ea typeface="Calibri"/>
                        </a:rPr>
                        <a:t> Бактерия жасушасының тірегін құрайтын</a:t>
                      </a:r>
                      <a:endParaRPr b="0" lang="ru-RU" sz="2000" strike="noStrike" u="none">
                        <a:solidFill>
                          <a:srgbClr val="000000"/>
                        </a:solidFill>
                        <a:uFillTx/>
                        <a:latin typeface="Calibri"/>
                      </a:endParaRPr>
                    </a:p>
                    <a:p>
                      <a:pPr>
                        <a:lnSpc>
                          <a:spcPct val="107000"/>
                        </a:lnSpc>
                        <a:tabLst>
                          <a:tab algn="l" pos="0"/>
                          <a:tab algn="l" pos="914400"/>
                          <a:tab algn="l" pos="1828800"/>
                          <a:tab algn="l" pos="2743200"/>
                          <a:tab algn="l" pos="3657600"/>
                          <a:tab algn="l" pos="4572000"/>
                          <a:tab algn="l" pos="5486400"/>
                          <a:tab algn="l" pos="6400800"/>
                          <a:tab algn="l" pos="7315200"/>
                          <a:tab algn="l" pos="8229600"/>
                          <a:tab algn="l" pos="9144000"/>
                          <a:tab algn="l" pos="10058400"/>
                        </a:tabLst>
                      </a:pPr>
                      <a:r>
                        <a:rPr b="0" lang="kk-KZ" sz="2000" strike="noStrike" u="none">
                          <a:solidFill>
                            <a:srgbClr val="4472c4"/>
                          </a:solidFill>
                          <a:uFillTx/>
                          <a:latin typeface="Times New Roman"/>
                          <a:ea typeface="Calibri"/>
                        </a:rPr>
                        <a:t>полимер</a:t>
                      </a:r>
                      <a:endParaRPr b="0" lang="ru-RU" sz="2000" strike="noStrike" u="none">
                        <a:solidFill>
                          <a:srgbClr val="000000"/>
                        </a:solidFill>
                        <a:uFillTx/>
                        <a:latin typeface="Calibri"/>
                      </a:endParaRPr>
                    </a:p>
                  </a:txBody>
                  <a:tcPr anchor="t" marL="41760" marR="41760">
                    <a:lnL w="5760">
                      <a:solidFill>
                        <a:srgbClr val="000000"/>
                      </a:solidFill>
                      <a:prstDash val="solid"/>
                    </a:lnL>
                    <a:lnR w="5760">
                      <a:solidFill>
                        <a:srgbClr val="000000"/>
                      </a:solidFill>
                      <a:prstDash val="solid"/>
                    </a:lnR>
                    <a:lnT w="5760">
                      <a:solidFill>
                        <a:srgbClr val="000000"/>
                      </a:solidFill>
                      <a:prstDash val="solid"/>
                    </a:lnT>
                    <a:lnB w="576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83" name="Rectangle 33"/>
          <p:cNvSpPr/>
          <p:nvPr/>
        </p:nvSpPr>
        <p:spPr>
          <a:xfrm>
            <a:off x="4297320" y="1825560"/>
            <a:ext cx="12192120" cy="4572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ru-RU" sz="1800" strike="noStrike" u="none">
              <a:solidFill>
                <a:srgbClr val="000000"/>
              </a:solidFill>
              <a:uFillTx/>
              <a:latin typeface="Calibri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Прямоугольник 2"/>
          <p:cNvSpPr/>
          <p:nvPr/>
        </p:nvSpPr>
        <p:spPr>
          <a:xfrm>
            <a:off x="0" y="165240"/>
            <a:ext cx="12192120" cy="693720"/>
          </a:xfrm>
          <a:prstGeom prst="rect">
            <a:avLst/>
          </a:prstGeom>
          <a:solidFill>
            <a:srgbClr val="5b9bd5"/>
          </a:solidFill>
          <a:ln w="12600">
            <a:solidFill>
              <a:srgbClr val="41719c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no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kk-KZ" sz="2400" strike="noStrike" u="none">
                <a:solidFill>
                  <a:srgbClr val="ffffff"/>
                </a:solidFill>
                <a:uFillTx/>
                <a:latin typeface="Times New Roman"/>
              </a:rPr>
              <a:t>2-тапсырма. Липидтер мен көмірсуларды  қызметтерімен байланыстырыңыз.</a:t>
            </a:r>
            <a:endParaRPr b="0" lang="ru-RU" sz="2400" strike="noStrike" u="none">
              <a:solidFill>
                <a:srgbClr val="000000"/>
              </a:solidFill>
              <a:uFillTx/>
              <a:latin typeface="Calibri"/>
            </a:endParaRPr>
          </a:p>
        </p:txBody>
      </p:sp>
      <p:pic>
        <p:nvPicPr>
          <p:cNvPr id="85" name="Picture 12" descr=""/>
          <p:cNvPicPr/>
          <p:nvPr/>
        </p:nvPicPr>
        <p:blipFill>
          <a:blip r:embed="rId1"/>
          <a:stretch/>
        </p:blipFill>
        <p:spPr>
          <a:xfrm>
            <a:off x="344520" y="6357960"/>
            <a:ext cx="11558520" cy="133200"/>
          </a:xfrm>
          <a:prstGeom prst="rect">
            <a:avLst/>
          </a:prstGeom>
          <a:ln w="0">
            <a:noFill/>
          </a:ln>
        </p:spPr>
      </p:pic>
      <p:pic>
        <p:nvPicPr>
          <p:cNvPr id="86" name="Picture 13" descr=""/>
          <p:cNvPicPr/>
          <p:nvPr/>
        </p:nvPicPr>
        <p:blipFill>
          <a:blip r:embed="rId2"/>
          <a:stretch/>
        </p:blipFill>
        <p:spPr>
          <a:xfrm>
            <a:off x="368280" y="6566040"/>
            <a:ext cx="11558520" cy="48960"/>
          </a:xfrm>
          <a:prstGeom prst="rect">
            <a:avLst/>
          </a:prstGeom>
          <a:ln w="0">
            <a:noFill/>
          </a:ln>
        </p:spPr>
      </p:pic>
      <p:sp>
        <p:nvSpPr>
          <p:cNvPr id="87" name="Прямоугольник 6"/>
          <p:cNvSpPr/>
          <p:nvPr/>
        </p:nvSpPr>
        <p:spPr>
          <a:xfrm>
            <a:off x="2076480" y="5407200"/>
            <a:ext cx="9423360" cy="18118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>
              <a:lnSpc>
                <a:spcPct val="115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kk-KZ" sz="1800" strike="noStrike" u="none">
                <a:solidFill>
                  <a:srgbClr val="4472c4"/>
                </a:solidFill>
                <a:uFillTx/>
                <a:latin typeface="Times New Roman"/>
                <a:ea typeface="Arial"/>
              </a:rPr>
              <a:t>Дескрипторлар:</a:t>
            </a:r>
            <a:endParaRPr b="0" lang="ru-RU" sz="1800" strike="noStrike" u="none">
              <a:solidFill>
                <a:srgbClr val="000000"/>
              </a:solidFill>
              <a:uFillTx/>
              <a:latin typeface="Calibri"/>
            </a:endParaRPr>
          </a:p>
          <a:p>
            <a:pPr>
              <a:lnSpc>
                <a:spcPct val="115000"/>
              </a:lnSpc>
              <a:buClr>
                <a:srgbClr val="4472c4"/>
              </a:buClr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kk-KZ" sz="2000" strike="noStrike" u="none">
                <a:solidFill>
                  <a:srgbClr val="4472c4"/>
                </a:solidFill>
                <a:uFillTx/>
                <a:latin typeface="Times New Roman"/>
                <a:ea typeface="Arial"/>
              </a:rPr>
              <a:t>Липидтер мен көмірсулардың биологиялық қызметімен сәйкестендіреді</a:t>
            </a:r>
            <a:endParaRPr b="0" lang="ru-RU" sz="2000" strike="noStrike" u="none">
              <a:solidFill>
                <a:srgbClr val="000000"/>
              </a:solidFill>
              <a:uFillTx/>
              <a:latin typeface="Calibri"/>
            </a:endParaRPr>
          </a:p>
          <a:p>
            <a:pPr>
              <a:lnSpc>
                <a:spcPct val="115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ru-RU" sz="2000" strike="noStrike" u="none">
              <a:solidFill>
                <a:srgbClr val="000000"/>
              </a:solidFill>
              <a:uFillTx/>
              <a:latin typeface="Calibri"/>
            </a:endParaRPr>
          </a:p>
          <a:p>
            <a:pPr>
              <a:lnSpc>
                <a:spcPct val="115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ru-RU" sz="2000" strike="noStrike" u="none">
              <a:solidFill>
                <a:srgbClr val="000000"/>
              </a:solidFill>
              <a:uFillTx/>
              <a:latin typeface="Calibri"/>
            </a:endParaRPr>
          </a:p>
          <a:p>
            <a:pPr>
              <a:lnSpc>
                <a:spcPct val="115000"/>
              </a:lnSpc>
              <a:buClr>
                <a:srgbClr val="4472c4"/>
              </a:buClr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ru-RU" sz="2000" strike="noStrike" u="none">
              <a:solidFill>
                <a:srgbClr val="000000"/>
              </a:solidFill>
              <a:uFillTx/>
              <a:latin typeface="Calibri"/>
            </a:endParaRPr>
          </a:p>
        </p:txBody>
      </p:sp>
      <p:graphicFrame>
        <p:nvGraphicFramePr>
          <p:cNvPr id="88" name=""/>
          <p:cNvGraphicFramePr/>
          <p:nvPr/>
        </p:nvGraphicFramePr>
        <p:xfrm>
          <a:off x="2076480" y="969840"/>
          <a:ext cx="8105760" cy="4511880"/>
        </p:xfrm>
        <a:graphic>
          <a:graphicData uri="http://schemas.openxmlformats.org/drawingml/2006/table">
            <a:tbl>
              <a:tblPr/>
              <a:tblGrid>
                <a:gridCol w="2050920"/>
                <a:gridCol w="785880"/>
                <a:gridCol w="5268960"/>
              </a:tblGrid>
              <a:tr h="652680">
                <a:tc>
                  <a:txBody>
                    <a:bodyPr lIns="41760" rIns="41760" tIns="0" bIns="0" anchor="t">
                      <a:noAutofit/>
                    </a:bodyPr>
                    <a:p>
                      <a:pPr>
                        <a:lnSpc>
                          <a:spcPct val="107000"/>
                        </a:lnSpc>
                        <a:tabLst>
                          <a:tab algn="l" pos="0"/>
                          <a:tab algn="l" pos="914400"/>
                          <a:tab algn="l" pos="1828800"/>
                          <a:tab algn="l" pos="2743200"/>
                          <a:tab algn="l" pos="3657600"/>
                          <a:tab algn="l" pos="4572000"/>
                          <a:tab algn="l" pos="5486400"/>
                          <a:tab algn="l" pos="6400800"/>
                          <a:tab algn="l" pos="7315200"/>
                          <a:tab algn="l" pos="8229600"/>
                          <a:tab algn="l" pos="9144000"/>
                          <a:tab algn="l" pos="10058400"/>
                        </a:tabLst>
                      </a:pPr>
                      <a:r>
                        <a:rPr b="0" lang="kk-KZ" sz="2000" strike="noStrike" u="none">
                          <a:solidFill>
                            <a:srgbClr val="4472c4"/>
                          </a:solidFill>
                          <a:uFillTx/>
                          <a:latin typeface="Times New Roman"/>
                          <a:ea typeface="Calibri"/>
                        </a:rPr>
                        <a:t>Липидтер мен көмірсулар</a:t>
                      </a:r>
                      <a:endParaRPr b="0" lang="ru-RU" sz="2000" strike="noStrike" u="none">
                        <a:solidFill>
                          <a:srgbClr val="000000"/>
                        </a:solidFill>
                        <a:uFillTx/>
                        <a:latin typeface="Calibri"/>
                      </a:endParaRPr>
                    </a:p>
                  </a:txBody>
                  <a:tcPr anchor="t" marL="41760" marR="41760">
                    <a:lnL w="5760">
                      <a:solidFill>
                        <a:srgbClr val="000000"/>
                      </a:solidFill>
                      <a:prstDash val="solid"/>
                    </a:lnL>
                    <a:lnR w="5760">
                      <a:solidFill>
                        <a:srgbClr val="000000"/>
                      </a:solidFill>
                      <a:prstDash val="solid"/>
                    </a:lnR>
                    <a:lnT w="5760">
                      <a:solidFill>
                        <a:srgbClr val="000000"/>
                      </a:solidFill>
                      <a:prstDash val="solid"/>
                    </a:lnT>
                    <a:lnB w="576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41760" rIns="41760" tIns="0" bIns="0" anchor="t">
                      <a:noAutofit/>
                    </a:bodyPr>
                    <a:p>
                      <a:pPr>
                        <a:lnSpc>
                          <a:spcPct val="107000"/>
                        </a:lnSpc>
                        <a:tabLst>
                          <a:tab algn="l" pos="0"/>
                          <a:tab algn="l" pos="914400"/>
                          <a:tab algn="l" pos="1828800"/>
                          <a:tab algn="l" pos="2743200"/>
                          <a:tab algn="l" pos="3657600"/>
                          <a:tab algn="l" pos="4572000"/>
                          <a:tab algn="l" pos="5486400"/>
                          <a:tab algn="l" pos="6400800"/>
                          <a:tab algn="l" pos="7315200"/>
                          <a:tab algn="l" pos="8229600"/>
                          <a:tab algn="l" pos="9144000"/>
                          <a:tab algn="l" pos="10058400"/>
                        </a:tabLst>
                      </a:pPr>
                      <a:r>
                        <a:rPr b="0" lang="kk-KZ" sz="2000" strike="noStrike" u="none">
                          <a:solidFill>
                            <a:srgbClr val="4472c4"/>
                          </a:solidFill>
                          <a:uFillTx/>
                          <a:latin typeface="Times New Roman"/>
                          <a:ea typeface="Calibri"/>
                        </a:rPr>
                        <a:t>жауап</a:t>
                      </a:r>
                      <a:endParaRPr b="0" lang="ru-RU" sz="2000" strike="noStrike" u="none">
                        <a:solidFill>
                          <a:srgbClr val="000000"/>
                        </a:solidFill>
                        <a:uFillTx/>
                        <a:latin typeface="Calibri"/>
                      </a:endParaRPr>
                    </a:p>
                  </a:txBody>
                  <a:tcPr anchor="t" marL="41760" marR="41760">
                    <a:lnL w="5760">
                      <a:solidFill>
                        <a:srgbClr val="000000"/>
                      </a:solidFill>
                      <a:prstDash val="solid"/>
                    </a:lnL>
                    <a:lnR w="5760">
                      <a:solidFill>
                        <a:srgbClr val="000000"/>
                      </a:solidFill>
                      <a:prstDash val="solid"/>
                    </a:lnR>
                    <a:lnT w="5760">
                      <a:solidFill>
                        <a:srgbClr val="000000"/>
                      </a:solidFill>
                      <a:prstDash val="solid"/>
                    </a:lnT>
                    <a:lnB w="576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41760" rIns="41760" tIns="0" bIns="0" anchor="t">
                      <a:noAutofit/>
                    </a:bodyPr>
                    <a:p>
                      <a:pPr>
                        <a:lnSpc>
                          <a:spcPct val="107000"/>
                        </a:lnSpc>
                        <a:tabLst>
                          <a:tab algn="l" pos="0"/>
                          <a:tab algn="l" pos="914400"/>
                          <a:tab algn="l" pos="1828800"/>
                          <a:tab algn="l" pos="2743200"/>
                          <a:tab algn="l" pos="3657600"/>
                          <a:tab algn="l" pos="4572000"/>
                          <a:tab algn="l" pos="5486400"/>
                          <a:tab algn="l" pos="6400800"/>
                          <a:tab algn="l" pos="7315200"/>
                          <a:tab algn="l" pos="8229600"/>
                          <a:tab algn="l" pos="9144000"/>
                          <a:tab algn="l" pos="10058400"/>
                        </a:tabLst>
                      </a:pPr>
                      <a:r>
                        <a:rPr b="0" lang="kk-KZ" sz="2000" strike="noStrike" u="none">
                          <a:solidFill>
                            <a:srgbClr val="4472c4"/>
                          </a:solidFill>
                          <a:uFillTx/>
                          <a:latin typeface="Times New Roman"/>
                          <a:ea typeface="Calibri"/>
                        </a:rPr>
                        <a:t>биологиялық қызметтері</a:t>
                      </a:r>
                      <a:endParaRPr b="0" lang="ru-RU" sz="2000" strike="noStrike" u="none">
                        <a:solidFill>
                          <a:srgbClr val="000000"/>
                        </a:solidFill>
                        <a:uFillTx/>
                        <a:latin typeface="Calibri"/>
                      </a:endParaRPr>
                    </a:p>
                  </a:txBody>
                  <a:tcPr anchor="t" marL="41760" marR="41760">
                    <a:lnL w="5760">
                      <a:solidFill>
                        <a:srgbClr val="000000"/>
                      </a:solidFill>
                      <a:prstDash val="solid"/>
                    </a:lnL>
                    <a:lnR w="5760">
                      <a:solidFill>
                        <a:srgbClr val="000000"/>
                      </a:solidFill>
                      <a:prstDash val="solid"/>
                    </a:lnR>
                    <a:lnT w="5760">
                      <a:solidFill>
                        <a:srgbClr val="000000"/>
                      </a:solidFill>
                      <a:prstDash val="solid"/>
                    </a:lnT>
                    <a:lnB w="576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</a:tr>
              <a:tr h="988920">
                <a:tc>
                  <a:txBody>
                    <a:bodyPr lIns="41760" rIns="41760" tIns="0" bIns="0" anchor="t">
                      <a:noAutofit/>
                    </a:bodyPr>
                    <a:p>
                      <a:pPr>
                        <a:lnSpc>
                          <a:spcPct val="107000"/>
                        </a:lnSpc>
                        <a:tabLst>
                          <a:tab algn="l" pos="0"/>
                          <a:tab algn="l" pos="914400"/>
                          <a:tab algn="l" pos="1828800"/>
                          <a:tab algn="l" pos="2743200"/>
                          <a:tab algn="l" pos="3657600"/>
                          <a:tab algn="l" pos="4572000"/>
                          <a:tab algn="l" pos="5486400"/>
                          <a:tab algn="l" pos="6400800"/>
                          <a:tab algn="l" pos="7315200"/>
                          <a:tab algn="l" pos="8229600"/>
                          <a:tab algn="l" pos="9144000"/>
                          <a:tab algn="l" pos="10058400"/>
                        </a:tabLst>
                      </a:pPr>
                      <a:r>
                        <a:rPr b="0" lang="kk-KZ" sz="2000" strike="noStrike" u="none">
                          <a:solidFill>
                            <a:srgbClr val="4472c4"/>
                          </a:solidFill>
                          <a:uFillTx/>
                          <a:latin typeface="Times New Roman"/>
                          <a:ea typeface="Calibri"/>
                        </a:rPr>
                        <a:t>1.Май</a:t>
                      </a:r>
                      <a:endParaRPr b="0" lang="ru-RU" sz="2000" strike="noStrike" u="none">
                        <a:solidFill>
                          <a:srgbClr val="000000"/>
                        </a:solidFill>
                        <a:uFillTx/>
                        <a:latin typeface="Calibri"/>
                      </a:endParaRPr>
                    </a:p>
                  </a:txBody>
                  <a:tcPr anchor="t" marL="41760" marR="41760">
                    <a:lnL w="5760">
                      <a:solidFill>
                        <a:srgbClr val="000000"/>
                      </a:solidFill>
                      <a:prstDash val="solid"/>
                    </a:lnL>
                    <a:lnR w="5760">
                      <a:solidFill>
                        <a:srgbClr val="000000"/>
                      </a:solidFill>
                      <a:prstDash val="solid"/>
                    </a:lnR>
                    <a:lnT w="5760">
                      <a:solidFill>
                        <a:srgbClr val="000000"/>
                      </a:solidFill>
                      <a:prstDash val="solid"/>
                    </a:lnT>
                    <a:lnB w="576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41760" rIns="41760" tIns="0" bIns="0" anchor="t">
                      <a:noAutofit/>
                    </a:bodyPr>
                    <a:p>
                      <a:pPr>
                        <a:lnSpc>
                          <a:spcPct val="107000"/>
                        </a:lnSpc>
                        <a:tabLst>
                          <a:tab algn="l" pos="0"/>
                          <a:tab algn="l" pos="914400"/>
                          <a:tab algn="l" pos="1828800"/>
                          <a:tab algn="l" pos="2743200"/>
                          <a:tab algn="l" pos="3657600"/>
                          <a:tab algn="l" pos="4572000"/>
                          <a:tab algn="l" pos="5486400"/>
                          <a:tab algn="l" pos="6400800"/>
                          <a:tab algn="l" pos="7315200"/>
                          <a:tab algn="l" pos="8229600"/>
                          <a:tab algn="l" pos="9144000"/>
                          <a:tab algn="l" pos="10058400"/>
                        </a:tabLst>
                      </a:pPr>
                      <a:r>
                        <a:rPr b="0" lang="ru-RU" sz="2000" strike="noStrike" u="none">
                          <a:solidFill>
                            <a:srgbClr val="4472c4"/>
                          </a:solidFill>
                          <a:uFillTx/>
                          <a:latin typeface="Times New Roman"/>
                          <a:ea typeface="Calibri"/>
                        </a:rPr>
                        <a:t> </a:t>
                      </a:r>
                      <a:r>
                        <a:rPr b="0" lang="en-US" sz="2000" strike="noStrike" u="none">
                          <a:solidFill>
                            <a:srgbClr val="4472c4"/>
                          </a:solidFill>
                          <a:uFillTx/>
                          <a:latin typeface="Times New Roman"/>
                          <a:ea typeface="Calibri"/>
                        </a:rPr>
                        <a:t>1B</a:t>
                      </a:r>
                      <a:endParaRPr b="0" lang="ru-RU" sz="2000" strike="noStrike" u="none">
                        <a:solidFill>
                          <a:srgbClr val="000000"/>
                        </a:solidFill>
                        <a:uFillTx/>
                        <a:latin typeface="Calibri"/>
                      </a:endParaRPr>
                    </a:p>
                  </a:txBody>
                  <a:tcPr anchor="t" marL="41760" marR="41760">
                    <a:lnL w="5760">
                      <a:solidFill>
                        <a:srgbClr val="000000"/>
                      </a:solidFill>
                      <a:prstDash val="solid"/>
                    </a:lnL>
                    <a:lnR w="5760">
                      <a:solidFill>
                        <a:srgbClr val="000000"/>
                      </a:solidFill>
                      <a:prstDash val="solid"/>
                    </a:lnR>
                    <a:lnT w="5760">
                      <a:solidFill>
                        <a:srgbClr val="000000"/>
                      </a:solidFill>
                      <a:prstDash val="solid"/>
                    </a:lnT>
                    <a:lnB w="576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41760" rIns="41760" tIns="0" bIns="0" anchor="t">
                      <a:noAutofit/>
                    </a:bodyPr>
                    <a:p>
                      <a:pPr>
                        <a:lnSpc>
                          <a:spcPct val="107000"/>
                        </a:lnSpc>
                        <a:tabLst>
                          <a:tab algn="l" pos="0"/>
                          <a:tab algn="l" pos="914400"/>
                          <a:tab algn="l" pos="1828800"/>
                          <a:tab algn="l" pos="2743200"/>
                          <a:tab algn="l" pos="3657600"/>
                          <a:tab algn="l" pos="4572000"/>
                          <a:tab algn="l" pos="5486400"/>
                          <a:tab algn="l" pos="6400800"/>
                          <a:tab algn="l" pos="7315200"/>
                          <a:tab algn="l" pos="8229600"/>
                          <a:tab algn="l" pos="9144000"/>
                          <a:tab algn="l" pos="10058400"/>
                        </a:tabLst>
                      </a:pPr>
                      <a:r>
                        <a:rPr b="0" lang="kk-KZ" sz="2000" strike="noStrike" u="none">
                          <a:solidFill>
                            <a:srgbClr val="4472c4"/>
                          </a:solidFill>
                          <a:uFillTx/>
                          <a:latin typeface="Times New Roman"/>
                          <a:ea typeface="Calibri"/>
                        </a:rPr>
                        <a:t>А) жапырақтар мен жәндіктердің экзоқаңқасындағы</a:t>
                      </a:r>
                      <a:r>
                        <a:rPr b="0" lang="en-US" sz="2000" strike="noStrike" u="none">
                          <a:solidFill>
                            <a:srgbClr val="000000"/>
                          </a:solidFill>
                          <a:uFillTx/>
                          <a:latin typeface="Calibri"/>
                          <a:ea typeface="Calibri"/>
                        </a:rPr>
                        <a:t> </a:t>
                      </a:r>
                      <a:r>
                        <a:rPr b="0" lang="kk-KZ" sz="2000" strike="noStrike" u="none">
                          <a:solidFill>
                            <a:srgbClr val="4472c4"/>
                          </a:solidFill>
                          <a:uFillTx/>
                          <a:latin typeface="Times New Roman"/>
                          <a:ea typeface="Calibri"/>
                        </a:rPr>
                        <a:t>су өткізбейтін қабат түзеді</a:t>
                      </a:r>
                      <a:endParaRPr b="0" lang="ru-RU" sz="2000" strike="noStrike" u="none">
                        <a:solidFill>
                          <a:srgbClr val="000000"/>
                        </a:solidFill>
                        <a:uFillTx/>
                        <a:latin typeface="Calibri"/>
                      </a:endParaRPr>
                    </a:p>
                  </a:txBody>
                  <a:tcPr anchor="t" marL="41760" marR="41760">
                    <a:lnL w="5760">
                      <a:solidFill>
                        <a:srgbClr val="000000"/>
                      </a:solidFill>
                      <a:prstDash val="solid"/>
                    </a:lnL>
                    <a:lnR w="5760">
                      <a:solidFill>
                        <a:srgbClr val="000000"/>
                      </a:solidFill>
                      <a:prstDash val="solid"/>
                    </a:lnR>
                    <a:lnT w="5760">
                      <a:solidFill>
                        <a:srgbClr val="000000"/>
                      </a:solidFill>
                      <a:prstDash val="solid"/>
                    </a:lnT>
                    <a:lnB w="576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</a:tr>
              <a:tr h="773280">
                <a:tc>
                  <a:txBody>
                    <a:bodyPr lIns="41760" rIns="41760" tIns="0" bIns="0" anchor="t">
                      <a:noAutofit/>
                    </a:bodyPr>
                    <a:p>
                      <a:pPr>
                        <a:lnSpc>
                          <a:spcPct val="107000"/>
                        </a:lnSpc>
                        <a:tabLst>
                          <a:tab algn="l" pos="0"/>
                          <a:tab algn="l" pos="914400"/>
                          <a:tab algn="l" pos="1828800"/>
                          <a:tab algn="l" pos="2743200"/>
                          <a:tab algn="l" pos="3657600"/>
                          <a:tab algn="l" pos="4572000"/>
                          <a:tab algn="l" pos="5486400"/>
                          <a:tab algn="l" pos="6400800"/>
                          <a:tab algn="l" pos="7315200"/>
                          <a:tab algn="l" pos="8229600"/>
                          <a:tab algn="l" pos="9144000"/>
                          <a:tab algn="l" pos="10058400"/>
                        </a:tabLst>
                      </a:pPr>
                      <a:r>
                        <a:rPr b="0" lang="kk-KZ" sz="2000" strike="noStrike" u="none">
                          <a:solidFill>
                            <a:srgbClr val="4472c4"/>
                          </a:solidFill>
                          <a:uFillTx/>
                          <a:latin typeface="Times New Roman"/>
                          <a:ea typeface="Calibri"/>
                        </a:rPr>
                        <a:t>2.Балауыз</a:t>
                      </a:r>
                      <a:endParaRPr b="0" lang="ru-RU" sz="2000" strike="noStrike" u="none">
                        <a:solidFill>
                          <a:srgbClr val="000000"/>
                        </a:solidFill>
                        <a:uFillTx/>
                        <a:latin typeface="Calibri"/>
                      </a:endParaRPr>
                    </a:p>
                  </a:txBody>
                  <a:tcPr anchor="t" marL="41760" marR="41760">
                    <a:lnL w="5760">
                      <a:solidFill>
                        <a:srgbClr val="000000"/>
                      </a:solidFill>
                      <a:prstDash val="solid"/>
                    </a:lnL>
                    <a:lnR w="5760">
                      <a:solidFill>
                        <a:srgbClr val="000000"/>
                      </a:solidFill>
                      <a:prstDash val="solid"/>
                    </a:lnR>
                    <a:lnT w="5760">
                      <a:solidFill>
                        <a:srgbClr val="000000"/>
                      </a:solidFill>
                      <a:prstDash val="solid"/>
                    </a:lnT>
                    <a:lnB w="576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41760" rIns="41760" tIns="0" bIns="0" anchor="t">
                      <a:noAutofit/>
                    </a:bodyPr>
                    <a:p>
                      <a:pPr>
                        <a:lnSpc>
                          <a:spcPct val="107000"/>
                        </a:lnSpc>
                        <a:tabLst>
                          <a:tab algn="l" pos="0"/>
                          <a:tab algn="l" pos="914400"/>
                          <a:tab algn="l" pos="1828800"/>
                          <a:tab algn="l" pos="2743200"/>
                          <a:tab algn="l" pos="3657600"/>
                          <a:tab algn="l" pos="4572000"/>
                          <a:tab algn="l" pos="5486400"/>
                          <a:tab algn="l" pos="6400800"/>
                          <a:tab algn="l" pos="7315200"/>
                          <a:tab algn="l" pos="8229600"/>
                          <a:tab algn="l" pos="9144000"/>
                          <a:tab algn="l" pos="10058400"/>
                        </a:tabLst>
                      </a:pPr>
                      <a:r>
                        <a:rPr b="0" lang="ru-RU" sz="2000" strike="noStrike" u="none">
                          <a:solidFill>
                            <a:srgbClr val="4472c4"/>
                          </a:solidFill>
                          <a:uFillTx/>
                          <a:latin typeface="Times New Roman"/>
                          <a:ea typeface="Calibri"/>
                        </a:rPr>
                        <a:t> </a:t>
                      </a:r>
                      <a:r>
                        <a:rPr b="0" lang="en-US" sz="2000" strike="noStrike" u="none">
                          <a:solidFill>
                            <a:srgbClr val="4472c4"/>
                          </a:solidFill>
                          <a:uFillTx/>
                          <a:latin typeface="Times New Roman"/>
                          <a:ea typeface="Calibri"/>
                        </a:rPr>
                        <a:t>2A</a:t>
                      </a:r>
                      <a:endParaRPr b="0" lang="ru-RU" sz="2000" strike="noStrike" u="none">
                        <a:solidFill>
                          <a:srgbClr val="000000"/>
                        </a:solidFill>
                        <a:uFillTx/>
                        <a:latin typeface="Calibri"/>
                      </a:endParaRPr>
                    </a:p>
                  </a:txBody>
                  <a:tcPr anchor="t" marL="41760" marR="41760">
                    <a:lnL w="5760">
                      <a:solidFill>
                        <a:srgbClr val="000000"/>
                      </a:solidFill>
                      <a:prstDash val="solid"/>
                    </a:lnL>
                    <a:lnR w="5760">
                      <a:solidFill>
                        <a:srgbClr val="000000"/>
                      </a:solidFill>
                      <a:prstDash val="solid"/>
                    </a:lnR>
                    <a:lnT w="5760">
                      <a:solidFill>
                        <a:srgbClr val="000000"/>
                      </a:solidFill>
                      <a:prstDash val="solid"/>
                    </a:lnT>
                    <a:lnB w="576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41760" rIns="41760" tIns="0" bIns="0" anchor="t">
                      <a:noAutofit/>
                    </a:bodyPr>
                    <a:p>
                      <a:pPr>
                        <a:lnSpc>
                          <a:spcPct val="107000"/>
                        </a:lnSpc>
                        <a:tabLst>
                          <a:tab algn="l" pos="0"/>
                          <a:tab algn="l" pos="914400"/>
                          <a:tab algn="l" pos="1828800"/>
                          <a:tab algn="l" pos="2743200"/>
                          <a:tab algn="l" pos="3657600"/>
                          <a:tab algn="l" pos="4572000"/>
                          <a:tab algn="l" pos="5486400"/>
                          <a:tab algn="l" pos="6400800"/>
                          <a:tab algn="l" pos="7315200"/>
                          <a:tab algn="l" pos="8229600"/>
                          <a:tab algn="l" pos="9144000"/>
                          <a:tab algn="l" pos="10058400"/>
                        </a:tabLst>
                      </a:pPr>
                      <a:r>
                        <a:rPr b="0" lang="kk-KZ" sz="2000" strike="noStrike" u="none">
                          <a:solidFill>
                            <a:srgbClr val="4472c4"/>
                          </a:solidFill>
                          <a:uFillTx/>
                          <a:latin typeface="Times New Roman"/>
                          <a:ea typeface="Calibri"/>
                        </a:rPr>
                        <a:t>В) өсімдіктерде (тұқымдарда), жануарларда энергия</a:t>
                      </a:r>
                      <a:r>
                        <a:rPr b="0" lang="en-US" sz="2000" strike="noStrike" u="none">
                          <a:solidFill>
                            <a:srgbClr val="000000"/>
                          </a:solidFill>
                          <a:uFillTx/>
                          <a:latin typeface="Calibri"/>
                          <a:ea typeface="Calibri"/>
                        </a:rPr>
                        <a:t> </a:t>
                      </a:r>
                      <a:r>
                        <a:rPr b="0" lang="kk-KZ" sz="2000" strike="noStrike" u="none">
                          <a:solidFill>
                            <a:srgbClr val="4472c4"/>
                          </a:solidFill>
                          <a:uFillTx/>
                          <a:latin typeface="Times New Roman"/>
                          <a:ea typeface="Calibri"/>
                        </a:rPr>
                        <a:t>көзі ретінде қорға жиналады</a:t>
                      </a:r>
                      <a:endParaRPr b="0" lang="ru-RU" sz="2000" strike="noStrike" u="none">
                        <a:solidFill>
                          <a:srgbClr val="000000"/>
                        </a:solidFill>
                        <a:uFillTx/>
                        <a:latin typeface="Calibri"/>
                      </a:endParaRPr>
                    </a:p>
                  </a:txBody>
                  <a:tcPr anchor="t" marL="41760" marR="41760">
                    <a:lnL w="5760">
                      <a:solidFill>
                        <a:srgbClr val="000000"/>
                      </a:solidFill>
                      <a:prstDash val="solid"/>
                    </a:lnL>
                    <a:lnR w="5760">
                      <a:solidFill>
                        <a:srgbClr val="000000"/>
                      </a:solidFill>
                      <a:prstDash val="solid"/>
                    </a:lnR>
                    <a:lnT w="5760">
                      <a:solidFill>
                        <a:srgbClr val="000000"/>
                      </a:solidFill>
                      <a:prstDash val="solid"/>
                    </a:lnT>
                    <a:lnB w="576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</a:tr>
              <a:tr h="396720">
                <a:tc>
                  <a:txBody>
                    <a:bodyPr lIns="41760" rIns="41760" tIns="0" bIns="0" anchor="t">
                      <a:noAutofit/>
                    </a:bodyPr>
                    <a:p>
                      <a:pPr>
                        <a:lnSpc>
                          <a:spcPct val="107000"/>
                        </a:lnSpc>
                        <a:tabLst>
                          <a:tab algn="l" pos="0"/>
                          <a:tab algn="l" pos="914400"/>
                          <a:tab algn="l" pos="1828800"/>
                          <a:tab algn="l" pos="2743200"/>
                          <a:tab algn="l" pos="3657600"/>
                          <a:tab algn="l" pos="4572000"/>
                          <a:tab algn="l" pos="5486400"/>
                          <a:tab algn="l" pos="6400800"/>
                          <a:tab algn="l" pos="7315200"/>
                          <a:tab algn="l" pos="8229600"/>
                          <a:tab algn="l" pos="9144000"/>
                          <a:tab algn="l" pos="10058400"/>
                        </a:tabLst>
                      </a:pPr>
                      <a:r>
                        <a:rPr b="0" lang="kk-KZ" sz="2000" strike="noStrike" u="none">
                          <a:solidFill>
                            <a:srgbClr val="4472c4"/>
                          </a:solidFill>
                          <a:uFillTx/>
                          <a:latin typeface="Times New Roman"/>
                          <a:ea typeface="Calibri"/>
                        </a:rPr>
                        <a:t>3.Крахмал</a:t>
                      </a:r>
                      <a:endParaRPr b="0" lang="ru-RU" sz="2000" strike="noStrike" u="none">
                        <a:solidFill>
                          <a:srgbClr val="000000"/>
                        </a:solidFill>
                        <a:uFillTx/>
                        <a:latin typeface="Calibri"/>
                      </a:endParaRPr>
                    </a:p>
                  </a:txBody>
                  <a:tcPr anchor="t" marL="41760" marR="41760">
                    <a:lnL w="5760">
                      <a:solidFill>
                        <a:srgbClr val="000000"/>
                      </a:solidFill>
                      <a:prstDash val="solid"/>
                    </a:lnL>
                    <a:lnR w="5760">
                      <a:solidFill>
                        <a:srgbClr val="000000"/>
                      </a:solidFill>
                      <a:prstDash val="solid"/>
                    </a:lnR>
                    <a:lnT w="5760">
                      <a:solidFill>
                        <a:srgbClr val="000000"/>
                      </a:solidFill>
                      <a:prstDash val="solid"/>
                    </a:lnT>
                    <a:lnB w="576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41760" rIns="41760" tIns="0" bIns="0" anchor="t">
                      <a:noAutofit/>
                    </a:bodyPr>
                    <a:p>
                      <a:pPr>
                        <a:lnSpc>
                          <a:spcPct val="107000"/>
                        </a:lnSpc>
                        <a:tabLst>
                          <a:tab algn="l" pos="0"/>
                          <a:tab algn="l" pos="914400"/>
                          <a:tab algn="l" pos="1828800"/>
                          <a:tab algn="l" pos="2743200"/>
                          <a:tab algn="l" pos="3657600"/>
                          <a:tab algn="l" pos="4572000"/>
                          <a:tab algn="l" pos="5486400"/>
                          <a:tab algn="l" pos="6400800"/>
                          <a:tab algn="l" pos="7315200"/>
                          <a:tab algn="l" pos="8229600"/>
                          <a:tab algn="l" pos="9144000"/>
                          <a:tab algn="l" pos="10058400"/>
                        </a:tabLst>
                      </a:pPr>
                      <a:r>
                        <a:rPr b="0" lang="ru-RU" sz="2000" strike="noStrike" u="none">
                          <a:solidFill>
                            <a:srgbClr val="4472c4"/>
                          </a:solidFill>
                          <a:uFillTx/>
                          <a:latin typeface="Times New Roman"/>
                          <a:ea typeface="Calibri"/>
                        </a:rPr>
                        <a:t> </a:t>
                      </a:r>
                      <a:r>
                        <a:rPr b="0" lang="en-US" sz="2000" strike="noStrike" u="none">
                          <a:solidFill>
                            <a:srgbClr val="4472c4"/>
                          </a:solidFill>
                          <a:uFillTx/>
                          <a:latin typeface="Times New Roman"/>
                          <a:ea typeface="Calibri"/>
                        </a:rPr>
                        <a:t>3D</a:t>
                      </a:r>
                      <a:endParaRPr b="0" lang="ru-RU" sz="2000" strike="noStrike" u="none">
                        <a:solidFill>
                          <a:srgbClr val="000000"/>
                        </a:solidFill>
                        <a:uFillTx/>
                        <a:latin typeface="Calibri"/>
                      </a:endParaRPr>
                    </a:p>
                  </a:txBody>
                  <a:tcPr anchor="t" marL="41760" marR="41760">
                    <a:lnL w="5760">
                      <a:solidFill>
                        <a:srgbClr val="000000"/>
                      </a:solidFill>
                      <a:prstDash val="solid"/>
                    </a:lnL>
                    <a:lnR w="5760">
                      <a:solidFill>
                        <a:srgbClr val="000000"/>
                      </a:solidFill>
                      <a:prstDash val="solid"/>
                    </a:lnR>
                    <a:lnT w="5760">
                      <a:solidFill>
                        <a:srgbClr val="000000"/>
                      </a:solidFill>
                      <a:prstDash val="solid"/>
                    </a:lnT>
                    <a:lnB w="576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41760" rIns="41760" tIns="0" bIns="0" anchor="t">
                      <a:noAutofit/>
                    </a:bodyPr>
                    <a:p>
                      <a:pPr>
                        <a:lnSpc>
                          <a:spcPct val="107000"/>
                        </a:lnSpc>
                        <a:tabLst>
                          <a:tab algn="l" pos="0"/>
                          <a:tab algn="l" pos="914400"/>
                          <a:tab algn="l" pos="1828800"/>
                          <a:tab algn="l" pos="2743200"/>
                          <a:tab algn="l" pos="3657600"/>
                          <a:tab algn="l" pos="4572000"/>
                          <a:tab algn="l" pos="5486400"/>
                          <a:tab algn="l" pos="6400800"/>
                          <a:tab algn="l" pos="7315200"/>
                          <a:tab algn="l" pos="8229600"/>
                          <a:tab algn="l" pos="9144000"/>
                          <a:tab algn="l" pos="10058400"/>
                        </a:tabLst>
                      </a:pPr>
                      <a:r>
                        <a:rPr b="0" lang="kk-KZ" sz="2000" strike="noStrike" u="none">
                          <a:solidFill>
                            <a:srgbClr val="4472c4"/>
                          </a:solidFill>
                          <a:uFillTx/>
                          <a:latin typeface="Times New Roman"/>
                          <a:ea typeface="Calibri"/>
                        </a:rPr>
                        <a:t>С) жасушалық мембрана бөлігі</a:t>
                      </a:r>
                      <a:endParaRPr b="0" lang="ru-RU" sz="2000" strike="noStrike" u="none">
                        <a:solidFill>
                          <a:srgbClr val="000000"/>
                        </a:solidFill>
                        <a:uFillTx/>
                        <a:latin typeface="Calibri"/>
                      </a:endParaRPr>
                    </a:p>
                  </a:txBody>
                  <a:tcPr anchor="t" marL="41760" marR="41760">
                    <a:lnL w="5760">
                      <a:solidFill>
                        <a:srgbClr val="000000"/>
                      </a:solidFill>
                      <a:prstDash val="solid"/>
                    </a:lnL>
                    <a:lnR w="5760">
                      <a:solidFill>
                        <a:srgbClr val="000000"/>
                      </a:solidFill>
                      <a:prstDash val="solid"/>
                    </a:lnR>
                    <a:lnT w="5760">
                      <a:solidFill>
                        <a:srgbClr val="000000"/>
                      </a:solidFill>
                      <a:prstDash val="solid"/>
                    </a:lnT>
                    <a:lnB w="576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</a:tr>
              <a:tr h="395280">
                <a:tc>
                  <a:txBody>
                    <a:bodyPr lIns="41760" rIns="41760" tIns="0" bIns="0" anchor="t">
                      <a:noAutofit/>
                    </a:bodyPr>
                    <a:p>
                      <a:pPr>
                        <a:lnSpc>
                          <a:spcPct val="107000"/>
                        </a:lnSpc>
                        <a:tabLst>
                          <a:tab algn="l" pos="0"/>
                          <a:tab algn="l" pos="914400"/>
                          <a:tab algn="l" pos="1828800"/>
                          <a:tab algn="l" pos="2743200"/>
                          <a:tab algn="l" pos="3657600"/>
                          <a:tab algn="l" pos="4572000"/>
                          <a:tab algn="l" pos="5486400"/>
                          <a:tab algn="l" pos="6400800"/>
                          <a:tab algn="l" pos="7315200"/>
                          <a:tab algn="l" pos="8229600"/>
                          <a:tab algn="l" pos="9144000"/>
                          <a:tab algn="l" pos="10058400"/>
                        </a:tabLst>
                      </a:pPr>
                      <a:r>
                        <a:rPr b="0" lang="kk-KZ" sz="2000" strike="noStrike" u="none">
                          <a:solidFill>
                            <a:srgbClr val="4472c4"/>
                          </a:solidFill>
                          <a:uFillTx/>
                          <a:latin typeface="Times New Roman"/>
                          <a:ea typeface="Calibri"/>
                        </a:rPr>
                        <a:t>4.Фосфолипидтер</a:t>
                      </a:r>
                      <a:endParaRPr b="0" lang="ru-RU" sz="2000" strike="noStrike" u="none">
                        <a:solidFill>
                          <a:srgbClr val="000000"/>
                        </a:solidFill>
                        <a:uFillTx/>
                        <a:latin typeface="Calibri"/>
                      </a:endParaRPr>
                    </a:p>
                  </a:txBody>
                  <a:tcPr anchor="t" marL="41760" marR="41760">
                    <a:lnL w="5760">
                      <a:solidFill>
                        <a:srgbClr val="000000"/>
                      </a:solidFill>
                      <a:prstDash val="solid"/>
                    </a:lnL>
                    <a:lnR w="5760">
                      <a:solidFill>
                        <a:srgbClr val="000000"/>
                      </a:solidFill>
                      <a:prstDash val="solid"/>
                    </a:lnR>
                    <a:lnT w="5760">
                      <a:solidFill>
                        <a:srgbClr val="000000"/>
                      </a:solidFill>
                      <a:prstDash val="solid"/>
                    </a:lnT>
                    <a:lnB w="576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41760" rIns="41760" tIns="0" bIns="0" anchor="t">
                      <a:noAutofit/>
                    </a:bodyPr>
                    <a:p>
                      <a:pPr>
                        <a:lnSpc>
                          <a:spcPct val="107000"/>
                        </a:lnSpc>
                        <a:tabLst>
                          <a:tab algn="l" pos="0"/>
                          <a:tab algn="l" pos="914400"/>
                          <a:tab algn="l" pos="1828800"/>
                          <a:tab algn="l" pos="2743200"/>
                          <a:tab algn="l" pos="3657600"/>
                          <a:tab algn="l" pos="4572000"/>
                          <a:tab algn="l" pos="5486400"/>
                          <a:tab algn="l" pos="6400800"/>
                          <a:tab algn="l" pos="7315200"/>
                          <a:tab algn="l" pos="8229600"/>
                          <a:tab algn="l" pos="9144000"/>
                          <a:tab algn="l" pos="10058400"/>
                        </a:tabLst>
                      </a:pPr>
                      <a:r>
                        <a:rPr b="0" lang="ru-RU" sz="2000" strike="noStrike" u="none">
                          <a:solidFill>
                            <a:srgbClr val="4472c4"/>
                          </a:solidFill>
                          <a:uFillTx/>
                          <a:latin typeface="Times New Roman"/>
                          <a:ea typeface="Calibri"/>
                        </a:rPr>
                        <a:t> </a:t>
                      </a:r>
                      <a:r>
                        <a:rPr b="0" lang="ru-RU" sz="2000" strike="noStrike" u="none">
                          <a:solidFill>
                            <a:srgbClr val="4472c4"/>
                          </a:solidFill>
                          <a:uFillTx/>
                          <a:latin typeface="Times New Roman"/>
                          <a:ea typeface="Calibri"/>
                        </a:rPr>
                        <a:t>4</a:t>
                      </a:r>
                      <a:r>
                        <a:rPr b="0" lang="en-US" sz="2000" strike="noStrike" u="none">
                          <a:solidFill>
                            <a:srgbClr val="4472c4"/>
                          </a:solidFill>
                          <a:uFillTx/>
                          <a:latin typeface="Times New Roman"/>
                          <a:ea typeface="Calibri"/>
                        </a:rPr>
                        <a:t>E</a:t>
                      </a:r>
                      <a:endParaRPr b="0" lang="ru-RU" sz="2000" strike="noStrike" u="none">
                        <a:solidFill>
                          <a:srgbClr val="000000"/>
                        </a:solidFill>
                        <a:uFillTx/>
                        <a:latin typeface="Calibri"/>
                      </a:endParaRPr>
                    </a:p>
                  </a:txBody>
                  <a:tcPr anchor="t" marL="41760" marR="41760">
                    <a:lnL w="5760">
                      <a:solidFill>
                        <a:srgbClr val="000000"/>
                      </a:solidFill>
                      <a:prstDash val="solid"/>
                    </a:lnL>
                    <a:lnR w="5760">
                      <a:solidFill>
                        <a:srgbClr val="000000"/>
                      </a:solidFill>
                      <a:prstDash val="solid"/>
                    </a:lnR>
                    <a:lnT w="5760">
                      <a:solidFill>
                        <a:srgbClr val="000000"/>
                      </a:solidFill>
                      <a:prstDash val="solid"/>
                    </a:lnT>
                    <a:lnB w="576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41760" rIns="41760" tIns="0" bIns="0" anchor="t">
                      <a:noAutofit/>
                    </a:bodyPr>
                    <a:p>
                      <a:pPr>
                        <a:lnSpc>
                          <a:spcPct val="107000"/>
                        </a:lnSpc>
                        <a:tabLst>
                          <a:tab algn="l" pos="0"/>
                          <a:tab algn="l" pos="914400"/>
                          <a:tab algn="l" pos="1828800"/>
                          <a:tab algn="l" pos="2743200"/>
                          <a:tab algn="l" pos="3657600"/>
                          <a:tab algn="l" pos="4572000"/>
                          <a:tab algn="l" pos="5486400"/>
                          <a:tab algn="l" pos="6400800"/>
                          <a:tab algn="l" pos="7315200"/>
                          <a:tab algn="l" pos="8229600"/>
                          <a:tab algn="l" pos="9144000"/>
                          <a:tab algn="l" pos="10058400"/>
                        </a:tabLst>
                      </a:pPr>
                      <a:r>
                        <a:rPr b="0" lang="en-US" sz="2000" strike="noStrike" u="none">
                          <a:solidFill>
                            <a:srgbClr val="4472c4"/>
                          </a:solidFill>
                          <a:uFillTx/>
                          <a:latin typeface="Times New Roman"/>
                          <a:ea typeface="Calibri"/>
                        </a:rPr>
                        <a:t>D) </a:t>
                      </a:r>
                      <a:r>
                        <a:rPr b="0" lang="kk-KZ" sz="2000" strike="noStrike" u="none">
                          <a:solidFill>
                            <a:srgbClr val="4472c4"/>
                          </a:solidFill>
                          <a:uFillTx/>
                          <a:latin typeface="Times New Roman"/>
                          <a:ea typeface="Calibri"/>
                        </a:rPr>
                        <a:t>Өсімдіктердің қор заты</a:t>
                      </a:r>
                      <a:endParaRPr b="0" lang="ru-RU" sz="2000" strike="noStrike" u="none">
                        <a:solidFill>
                          <a:srgbClr val="000000"/>
                        </a:solidFill>
                        <a:uFillTx/>
                        <a:latin typeface="Calibri"/>
                      </a:endParaRPr>
                    </a:p>
                  </a:txBody>
                  <a:tcPr anchor="t" marL="41760" marR="41760">
                    <a:lnL w="5760">
                      <a:solidFill>
                        <a:srgbClr val="000000"/>
                      </a:solidFill>
                      <a:prstDash val="solid"/>
                    </a:lnL>
                    <a:lnR w="5760">
                      <a:solidFill>
                        <a:srgbClr val="000000"/>
                      </a:solidFill>
                      <a:prstDash val="solid"/>
                    </a:lnR>
                    <a:lnT w="5760">
                      <a:solidFill>
                        <a:srgbClr val="000000"/>
                      </a:solidFill>
                      <a:prstDash val="solid"/>
                    </a:lnT>
                    <a:lnB w="576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</a:tr>
              <a:tr h="652320">
                <a:tc>
                  <a:txBody>
                    <a:bodyPr lIns="41760" rIns="41760" tIns="0" bIns="0" anchor="t">
                      <a:noAutofit/>
                    </a:bodyPr>
                    <a:p>
                      <a:pPr>
                        <a:lnSpc>
                          <a:spcPct val="107000"/>
                        </a:lnSpc>
                        <a:tabLst>
                          <a:tab algn="l" pos="0"/>
                          <a:tab algn="l" pos="914400"/>
                          <a:tab algn="l" pos="1828800"/>
                          <a:tab algn="l" pos="2743200"/>
                          <a:tab algn="l" pos="3657600"/>
                          <a:tab algn="l" pos="4572000"/>
                          <a:tab algn="l" pos="5486400"/>
                          <a:tab algn="l" pos="6400800"/>
                          <a:tab algn="l" pos="7315200"/>
                          <a:tab algn="l" pos="8229600"/>
                          <a:tab algn="l" pos="9144000"/>
                          <a:tab algn="l" pos="10058400"/>
                        </a:tabLst>
                      </a:pPr>
                      <a:r>
                        <a:rPr b="0" lang="kk-KZ" sz="2000" strike="noStrike" u="none">
                          <a:solidFill>
                            <a:srgbClr val="4472c4"/>
                          </a:solidFill>
                          <a:uFillTx/>
                          <a:latin typeface="Times New Roman"/>
                          <a:ea typeface="Calibri"/>
                        </a:rPr>
                        <a:t>5.Муреин </a:t>
                      </a:r>
                      <a:endParaRPr b="0" lang="ru-RU" sz="2000" strike="noStrike" u="none">
                        <a:solidFill>
                          <a:srgbClr val="000000"/>
                        </a:solidFill>
                        <a:uFillTx/>
                        <a:latin typeface="Calibri"/>
                      </a:endParaRPr>
                    </a:p>
                    <a:p>
                      <a:pPr>
                        <a:lnSpc>
                          <a:spcPct val="107000"/>
                        </a:lnSpc>
                        <a:tabLst>
                          <a:tab algn="l" pos="0"/>
                          <a:tab algn="l" pos="914400"/>
                          <a:tab algn="l" pos="1828800"/>
                          <a:tab algn="l" pos="2743200"/>
                          <a:tab algn="l" pos="3657600"/>
                          <a:tab algn="l" pos="4572000"/>
                          <a:tab algn="l" pos="5486400"/>
                          <a:tab algn="l" pos="6400800"/>
                          <a:tab algn="l" pos="7315200"/>
                          <a:tab algn="l" pos="8229600"/>
                          <a:tab algn="l" pos="9144000"/>
                          <a:tab algn="l" pos="10058400"/>
                        </a:tabLst>
                      </a:pPr>
                      <a:endParaRPr b="0" lang="ru-RU" sz="2000" strike="noStrike" u="none">
                        <a:solidFill>
                          <a:srgbClr val="000000"/>
                        </a:solidFill>
                        <a:uFillTx/>
                        <a:latin typeface="Calibri"/>
                      </a:endParaRPr>
                    </a:p>
                  </a:txBody>
                  <a:tcPr anchor="t" marL="41760" marR="41760">
                    <a:lnL w="5760">
                      <a:solidFill>
                        <a:srgbClr val="000000"/>
                      </a:solidFill>
                      <a:prstDash val="solid"/>
                    </a:lnL>
                    <a:lnR w="5760">
                      <a:solidFill>
                        <a:srgbClr val="000000"/>
                      </a:solidFill>
                      <a:prstDash val="solid"/>
                    </a:lnR>
                    <a:lnT w="5760">
                      <a:solidFill>
                        <a:srgbClr val="000000"/>
                      </a:solidFill>
                      <a:prstDash val="solid"/>
                    </a:lnT>
                    <a:lnB w="576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41760" rIns="41760" tIns="0" bIns="0" anchor="t">
                      <a:noAutofit/>
                    </a:bodyPr>
                    <a:p>
                      <a:pPr>
                        <a:lnSpc>
                          <a:spcPct val="107000"/>
                        </a:lnSpc>
                        <a:tabLst>
                          <a:tab algn="l" pos="0"/>
                          <a:tab algn="l" pos="914400"/>
                          <a:tab algn="l" pos="1828800"/>
                          <a:tab algn="l" pos="2743200"/>
                          <a:tab algn="l" pos="3657600"/>
                          <a:tab algn="l" pos="4572000"/>
                          <a:tab algn="l" pos="5486400"/>
                          <a:tab algn="l" pos="6400800"/>
                          <a:tab algn="l" pos="7315200"/>
                          <a:tab algn="l" pos="8229600"/>
                          <a:tab algn="l" pos="9144000"/>
                          <a:tab algn="l" pos="10058400"/>
                        </a:tabLst>
                      </a:pPr>
                      <a:r>
                        <a:rPr b="0" lang="ru-RU" sz="2000" strike="noStrike" u="none">
                          <a:solidFill>
                            <a:srgbClr val="4472c4"/>
                          </a:solidFill>
                          <a:uFillTx/>
                          <a:latin typeface="Times New Roman"/>
                          <a:ea typeface="Calibri"/>
                        </a:rPr>
                        <a:t> </a:t>
                      </a:r>
                      <a:r>
                        <a:rPr b="0" lang="ru-RU" sz="2000" strike="noStrike" u="none">
                          <a:solidFill>
                            <a:srgbClr val="4472c4"/>
                          </a:solidFill>
                          <a:uFillTx/>
                          <a:latin typeface="Times New Roman"/>
                          <a:ea typeface="Calibri"/>
                        </a:rPr>
                        <a:t>5</a:t>
                      </a:r>
                      <a:r>
                        <a:rPr b="0" lang="en-US" sz="2000" strike="noStrike" u="none">
                          <a:solidFill>
                            <a:srgbClr val="4472c4"/>
                          </a:solidFill>
                          <a:uFillTx/>
                          <a:latin typeface="Times New Roman"/>
                          <a:ea typeface="Calibri"/>
                        </a:rPr>
                        <a:t>G</a:t>
                      </a:r>
                      <a:endParaRPr b="0" lang="ru-RU" sz="2000" strike="noStrike" u="none">
                        <a:solidFill>
                          <a:srgbClr val="000000"/>
                        </a:solidFill>
                        <a:uFillTx/>
                        <a:latin typeface="Calibri"/>
                      </a:endParaRPr>
                    </a:p>
                  </a:txBody>
                  <a:tcPr anchor="t" marL="41760" marR="41760">
                    <a:lnL w="5760">
                      <a:solidFill>
                        <a:srgbClr val="000000"/>
                      </a:solidFill>
                      <a:prstDash val="solid"/>
                    </a:lnL>
                    <a:lnR w="5760">
                      <a:solidFill>
                        <a:srgbClr val="000000"/>
                      </a:solidFill>
                      <a:prstDash val="solid"/>
                    </a:lnR>
                    <a:lnT w="5760">
                      <a:solidFill>
                        <a:srgbClr val="000000"/>
                      </a:solidFill>
                      <a:prstDash val="solid"/>
                    </a:lnT>
                    <a:lnB w="576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41760" rIns="41760" tIns="0" bIns="0" anchor="t">
                      <a:noAutofit/>
                    </a:bodyPr>
                    <a:p>
                      <a:pPr>
                        <a:lnSpc>
                          <a:spcPct val="107000"/>
                        </a:lnSpc>
                        <a:tabLst>
                          <a:tab algn="l" pos="0"/>
                          <a:tab algn="l" pos="914400"/>
                          <a:tab algn="l" pos="1828800"/>
                          <a:tab algn="l" pos="2743200"/>
                          <a:tab algn="l" pos="3657600"/>
                          <a:tab algn="l" pos="4572000"/>
                          <a:tab algn="l" pos="5486400"/>
                          <a:tab algn="l" pos="6400800"/>
                          <a:tab algn="l" pos="7315200"/>
                          <a:tab algn="l" pos="8229600"/>
                          <a:tab algn="l" pos="9144000"/>
                          <a:tab algn="l" pos="10058400"/>
                        </a:tabLst>
                      </a:pPr>
                      <a:r>
                        <a:rPr b="0" lang="en-US" sz="2000" strike="noStrike" u="none">
                          <a:solidFill>
                            <a:srgbClr val="4472c4"/>
                          </a:solidFill>
                          <a:uFillTx/>
                          <a:latin typeface="Times New Roman"/>
                          <a:ea typeface="Calibri"/>
                        </a:rPr>
                        <a:t>E</a:t>
                      </a:r>
                      <a:r>
                        <a:rPr b="0" lang="ru-RU" sz="2000" strike="noStrike" u="none">
                          <a:solidFill>
                            <a:srgbClr val="4472c4"/>
                          </a:solidFill>
                          <a:uFillTx/>
                          <a:latin typeface="Times New Roman"/>
                          <a:ea typeface="Calibri"/>
                        </a:rPr>
                        <a:t>) </a:t>
                      </a:r>
                      <a:r>
                        <a:rPr b="0" lang="kk-KZ" sz="2000" strike="noStrike" u="none">
                          <a:solidFill>
                            <a:srgbClr val="4472c4"/>
                          </a:solidFill>
                          <a:uFillTx/>
                          <a:latin typeface="Times New Roman"/>
                          <a:ea typeface="Calibri"/>
                        </a:rPr>
                        <a:t>Жасушалық мембрана құрылымының бөлігі</a:t>
                      </a:r>
                      <a:endParaRPr b="0" lang="ru-RU" sz="2000" strike="noStrike" u="none">
                        <a:solidFill>
                          <a:srgbClr val="000000"/>
                        </a:solidFill>
                        <a:uFillTx/>
                        <a:latin typeface="Calibri"/>
                      </a:endParaRPr>
                    </a:p>
                  </a:txBody>
                  <a:tcPr anchor="t" marL="41760" marR="41760">
                    <a:lnL w="5760">
                      <a:solidFill>
                        <a:srgbClr val="000000"/>
                      </a:solidFill>
                      <a:prstDash val="solid"/>
                    </a:lnL>
                    <a:lnR w="5760">
                      <a:solidFill>
                        <a:srgbClr val="000000"/>
                      </a:solidFill>
                      <a:prstDash val="solid"/>
                    </a:lnR>
                    <a:lnT w="5760">
                      <a:solidFill>
                        <a:srgbClr val="000000"/>
                      </a:solidFill>
                      <a:prstDash val="solid"/>
                    </a:lnT>
                    <a:lnB w="576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</a:tr>
              <a:tr h="652680">
                <a:tc>
                  <a:txBody>
                    <a:bodyPr lIns="41760" rIns="41760" tIns="0" bIns="0" anchor="t">
                      <a:noAutofit/>
                    </a:bodyPr>
                    <a:p>
                      <a:pPr>
                        <a:lnSpc>
                          <a:spcPct val="107000"/>
                        </a:lnSpc>
                        <a:tabLst>
                          <a:tab algn="l" pos="0"/>
                          <a:tab algn="l" pos="914400"/>
                          <a:tab algn="l" pos="1828800"/>
                          <a:tab algn="l" pos="2743200"/>
                          <a:tab algn="l" pos="3657600"/>
                          <a:tab algn="l" pos="4572000"/>
                          <a:tab algn="l" pos="5486400"/>
                          <a:tab algn="l" pos="6400800"/>
                          <a:tab algn="l" pos="7315200"/>
                          <a:tab algn="l" pos="8229600"/>
                          <a:tab algn="l" pos="9144000"/>
                          <a:tab algn="l" pos="10058400"/>
                        </a:tabLst>
                      </a:pPr>
                      <a:r>
                        <a:rPr b="0" lang="en-US" sz="2000" strike="noStrike" u="none">
                          <a:solidFill>
                            <a:srgbClr val="4472c4"/>
                          </a:solidFill>
                          <a:uFillTx/>
                          <a:latin typeface="Times New Roman"/>
                          <a:ea typeface="Calibri"/>
                        </a:rPr>
                        <a:t>6</a:t>
                      </a:r>
                      <a:r>
                        <a:rPr b="0" lang="kk-KZ" sz="2000" strike="noStrike" u="none">
                          <a:solidFill>
                            <a:srgbClr val="4472c4"/>
                          </a:solidFill>
                          <a:uFillTx/>
                          <a:latin typeface="Times New Roman"/>
                          <a:ea typeface="Calibri"/>
                        </a:rPr>
                        <a:t>.Стероидтар</a:t>
                      </a:r>
                      <a:endParaRPr b="0" lang="ru-RU" sz="2000" strike="noStrike" u="none">
                        <a:solidFill>
                          <a:srgbClr val="000000"/>
                        </a:solidFill>
                        <a:uFillTx/>
                        <a:latin typeface="Calibri"/>
                      </a:endParaRPr>
                    </a:p>
                  </a:txBody>
                  <a:tcPr anchor="t" marL="41760" marR="41760">
                    <a:lnL w="5760">
                      <a:solidFill>
                        <a:srgbClr val="000000"/>
                      </a:solidFill>
                      <a:prstDash val="solid"/>
                    </a:lnL>
                    <a:lnR w="5760">
                      <a:solidFill>
                        <a:srgbClr val="000000"/>
                      </a:solidFill>
                      <a:prstDash val="solid"/>
                    </a:lnR>
                    <a:lnT w="5760">
                      <a:solidFill>
                        <a:srgbClr val="000000"/>
                      </a:solidFill>
                      <a:prstDash val="solid"/>
                    </a:lnT>
                    <a:lnB w="576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41760" rIns="41760" tIns="0" bIns="0" anchor="t">
                      <a:noAutofit/>
                    </a:bodyPr>
                    <a:p>
                      <a:pPr>
                        <a:lnSpc>
                          <a:spcPct val="107000"/>
                        </a:lnSpc>
                        <a:tabLst>
                          <a:tab algn="l" pos="0"/>
                          <a:tab algn="l" pos="914400"/>
                          <a:tab algn="l" pos="1828800"/>
                          <a:tab algn="l" pos="2743200"/>
                          <a:tab algn="l" pos="3657600"/>
                          <a:tab algn="l" pos="4572000"/>
                          <a:tab algn="l" pos="5486400"/>
                          <a:tab algn="l" pos="6400800"/>
                          <a:tab algn="l" pos="7315200"/>
                          <a:tab algn="l" pos="8229600"/>
                          <a:tab algn="l" pos="9144000"/>
                          <a:tab algn="l" pos="10058400"/>
                        </a:tabLst>
                      </a:pPr>
                      <a:r>
                        <a:rPr b="0" lang="ru-RU" sz="2000" strike="noStrike" u="none">
                          <a:solidFill>
                            <a:srgbClr val="4472c4"/>
                          </a:solidFill>
                          <a:uFillTx/>
                          <a:latin typeface="Times New Roman"/>
                          <a:ea typeface="Calibri"/>
                        </a:rPr>
                        <a:t> </a:t>
                      </a:r>
                      <a:r>
                        <a:rPr b="0" lang="en-US" sz="2000" strike="noStrike" u="none">
                          <a:solidFill>
                            <a:srgbClr val="4472c4"/>
                          </a:solidFill>
                          <a:uFillTx/>
                          <a:latin typeface="Times New Roman"/>
                          <a:ea typeface="Calibri"/>
                        </a:rPr>
                        <a:t>6C</a:t>
                      </a:r>
                      <a:endParaRPr b="0" lang="ru-RU" sz="2000" strike="noStrike" u="none">
                        <a:solidFill>
                          <a:srgbClr val="000000"/>
                        </a:solidFill>
                        <a:uFillTx/>
                        <a:latin typeface="Calibri"/>
                      </a:endParaRPr>
                    </a:p>
                  </a:txBody>
                  <a:tcPr anchor="t" marL="41760" marR="41760">
                    <a:lnL w="5760">
                      <a:solidFill>
                        <a:srgbClr val="000000"/>
                      </a:solidFill>
                      <a:prstDash val="solid"/>
                    </a:lnL>
                    <a:lnR w="5760">
                      <a:solidFill>
                        <a:srgbClr val="000000"/>
                      </a:solidFill>
                      <a:prstDash val="solid"/>
                    </a:lnR>
                    <a:lnT w="5760">
                      <a:solidFill>
                        <a:srgbClr val="000000"/>
                      </a:solidFill>
                      <a:prstDash val="solid"/>
                    </a:lnT>
                    <a:lnB w="576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41760" rIns="41760" tIns="0" bIns="0" anchor="t">
                      <a:noAutofit/>
                    </a:bodyPr>
                    <a:p>
                      <a:pPr>
                        <a:lnSpc>
                          <a:spcPct val="107000"/>
                        </a:lnSpc>
                        <a:tabLst>
                          <a:tab algn="l" pos="0"/>
                          <a:tab algn="l" pos="914400"/>
                          <a:tab algn="l" pos="1828800"/>
                          <a:tab algn="l" pos="2743200"/>
                          <a:tab algn="l" pos="3657600"/>
                          <a:tab algn="l" pos="4572000"/>
                          <a:tab algn="l" pos="5486400"/>
                          <a:tab algn="l" pos="6400800"/>
                          <a:tab algn="l" pos="7315200"/>
                          <a:tab algn="l" pos="8229600"/>
                          <a:tab algn="l" pos="9144000"/>
                          <a:tab algn="l" pos="10058400"/>
                        </a:tabLst>
                      </a:pPr>
                      <a:r>
                        <a:rPr b="0" lang="en-US" sz="2000" strike="noStrike" u="none">
                          <a:solidFill>
                            <a:srgbClr val="4472c4"/>
                          </a:solidFill>
                          <a:uFillTx/>
                          <a:latin typeface="Times New Roman"/>
                          <a:ea typeface="Calibri"/>
                        </a:rPr>
                        <a:t>G)</a:t>
                      </a:r>
                      <a:r>
                        <a:rPr b="0" lang="kk-KZ" sz="2000" strike="noStrike" u="none">
                          <a:solidFill>
                            <a:srgbClr val="4472c4"/>
                          </a:solidFill>
                          <a:uFillTx/>
                          <a:latin typeface="Times New Roman"/>
                          <a:ea typeface="Calibri"/>
                        </a:rPr>
                        <a:t> Бактерия жасушасының тірегін құрайтын</a:t>
                      </a:r>
                      <a:endParaRPr b="0" lang="ru-RU" sz="2000" strike="noStrike" u="none">
                        <a:solidFill>
                          <a:srgbClr val="000000"/>
                        </a:solidFill>
                        <a:uFillTx/>
                        <a:latin typeface="Calibri"/>
                      </a:endParaRPr>
                    </a:p>
                    <a:p>
                      <a:pPr>
                        <a:lnSpc>
                          <a:spcPct val="107000"/>
                        </a:lnSpc>
                        <a:tabLst>
                          <a:tab algn="l" pos="0"/>
                          <a:tab algn="l" pos="914400"/>
                          <a:tab algn="l" pos="1828800"/>
                          <a:tab algn="l" pos="2743200"/>
                          <a:tab algn="l" pos="3657600"/>
                          <a:tab algn="l" pos="4572000"/>
                          <a:tab algn="l" pos="5486400"/>
                          <a:tab algn="l" pos="6400800"/>
                          <a:tab algn="l" pos="7315200"/>
                          <a:tab algn="l" pos="8229600"/>
                          <a:tab algn="l" pos="9144000"/>
                          <a:tab algn="l" pos="10058400"/>
                        </a:tabLst>
                      </a:pPr>
                      <a:r>
                        <a:rPr b="0" lang="kk-KZ" sz="2000" strike="noStrike" u="none">
                          <a:solidFill>
                            <a:srgbClr val="4472c4"/>
                          </a:solidFill>
                          <a:uFillTx/>
                          <a:latin typeface="Times New Roman"/>
                          <a:ea typeface="Calibri"/>
                        </a:rPr>
                        <a:t>полимер</a:t>
                      </a:r>
                      <a:endParaRPr b="0" lang="ru-RU" sz="2000" strike="noStrike" u="none">
                        <a:solidFill>
                          <a:srgbClr val="000000"/>
                        </a:solidFill>
                        <a:uFillTx/>
                        <a:latin typeface="Calibri"/>
                      </a:endParaRPr>
                    </a:p>
                  </a:txBody>
                  <a:tcPr anchor="t" marL="41760" marR="41760">
                    <a:lnL w="5760">
                      <a:solidFill>
                        <a:srgbClr val="000000"/>
                      </a:solidFill>
                      <a:prstDash val="solid"/>
                    </a:lnL>
                    <a:lnR w="5760">
                      <a:solidFill>
                        <a:srgbClr val="000000"/>
                      </a:solidFill>
                      <a:prstDash val="solid"/>
                    </a:lnR>
                    <a:lnT w="5760">
                      <a:solidFill>
                        <a:srgbClr val="000000"/>
                      </a:solidFill>
                      <a:prstDash val="solid"/>
                    </a:lnT>
                    <a:lnB w="576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89" name="Rectangle 33"/>
          <p:cNvSpPr/>
          <p:nvPr/>
        </p:nvSpPr>
        <p:spPr>
          <a:xfrm>
            <a:off x="4297320" y="1825560"/>
            <a:ext cx="12192120" cy="4572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ru-RU" sz="1800" strike="noStrike" u="none">
              <a:solidFill>
                <a:srgbClr val="000000"/>
              </a:solidFill>
              <a:uFillTx/>
              <a:latin typeface="Calibri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Прямоугольник 4"/>
          <p:cNvSpPr/>
          <p:nvPr/>
        </p:nvSpPr>
        <p:spPr>
          <a:xfrm>
            <a:off x="0" y="196920"/>
            <a:ext cx="12192120" cy="704880"/>
          </a:xfrm>
          <a:prstGeom prst="rect">
            <a:avLst/>
          </a:prstGeom>
          <a:solidFill>
            <a:srgbClr val="5b9bd5"/>
          </a:solidFill>
          <a:ln w="12600">
            <a:solidFill>
              <a:srgbClr val="41719c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no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ru-RU" sz="2000" strike="noStrike" u="none">
              <a:solidFill>
                <a:srgbClr val="000000"/>
              </a:solidFill>
              <a:uFillTx/>
              <a:latin typeface="Calibri"/>
            </a:endParaRPr>
          </a:p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ru-RU" sz="2400" strike="noStrike" u="none">
              <a:solidFill>
                <a:srgbClr val="000000"/>
              </a:solidFill>
              <a:uFillTx/>
              <a:latin typeface="Calibri"/>
            </a:endParaRPr>
          </a:p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kk-KZ" sz="2400" strike="noStrike" u="none">
                <a:solidFill>
                  <a:srgbClr val="ffffff"/>
                </a:solidFill>
                <a:uFillTx/>
                <a:latin typeface="Times New Roman"/>
                <a:ea typeface="Times New Roman"/>
              </a:rPr>
              <a:t>Бекіту тапсырмасы. Берілген түйін сөздерді дұрыс байланыстырыңыз </a:t>
            </a:r>
            <a:endParaRPr b="0" lang="ru-RU" sz="2400" strike="noStrike" u="none">
              <a:solidFill>
                <a:srgbClr val="000000"/>
              </a:solidFill>
              <a:uFillTx/>
              <a:latin typeface="Calibri"/>
            </a:endParaRPr>
          </a:p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ru-RU" sz="2400" strike="noStrike" u="none">
              <a:solidFill>
                <a:srgbClr val="000000"/>
              </a:solidFill>
              <a:uFillTx/>
              <a:latin typeface="Calibri"/>
            </a:endParaRPr>
          </a:p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kk-KZ" sz="2400" strike="noStrike" u="none">
                <a:solidFill>
                  <a:srgbClr val="ffffff"/>
                </a:solidFill>
                <a:uFillTx/>
                <a:latin typeface="Times New Roman"/>
                <a:ea typeface="Times New Roman"/>
              </a:rPr>
              <a:t>   </a:t>
            </a:r>
            <a:endParaRPr b="0" lang="ru-RU" sz="2400" strike="noStrike" u="none">
              <a:solidFill>
                <a:srgbClr val="000000"/>
              </a:solidFill>
              <a:uFillTx/>
              <a:latin typeface="Calibri"/>
            </a:endParaRPr>
          </a:p>
        </p:txBody>
      </p:sp>
      <p:sp>
        <p:nvSpPr>
          <p:cNvPr id="91" name="Прямоугольник 7"/>
          <p:cNvSpPr/>
          <p:nvPr/>
        </p:nvSpPr>
        <p:spPr>
          <a:xfrm>
            <a:off x="7286760" y="5276880"/>
            <a:ext cx="4419360" cy="3988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kk-KZ" sz="2000" strike="noStrike" u="none">
                <a:solidFill>
                  <a:srgbClr val="4472c4"/>
                </a:solidFill>
                <a:uFillTx/>
                <a:latin typeface="Times New Roman"/>
                <a:ea typeface="Times New Roman"/>
              </a:rPr>
              <a:t>     </a:t>
            </a:r>
            <a:endParaRPr b="0" lang="ru-RU" sz="2000" strike="noStrike" u="none">
              <a:solidFill>
                <a:srgbClr val="000000"/>
              </a:solidFill>
              <a:uFillTx/>
              <a:latin typeface="Calibri"/>
            </a:endParaRPr>
          </a:p>
        </p:txBody>
      </p:sp>
      <p:pic>
        <p:nvPicPr>
          <p:cNvPr id="92" name="Picture 2" descr=""/>
          <p:cNvPicPr/>
          <p:nvPr/>
        </p:nvPicPr>
        <p:blipFill>
          <a:blip r:embed="rId1"/>
          <a:stretch/>
        </p:blipFill>
        <p:spPr>
          <a:xfrm>
            <a:off x="477720" y="6505560"/>
            <a:ext cx="11558880" cy="49320"/>
          </a:xfrm>
          <a:prstGeom prst="rect">
            <a:avLst/>
          </a:prstGeom>
          <a:ln w="0">
            <a:noFill/>
          </a:ln>
        </p:spPr>
      </p:pic>
      <p:sp>
        <p:nvSpPr>
          <p:cNvPr id="93" name="Rectangle 16"/>
          <p:cNvSpPr/>
          <p:nvPr/>
        </p:nvSpPr>
        <p:spPr>
          <a:xfrm>
            <a:off x="3830760" y="2479680"/>
            <a:ext cx="9678960" cy="4665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ru-RU" sz="1800" strike="noStrike" u="none">
              <a:solidFill>
                <a:srgbClr val="000000"/>
              </a:solidFill>
              <a:uFillTx/>
              <a:latin typeface="Calibri"/>
            </a:endParaRPr>
          </a:p>
        </p:txBody>
      </p:sp>
      <p:sp>
        <p:nvSpPr>
          <p:cNvPr id="94" name="Rectangle 17"/>
          <p:cNvSpPr/>
          <p:nvPr/>
        </p:nvSpPr>
        <p:spPr>
          <a:xfrm>
            <a:off x="2133720" y="3090600"/>
            <a:ext cx="8113680" cy="4294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kk-KZ" sz="1100" strike="noStrike" u="none">
                <a:solidFill>
                  <a:srgbClr val="000000"/>
                </a:solidFill>
                <a:uFillTx/>
                <a:latin typeface="Calibri"/>
                <a:ea typeface="Arial"/>
              </a:rPr>
              <a:t>  </a:t>
            </a:r>
            <a:endParaRPr b="0" lang="ru-RU" sz="1100" strike="noStrike" u="none">
              <a:solidFill>
                <a:srgbClr val="000000"/>
              </a:solidFill>
              <a:uFillTx/>
              <a:latin typeface="Calibri"/>
            </a:endParaRPr>
          </a:p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ru-RU" sz="1100" strike="noStrike" u="none">
              <a:solidFill>
                <a:srgbClr val="000000"/>
              </a:solidFill>
              <a:uFillTx/>
              <a:latin typeface="Calibri"/>
            </a:endParaRPr>
          </a:p>
        </p:txBody>
      </p:sp>
      <p:pic>
        <p:nvPicPr>
          <p:cNvPr id="95" name="Picture 3" descr=""/>
          <p:cNvPicPr/>
          <p:nvPr/>
        </p:nvPicPr>
        <p:blipFill>
          <a:blip r:embed="rId2"/>
          <a:stretch/>
        </p:blipFill>
        <p:spPr>
          <a:xfrm>
            <a:off x="592200" y="6632640"/>
            <a:ext cx="10710720" cy="128520"/>
          </a:xfrm>
          <a:prstGeom prst="rect">
            <a:avLst/>
          </a:prstGeom>
          <a:ln w="0">
            <a:noFill/>
          </a:ln>
        </p:spPr>
      </p:pic>
      <p:sp>
        <p:nvSpPr>
          <p:cNvPr id="96" name="Прямоугольник 1"/>
          <p:cNvSpPr/>
          <p:nvPr/>
        </p:nvSpPr>
        <p:spPr>
          <a:xfrm>
            <a:off x="6826320" y="1160640"/>
            <a:ext cx="2306520" cy="664920"/>
          </a:xfrm>
          <a:prstGeom prst="rect">
            <a:avLst/>
          </a:prstGeom>
          <a:solidFill>
            <a:srgbClr val="ffffff"/>
          </a:solidFill>
          <a:ln w="12600">
            <a:solidFill>
              <a:srgbClr val="70ad47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no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kk-KZ" sz="2400" strike="noStrike" u="none">
                <a:solidFill>
                  <a:srgbClr val="4472c4"/>
                </a:solidFill>
                <a:uFillTx/>
                <a:latin typeface="Times New Roman"/>
                <a:ea typeface="Times New Roman"/>
              </a:rPr>
              <a:t>энергия көзі </a:t>
            </a:r>
            <a:endParaRPr b="0" lang="ru-RU" sz="2400" strike="noStrike" u="none">
              <a:solidFill>
                <a:srgbClr val="000000"/>
              </a:solidFill>
              <a:uFillTx/>
              <a:latin typeface="Calibri"/>
            </a:endParaRPr>
          </a:p>
        </p:txBody>
      </p:sp>
      <p:pic>
        <p:nvPicPr>
          <p:cNvPr id="97" name="Рисунок 2" descr=""/>
          <p:cNvPicPr/>
          <p:nvPr/>
        </p:nvPicPr>
        <p:blipFill>
          <a:blip r:embed="rId3"/>
          <a:stretch/>
        </p:blipFill>
        <p:spPr>
          <a:xfrm>
            <a:off x="5364000" y="4019400"/>
            <a:ext cx="2318040" cy="676440"/>
          </a:xfrm>
          <a:prstGeom prst="rect">
            <a:avLst/>
          </a:prstGeom>
          <a:ln w="0">
            <a:noFill/>
          </a:ln>
        </p:spPr>
      </p:pic>
      <p:pic>
        <p:nvPicPr>
          <p:cNvPr id="98" name="Рисунок 3" descr=""/>
          <p:cNvPicPr/>
          <p:nvPr/>
        </p:nvPicPr>
        <p:blipFill>
          <a:blip r:embed="rId4"/>
          <a:stretch/>
        </p:blipFill>
        <p:spPr>
          <a:xfrm>
            <a:off x="1425600" y="3589200"/>
            <a:ext cx="2316240" cy="677880"/>
          </a:xfrm>
          <a:prstGeom prst="rect">
            <a:avLst/>
          </a:prstGeom>
          <a:ln w="0">
            <a:noFill/>
          </a:ln>
        </p:spPr>
      </p:pic>
      <p:pic>
        <p:nvPicPr>
          <p:cNvPr id="99" name="Рисунок 5" descr=""/>
          <p:cNvPicPr/>
          <p:nvPr/>
        </p:nvPicPr>
        <p:blipFill>
          <a:blip r:embed="rId5"/>
          <a:stretch/>
        </p:blipFill>
        <p:spPr>
          <a:xfrm>
            <a:off x="4027320" y="1812960"/>
            <a:ext cx="2316240" cy="677880"/>
          </a:xfrm>
          <a:prstGeom prst="rect">
            <a:avLst/>
          </a:prstGeom>
          <a:ln w="0">
            <a:noFill/>
          </a:ln>
        </p:spPr>
      </p:pic>
      <p:sp>
        <p:nvSpPr>
          <p:cNvPr id="100" name="TextBox 6"/>
          <p:cNvSpPr/>
          <p:nvPr/>
        </p:nvSpPr>
        <p:spPr>
          <a:xfrm>
            <a:off x="4401360" y="1913040"/>
            <a:ext cx="1693800" cy="459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kk-KZ" sz="2400" strike="noStrike" u="none">
                <a:solidFill>
                  <a:srgbClr val="4472c4"/>
                </a:solidFill>
                <a:uFillTx/>
                <a:latin typeface="Times New Roman"/>
                <a:ea typeface="Times New Roman"/>
              </a:rPr>
              <a:t>Көмірсулар</a:t>
            </a:r>
            <a:endParaRPr b="0" lang="ru-RU" sz="2400" strike="noStrike" u="none">
              <a:solidFill>
                <a:srgbClr val="000000"/>
              </a:solidFill>
              <a:uFillTx/>
              <a:latin typeface="Calibri"/>
            </a:endParaRPr>
          </a:p>
        </p:txBody>
      </p:sp>
      <p:sp>
        <p:nvSpPr>
          <p:cNvPr id="101" name="TextBox 7"/>
          <p:cNvSpPr/>
          <p:nvPr/>
        </p:nvSpPr>
        <p:spPr>
          <a:xfrm>
            <a:off x="5803920" y="4022640"/>
            <a:ext cx="1349280" cy="459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kk-KZ" sz="2400" strike="noStrike" u="none">
                <a:solidFill>
                  <a:srgbClr val="4472c4"/>
                </a:solidFill>
                <a:uFillTx/>
                <a:latin typeface="Times New Roman"/>
                <a:ea typeface="Times New Roman"/>
              </a:rPr>
              <a:t>Липид   </a:t>
            </a:r>
            <a:endParaRPr b="0" lang="ru-RU" sz="2400" strike="noStrike" u="none">
              <a:solidFill>
                <a:srgbClr val="000000"/>
              </a:solidFill>
              <a:uFillTx/>
              <a:latin typeface="Calibri"/>
            </a:endParaRPr>
          </a:p>
        </p:txBody>
      </p:sp>
      <p:pic>
        <p:nvPicPr>
          <p:cNvPr id="102" name="Рисунок 8" descr=""/>
          <p:cNvPicPr/>
          <p:nvPr/>
        </p:nvPicPr>
        <p:blipFill>
          <a:blip r:embed="rId6"/>
          <a:stretch/>
        </p:blipFill>
        <p:spPr>
          <a:xfrm>
            <a:off x="6084720" y="5049720"/>
            <a:ext cx="5019840" cy="809640"/>
          </a:xfrm>
          <a:prstGeom prst="rect">
            <a:avLst/>
          </a:prstGeom>
          <a:ln w="0">
            <a:noFill/>
          </a:ln>
        </p:spPr>
      </p:pic>
      <p:pic>
        <p:nvPicPr>
          <p:cNvPr id="103" name="Рисунок 9" descr=""/>
          <p:cNvPicPr/>
          <p:nvPr/>
        </p:nvPicPr>
        <p:blipFill>
          <a:blip r:embed="rId7"/>
          <a:stretch/>
        </p:blipFill>
        <p:spPr>
          <a:xfrm>
            <a:off x="4675320" y="2944800"/>
            <a:ext cx="2841480" cy="676440"/>
          </a:xfrm>
          <a:prstGeom prst="rect">
            <a:avLst/>
          </a:prstGeom>
          <a:ln w="0">
            <a:noFill/>
          </a:ln>
        </p:spPr>
      </p:pic>
      <p:pic>
        <p:nvPicPr>
          <p:cNvPr id="104" name="Рисунок 10" descr=""/>
          <p:cNvPicPr/>
          <p:nvPr/>
        </p:nvPicPr>
        <p:blipFill>
          <a:blip r:embed="rId8"/>
          <a:stretch/>
        </p:blipFill>
        <p:spPr>
          <a:xfrm>
            <a:off x="1425600" y="2487600"/>
            <a:ext cx="2316240" cy="676440"/>
          </a:xfrm>
          <a:prstGeom prst="rect">
            <a:avLst/>
          </a:prstGeom>
          <a:ln w="0">
            <a:noFill/>
          </a:ln>
        </p:spPr>
      </p:pic>
      <p:sp>
        <p:nvSpPr>
          <p:cNvPr id="105" name="TextBox 11"/>
          <p:cNvSpPr/>
          <p:nvPr/>
        </p:nvSpPr>
        <p:spPr>
          <a:xfrm>
            <a:off x="1712880" y="2554200"/>
            <a:ext cx="1743120" cy="459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kk-KZ" sz="2400" strike="noStrike" u="none">
                <a:solidFill>
                  <a:srgbClr val="4472c4"/>
                </a:solidFill>
                <a:uFillTx/>
                <a:latin typeface="Times New Roman"/>
                <a:ea typeface="Times New Roman"/>
              </a:rPr>
              <a:t>Сахароза</a:t>
            </a:r>
            <a:endParaRPr b="0" lang="ru-RU" sz="2400" strike="noStrike" u="none">
              <a:solidFill>
                <a:srgbClr val="000000"/>
              </a:solidFill>
              <a:uFillTx/>
              <a:latin typeface="Calibri"/>
            </a:endParaRPr>
          </a:p>
        </p:txBody>
      </p:sp>
      <p:pic>
        <p:nvPicPr>
          <p:cNvPr id="106" name="Рисунок 19" descr=""/>
          <p:cNvPicPr/>
          <p:nvPr/>
        </p:nvPicPr>
        <p:blipFill>
          <a:blip r:embed="rId9"/>
          <a:stretch/>
        </p:blipFill>
        <p:spPr>
          <a:xfrm>
            <a:off x="8196120" y="2819520"/>
            <a:ext cx="2318040" cy="677880"/>
          </a:xfrm>
          <a:prstGeom prst="rect">
            <a:avLst/>
          </a:prstGeom>
          <a:ln w="0">
            <a:noFill/>
          </a:ln>
        </p:spPr>
      </p:pic>
      <p:sp>
        <p:nvSpPr>
          <p:cNvPr id="107" name="TextBox 13"/>
          <p:cNvSpPr/>
          <p:nvPr/>
        </p:nvSpPr>
        <p:spPr>
          <a:xfrm>
            <a:off x="8300880" y="2819520"/>
            <a:ext cx="1946520" cy="459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kk-KZ" sz="2400" strike="noStrike" u="none">
                <a:solidFill>
                  <a:srgbClr val="4472c4"/>
                </a:solidFill>
                <a:uFillTx/>
                <a:latin typeface="Times New Roman"/>
                <a:ea typeface="Times New Roman"/>
              </a:rPr>
              <a:t>дисахарид</a:t>
            </a:r>
            <a:endParaRPr b="0" lang="ru-RU" sz="2400" strike="noStrike" u="none">
              <a:solidFill>
                <a:srgbClr val="000000"/>
              </a:solidFill>
              <a:uFillTx/>
              <a:latin typeface="Calibri"/>
            </a:endParaRPr>
          </a:p>
        </p:txBody>
      </p:sp>
      <p:sp>
        <p:nvSpPr>
          <p:cNvPr id="108" name="TextBox 15"/>
          <p:cNvSpPr/>
          <p:nvPr/>
        </p:nvSpPr>
        <p:spPr>
          <a:xfrm>
            <a:off x="1879200" y="3687840"/>
            <a:ext cx="1099440" cy="459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kk-KZ" sz="2400" strike="noStrike" u="none">
                <a:solidFill>
                  <a:srgbClr val="4472c4"/>
                </a:solidFill>
                <a:uFillTx/>
                <a:latin typeface="Times New Roman"/>
                <a:ea typeface="Times New Roman"/>
              </a:rPr>
              <a:t>Хитин </a:t>
            </a:r>
            <a:endParaRPr b="0" lang="ru-RU" sz="2400" strike="noStrike" u="none">
              <a:solidFill>
                <a:srgbClr val="000000"/>
              </a:solidFill>
              <a:uFillTx/>
              <a:latin typeface="Calibri"/>
            </a:endParaRPr>
          </a:p>
        </p:txBody>
      </p:sp>
      <p:sp>
        <p:nvSpPr>
          <p:cNvPr id="109" name="TextBox 17"/>
          <p:cNvSpPr/>
          <p:nvPr/>
        </p:nvSpPr>
        <p:spPr>
          <a:xfrm>
            <a:off x="6173640" y="5130720"/>
            <a:ext cx="5486400" cy="8254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kk-KZ" sz="2400" strike="noStrike" u="none">
                <a:solidFill>
                  <a:srgbClr val="4472c4"/>
                </a:solidFill>
                <a:uFillTx/>
                <a:latin typeface="Times New Roman"/>
                <a:ea typeface="Times New Roman"/>
              </a:rPr>
              <a:t>жәндіктер мен саңырауқұлақтардың сыртқы қаңқасы</a:t>
            </a:r>
            <a:endParaRPr b="0" lang="ru-RU" sz="2400" strike="noStrike" u="none">
              <a:solidFill>
                <a:srgbClr val="000000"/>
              </a:solidFill>
              <a:uFillTx/>
              <a:latin typeface="Calibri"/>
            </a:endParaRPr>
          </a:p>
        </p:txBody>
      </p:sp>
      <p:sp>
        <p:nvSpPr>
          <p:cNvPr id="110" name="TextBox 18"/>
          <p:cNvSpPr/>
          <p:nvPr/>
        </p:nvSpPr>
        <p:spPr>
          <a:xfrm>
            <a:off x="4879800" y="3051000"/>
            <a:ext cx="2754360" cy="459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kk-KZ" sz="2400" strike="noStrike" u="none">
                <a:solidFill>
                  <a:srgbClr val="4472c4"/>
                </a:solidFill>
                <a:uFillTx/>
                <a:latin typeface="Times New Roman"/>
                <a:ea typeface="Times New Roman"/>
              </a:rPr>
              <a:t>38,9 кДж энергия  </a:t>
            </a:r>
            <a:endParaRPr b="0" lang="ru-RU" sz="2400" strike="noStrike" u="none">
              <a:solidFill>
                <a:srgbClr val="000000"/>
              </a:solidFill>
              <a:uFillTx/>
              <a:latin typeface="Calibri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Прямоугольник 4"/>
          <p:cNvSpPr/>
          <p:nvPr/>
        </p:nvSpPr>
        <p:spPr>
          <a:xfrm>
            <a:off x="0" y="196920"/>
            <a:ext cx="12192120" cy="704880"/>
          </a:xfrm>
          <a:prstGeom prst="rect">
            <a:avLst/>
          </a:prstGeom>
          <a:solidFill>
            <a:srgbClr val="5b9bd5"/>
          </a:solidFill>
          <a:ln w="12600">
            <a:solidFill>
              <a:srgbClr val="41719c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no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ru-RU" sz="2000" strike="noStrike" u="none">
              <a:solidFill>
                <a:srgbClr val="000000"/>
              </a:solidFill>
              <a:uFillTx/>
              <a:latin typeface="Calibri"/>
            </a:endParaRPr>
          </a:p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ru-RU" sz="2400" strike="noStrike" u="none">
              <a:solidFill>
                <a:srgbClr val="000000"/>
              </a:solidFill>
              <a:uFillTx/>
              <a:latin typeface="Calibri"/>
            </a:endParaRPr>
          </a:p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kk-KZ" sz="2400" strike="noStrike" u="none">
                <a:solidFill>
                  <a:srgbClr val="ffffff"/>
                </a:solidFill>
                <a:uFillTx/>
                <a:latin typeface="Times New Roman"/>
                <a:ea typeface="Times New Roman"/>
              </a:rPr>
              <a:t>Бекіту тапсырмасы. Берілген түйін сөздерді дұрыс байланыстырыңыз </a:t>
            </a:r>
            <a:endParaRPr b="0" lang="ru-RU" sz="2400" strike="noStrike" u="none">
              <a:solidFill>
                <a:srgbClr val="000000"/>
              </a:solidFill>
              <a:uFillTx/>
              <a:latin typeface="Calibri"/>
            </a:endParaRPr>
          </a:p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ru-RU" sz="2400" strike="noStrike" u="none">
              <a:solidFill>
                <a:srgbClr val="000000"/>
              </a:solidFill>
              <a:uFillTx/>
              <a:latin typeface="Calibri"/>
            </a:endParaRPr>
          </a:p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kk-KZ" sz="2400" strike="noStrike" u="none">
                <a:solidFill>
                  <a:srgbClr val="ffffff"/>
                </a:solidFill>
                <a:uFillTx/>
                <a:latin typeface="Times New Roman"/>
                <a:ea typeface="Times New Roman"/>
              </a:rPr>
              <a:t>   </a:t>
            </a:r>
            <a:endParaRPr b="0" lang="ru-RU" sz="2400" strike="noStrike" u="none">
              <a:solidFill>
                <a:srgbClr val="000000"/>
              </a:solidFill>
              <a:uFillTx/>
              <a:latin typeface="Calibri"/>
            </a:endParaRPr>
          </a:p>
        </p:txBody>
      </p:sp>
      <p:sp>
        <p:nvSpPr>
          <p:cNvPr id="112" name="Прямоугольник 7"/>
          <p:cNvSpPr/>
          <p:nvPr/>
        </p:nvSpPr>
        <p:spPr>
          <a:xfrm>
            <a:off x="7286760" y="5276880"/>
            <a:ext cx="4419360" cy="3988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kk-KZ" sz="2000" strike="noStrike" u="none">
                <a:solidFill>
                  <a:srgbClr val="4472c4"/>
                </a:solidFill>
                <a:uFillTx/>
                <a:latin typeface="Times New Roman"/>
                <a:ea typeface="Times New Roman"/>
              </a:rPr>
              <a:t>     </a:t>
            </a:r>
            <a:endParaRPr b="0" lang="ru-RU" sz="2000" strike="noStrike" u="none">
              <a:solidFill>
                <a:srgbClr val="000000"/>
              </a:solidFill>
              <a:uFillTx/>
              <a:latin typeface="Calibri"/>
            </a:endParaRPr>
          </a:p>
        </p:txBody>
      </p:sp>
      <p:pic>
        <p:nvPicPr>
          <p:cNvPr id="113" name="Picture 2" descr=""/>
          <p:cNvPicPr/>
          <p:nvPr/>
        </p:nvPicPr>
        <p:blipFill>
          <a:blip r:embed="rId1"/>
          <a:stretch/>
        </p:blipFill>
        <p:spPr>
          <a:xfrm>
            <a:off x="477720" y="6505560"/>
            <a:ext cx="11558880" cy="49320"/>
          </a:xfrm>
          <a:prstGeom prst="rect">
            <a:avLst/>
          </a:prstGeom>
          <a:ln w="0">
            <a:noFill/>
          </a:ln>
        </p:spPr>
      </p:pic>
      <p:sp>
        <p:nvSpPr>
          <p:cNvPr id="114" name="Rectangle 16"/>
          <p:cNvSpPr/>
          <p:nvPr/>
        </p:nvSpPr>
        <p:spPr>
          <a:xfrm>
            <a:off x="3798720" y="2433600"/>
            <a:ext cx="9679320" cy="4669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ru-RU" sz="1800" strike="noStrike" u="none">
              <a:solidFill>
                <a:srgbClr val="000000"/>
              </a:solidFill>
              <a:uFillTx/>
              <a:latin typeface="Calibri"/>
            </a:endParaRPr>
          </a:p>
        </p:txBody>
      </p:sp>
      <p:sp>
        <p:nvSpPr>
          <p:cNvPr id="115" name="Rectangle 17"/>
          <p:cNvSpPr/>
          <p:nvPr/>
        </p:nvSpPr>
        <p:spPr>
          <a:xfrm>
            <a:off x="2133720" y="3090600"/>
            <a:ext cx="8113680" cy="4294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kk-KZ" sz="1100" strike="noStrike" u="none">
                <a:solidFill>
                  <a:srgbClr val="000000"/>
                </a:solidFill>
                <a:uFillTx/>
                <a:latin typeface="Calibri"/>
                <a:ea typeface="Arial"/>
              </a:rPr>
              <a:t>  </a:t>
            </a:r>
            <a:endParaRPr b="0" lang="ru-RU" sz="1100" strike="noStrike" u="none">
              <a:solidFill>
                <a:srgbClr val="000000"/>
              </a:solidFill>
              <a:uFillTx/>
              <a:latin typeface="Calibri"/>
            </a:endParaRPr>
          </a:p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ru-RU" sz="1100" strike="noStrike" u="none">
              <a:solidFill>
                <a:srgbClr val="000000"/>
              </a:solidFill>
              <a:uFillTx/>
              <a:latin typeface="Calibri"/>
            </a:endParaRPr>
          </a:p>
        </p:txBody>
      </p:sp>
      <p:pic>
        <p:nvPicPr>
          <p:cNvPr id="116" name="Picture 3" descr=""/>
          <p:cNvPicPr/>
          <p:nvPr/>
        </p:nvPicPr>
        <p:blipFill>
          <a:blip r:embed="rId2"/>
          <a:stretch/>
        </p:blipFill>
        <p:spPr>
          <a:xfrm>
            <a:off x="592200" y="6632640"/>
            <a:ext cx="10710720" cy="128520"/>
          </a:xfrm>
          <a:prstGeom prst="rect">
            <a:avLst/>
          </a:prstGeom>
          <a:ln w="0">
            <a:noFill/>
          </a:ln>
        </p:spPr>
      </p:pic>
      <p:sp>
        <p:nvSpPr>
          <p:cNvPr id="117" name="Прямоугольник 1"/>
          <p:cNvSpPr/>
          <p:nvPr/>
        </p:nvSpPr>
        <p:spPr>
          <a:xfrm>
            <a:off x="6826320" y="1160640"/>
            <a:ext cx="2306520" cy="664920"/>
          </a:xfrm>
          <a:prstGeom prst="rect">
            <a:avLst/>
          </a:prstGeom>
          <a:solidFill>
            <a:srgbClr val="ffffff"/>
          </a:solidFill>
          <a:ln w="12600">
            <a:solidFill>
              <a:srgbClr val="70ad47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no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kk-KZ" sz="2400" strike="noStrike" u="none">
                <a:solidFill>
                  <a:srgbClr val="4472c4"/>
                </a:solidFill>
                <a:uFillTx/>
                <a:latin typeface="Times New Roman"/>
                <a:ea typeface="Times New Roman"/>
              </a:rPr>
              <a:t>энергия көзі </a:t>
            </a:r>
            <a:endParaRPr b="0" lang="ru-RU" sz="2400" strike="noStrike" u="none">
              <a:solidFill>
                <a:srgbClr val="000000"/>
              </a:solidFill>
              <a:uFillTx/>
              <a:latin typeface="Calibri"/>
            </a:endParaRPr>
          </a:p>
        </p:txBody>
      </p:sp>
      <p:pic>
        <p:nvPicPr>
          <p:cNvPr id="118" name="Рисунок 2" descr=""/>
          <p:cNvPicPr/>
          <p:nvPr/>
        </p:nvPicPr>
        <p:blipFill>
          <a:blip r:embed="rId3"/>
          <a:stretch/>
        </p:blipFill>
        <p:spPr>
          <a:xfrm>
            <a:off x="1943280" y="3344760"/>
            <a:ext cx="2315880" cy="676440"/>
          </a:xfrm>
          <a:prstGeom prst="rect">
            <a:avLst/>
          </a:prstGeom>
          <a:ln w="0">
            <a:noFill/>
          </a:ln>
        </p:spPr>
      </p:pic>
      <p:pic>
        <p:nvPicPr>
          <p:cNvPr id="119" name="Рисунок 3" descr=""/>
          <p:cNvPicPr/>
          <p:nvPr/>
        </p:nvPicPr>
        <p:blipFill>
          <a:blip r:embed="rId4"/>
          <a:stretch/>
        </p:blipFill>
        <p:spPr>
          <a:xfrm>
            <a:off x="3300480" y="5076720"/>
            <a:ext cx="2317680" cy="782640"/>
          </a:xfrm>
          <a:prstGeom prst="rect">
            <a:avLst/>
          </a:prstGeom>
          <a:ln w="0">
            <a:noFill/>
          </a:ln>
        </p:spPr>
      </p:pic>
      <p:pic>
        <p:nvPicPr>
          <p:cNvPr id="120" name="Рисунок 5" descr=""/>
          <p:cNvPicPr/>
          <p:nvPr/>
        </p:nvPicPr>
        <p:blipFill>
          <a:blip r:embed="rId5"/>
          <a:stretch/>
        </p:blipFill>
        <p:spPr>
          <a:xfrm>
            <a:off x="3768840" y="1144440"/>
            <a:ext cx="2315880" cy="677880"/>
          </a:xfrm>
          <a:prstGeom prst="rect">
            <a:avLst/>
          </a:prstGeom>
          <a:ln w="0">
            <a:noFill/>
          </a:ln>
        </p:spPr>
      </p:pic>
      <p:sp>
        <p:nvSpPr>
          <p:cNvPr id="121" name="TextBox 6"/>
          <p:cNvSpPr/>
          <p:nvPr/>
        </p:nvSpPr>
        <p:spPr>
          <a:xfrm>
            <a:off x="4191120" y="1300320"/>
            <a:ext cx="1904760" cy="459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kk-KZ" sz="2400" strike="noStrike" u="none">
                <a:solidFill>
                  <a:srgbClr val="4472c4"/>
                </a:solidFill>
                <a:uFillTx/>
                <a:latin typeface="Times New Roman"/>
                <a:ea typeface="Times New Roman"/>
              </a:rPr>
              <a:t>Көмірсулар</a:t>
            </a:r>
            <a:endParaRPr b="0" lang="ru-RU" sz="2400" strike="noStrike" u="none">
              <a:solidFill>
                <a:srgbClr val="000000"/>
              </a:solidFill>
              <a:uFillTx/>
              <a:latin typeface="Calibri"/>
            </a:endParaRPr>
          </a:p>
        </p:txBody>
      </p:sp>
      <p:sp>
        <p:nvSpPr>
          <p:cNvPr id="122" name="TextBox 7"/>
          <p:cNvSpPr/>
          <p:nvPr/>
        </p:nvSpPr>
        <p:spPr>
          <a:xfrm>
            <a:off x="2427120" y="3452760"/>
            <a:ext cx="1349640" cy="459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kk-KZ" sz="2400" strike="noStrike" u="none">
                <a:solidFill>
                  <a:srgbClr val="4472c4"/>
                </a:solidFill>
                <a:uFillTx/>
                <a:latin typeface="Times New Roman"/>
                <a:ea typeface="Times New Roman"/>
              </a:rPr>
              <a:t>Липид   </a:t>
            </a:r>
            <a:endParaRPr b="0" lang="ru-RU" sz="2400" strike="noStrike" u="none">
              <a:solidFill>
                <a:srgbClr val="000000"/>
              </a:solidFill>
              <a:uFillTx/>
              <a:latin typeface="Calibri"/>
            </a:endParaRPr>
          </a:p>
        </p:txBody>
      </p:sp>
      <p:pic>
        <p:nvPicPr>
          <p:cNvPr id="123" name="Рисунок 8" descr=""/>
          <p:cNvPicPr/>
          <p:nvPr/>
        </p:nvPicPr>
        <p:blipFill>
          <a:blip r:embed="rId6"/>
          <a:stretch/>
        </p:blipFill>
        <p:spPr>
          <a:xfrm>
            <a:off x="6084720" y="5049720"/>
            <a:ext cx="5019840" cy="809640"/>
          </a:xfrm>
          <a:prstGeom prst="rect">
            <a:avLst/>
          </a:prstGeom>
          <a:ln w="0">
            <a:noFill/>
          </a:ln>
        </p:spPr>
      </p:pic>
      <p:pic>
        <p:nvPicPr>
          <p:cNvPr id="124" name="Рисунок 9" descr=""/>
          <p:cNvPicPr/>
          <p:nvPr/>
        </p:nvPicPr>
        <p:blipFill>
          <a:blip r:embed="rId7"/>
          <a:stretch/>
        </p:blipFill>
        <p:spPr>
          <a:xfrm>
            <a:off x="4584600" y="3373560"/>
            <a:ext cx="2843280" cy="676080"/>
          </a:xfrm>
          <a:prstGeom prst="rect">
            <a:avLst/>
          </a:prstGeom>
          <a:ln w="0">
            <a:noFill/>
          </a:ln>
        </p:spPr>
      </p:pic>
      <p:pic>
        <p:nvPicPr>
          <p:cNvPr id="125" name="Рисунок 10" descr=""/>
          <p:cNvPicPr/>
          <p:nvPr/>
        </p:nvPicPr>
        <p:blipFill>
          <a:blip r:embed="rId8"/>
          <a:stretch/>
        </p:blipFill>
        <p:spPr>
          <a:xfrm>
            <a:off x="1655640" y="2106720"/>
            <a:ext cx="2318040" cy="676080"/>
          </a:xfrm>
          <a:prstGeom prst="rect">
            <a:avLst/>
          </a:prstGeom>
          <a:ln w="0">
            <a:noFill/>
          </a:ln>
        </p:spPr>
      </p:pic>
      <p:sp>
        <p:nvSpPr>
          <p:cNvPr id="126" name="TextBox 11"/>
          <p:cNvSpPr/>
          <p:nvPr/>
        </p:nvSpPr>
        <p:spPr>
          <a:xfrm>
            <a:off x="1943280" y="2141640"/>
            <a:ext cx="1742760" cy="459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kk-KZ" sz="2400" strike="noStrike" u="none">
                <a:solidFill>
                  <a:srgbClr val="4472c4"/>
                </a:solidFill>
                <a:uFillTx/>
                <a:latin typeface="Times New Roman"/>
                <a:ea typeface="Times New Roman"/>
              </a:rPr>
              <a:t>Сахароза</a:t>
            </a:r>
            <a:endParaRPr b="0" lang="ru-RU" sz="2400" strike="noStrike" u="none">
              <a:solidFill>
                <a:srgbClr val="000000"/>
              </a:solidFill>
              <a:uFillTx/>
              <a:latin typeface="Calibri"/>
            </a:endParaRPr>
          </a:p>
        </p:txBody>
      </p:sp>
      <p:pic>
        <p:nvPicPr>
          <p:cNvPr id="127" name="Рисунок 19" descr=""/>
          <p:cNvPicPr/>
          <p:nvPr/>
        </p:nvPicPr>
        <p:blipFill>
          <a:blip r:embed="rId9"/>
          <a:stretch/>
        </p:blipFill>
        <p:spPr>
          <a:xfrm>
            <a:off x="5087880" y="2146320"/>
            <a:ext cx="2316240" cy="677880"/>
          </a:xfrm>
          <a:prstGeom prst="rect">
            <a:avLst/>
          </a:prstGeom>
          <a:ln w="0">
            <a:noFill/>
          </a:ln>
        </p:spPr>
      </p:pic>
      <p:sp>
        <p:nvSpPr>
          <p:cNvPr id="128" name="TextBox 13"/>
          <p:cNvSpPr/>
          <p:nvPr/>
        </p:nvSpPr>
        <p:spPr>
          <a:xfrm>
            <a:off x="5340240" y="2046240"/>
            <a:ext cx="1946520" cy="459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kk-KZ" sz="2400" strike="noStrike" u="none">
                <a:solidFill>
                  <a:srgbClr val="4472c4"/>
                </a:solidFill>
                <a:uFillTx/>
                <a:latin typeface="Times New Roman"/>
                <a:ea typeface="Times New Roman"/>
              </a:rPr>
              <a:t>дисахарид</a:t>
            </a:r>
            <a:endParaRPr b="0" lang="ru-RU" sz="2400" strike="noStrike" u="none">
              <a:solidFill>
                <a:srgbClr val="000000"/>
              </a:solidFill>
              <a:uFillTx/>
              <a:latin typeface="Calibri"/>
            </a:endParaRPr>
          </a:p>
        </p:txBody>
      </p:sp>
      <p:sp>
        <p:nvSpPr>
          <p:cNvPr id="129" name="TextBox 15"/>
          <p:cNvSpPr/>
          <p:nvPr/>
        </p:nvSpPr>
        <p:spPr>
          <a:xfrm>
            <a:off x="3686040" y="5187960"/>
            <a:ext cx="1981440" cy="459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kk-KZ" sz="2400" strike="noStrike" u="none">
                <a:solidFill>
                  <a:srgbClr val="4472c4"/>
                </a:solidFill>
                <a:uFillTx/>
                <a:latin typeface="Times New Roman"/>
                <a:ea typeface="Times New Roman"/>
              </a:rPr>
              <a:t>Хитин </a:t>
            </a:r>
            <a:endParaRPr b="0" lang="ru-RU" sz="2400" strike="noStrike" u="none">
              <a:solidFill>
                <a:srgbClr val="000000"/>
              </a:solidFill>
              <a:uFillTx/>
              <a:latin typeface="Calibri"/>
            </a:endParaRPr>
          </a:p>
        </p:txBody>
      </p:sp>
      <p:sp>
        <p:nvSpPr>
          <p:cNvPr id="130" name="TextBox 17"/>
          <p:cNvSpPr/>
          <p:nvPr/>
        </p:nvSpPr>
        <p:spPr>
          <a:xfrm>
            <a:off x="6173640" y="5130720"/>
            <a:ext cx="5486400" cy="8254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kk-KZ" sz="2400" strike="noStrike" u="none">
                <a:solidFill>
                  <a:srgbClr val="4472c4"/>
                </a:solidFill>
                <a:uFillTx/>
                <a:latin typeface="Times New Roman"/>
                <a:ea typeface="Times New Roman"/>
              </a:rPr>
              <a:t>жәндіктер мен саңырауқұлақтардың сыртқы қаңқасы</a:t>
            </a:r>
            <a:endParaRPr b="0" lang="ru-RU" sz="2400" strike="noStrike" u="none">
              <a:solidFill>
                <a:srgbClr val="000000"/>
              </a:solidFill>
              <a:uFillTx/>
              <a:latin typeface="Calibri"/>
            </a:endParaRPr>
          </a:p>
        </p:txBody>
      </p:sp>
      <p:sp>
        <p:nvSpPr>
          <p:cNvPr id="131" name="TextBox 18"/>
          <p:cNvSpPr/>
          <p:nvPr/>
        </p:nvSpPr>
        <p:spPr>
          <a:xfrm>
            <a:off x="4743360" y="3432240"/>
            <a:ext cx="2760840" cy="459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kk-KZ" sz="2400" strike="noStrike" u="none">
                <a:solidFill>
                  <a:srgbClr val="4472c4"/>
                </a:solidFill>
                <a:uFillTx/>
                <a:latin typeface="Times New Roman"/>
                <a:ea typeface="Times New Roman"/>
              </a:rPr>
              <a:t>38,9 кДж энергия  </a:t>
            </a:r>
            <a:endParaRPr b="0" lang="ru-RU" sz="2400" strike="noStrike" u="none">
              <a:solidFill>
                <a:srgbClr val="000000"/>
              </a:solidFill>
              <a:uFillTx/>
              <a:latin typeface="Calibri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Прямоугольник 4"/>
          <p:cNvSpPr/>
          <p:nvPr/>
        </p:nvSpPr>
        <p:spPr>
          <a:xfrm>
            <a:off x="0" y="196920"/>
            <a:ext cx="12192120" cy="704880"/>
          </a:xfrm>
          <a:prstGeom prst="rect">
            <a:avLst/>
          </a:prstGeom>
          <a:solidFill>
            <a:srgbClr val="5b9bd5"/>
          </a:solidFill>
          <a:ln w="12600">
            <a:solidFill>
              <a:srgbClr val="41719c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no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ru-RU" sz="2000" strike="noStrike" u="none">
              <a:solidFill>
                <a:srgbClr val="000000"/>
              </a:solidFill>
              <a:uFillTx/>
              <a:latin typeface="Calibri"/>
            </a:endParaRPr>
          </a:p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kk-KZ" sz="2400" strike="noStrike" u="none">
                <a:solidFill>
                  <a:srgbClr val="ffffff"/>
                </a:solidFill>
                <a:uFillTx/>
                <a:latin typeface="Times New Roman"/>
                <a:ea typeface="Times New Roman"/>
              </a:rPr>
              <a:t>Оқу тапсырмасы</a:t>
            </a:r>
            <a:endParaRPr b="0" lang="ru-RU" sz="2400" strike="noStrike" u="none">
              <a:solidFill>
                <a:srgbClr val="000000"/>
              </a:solidFill>
              <a:uFillTx/>
              <a:latin typeface="Calibri"/>
            </a:endParaRPr>
          </a:p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kk-KZ" sz="2400" strike="noStrike" u="none">
                <a:solidFill>
                  <a:srgbClr val="ffffff"/>
                </a:solidFill>
                <a:uFillTx/>
                <a:latin typeface="Times New Roman"/>
                <a:ea typeface="Times New Roman"/>
              </a:rPr>
              <a:t>   </a:t>
            </a:r>
            <a:endParaRPr b="0" lang="ru-RU" sz="2400" strike="noStrike" u="none">
              <a:solidFill>
                <a:srgbClr val="000000"/>
              </a:solidFill>
              <a:uFillTx/>
              <a:latin typeface="Calibri"/>
            </a:endParaRPr>
          </a:p>
        </p:txBody>
      </p:sp>
      <p:sp>
        <p:nvSpPr>
          <p:cNvPr id="133" name="Прямоугольник 7"/>
          <p:cNvSpPr/>
          <p:nvPr/>
        </p:nvSpPr>
        <p:spPr>
          <a:xfrm>
            <a:off x="7286760" y="5276880"/>
            <a:ext cx="4419360" cy="3988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kk-KZ" sz="2000" strike="noStrike" u="none">
                <a:solidFill>
                  <a:srgbClr val="4472c4"/>
                </a:solidFill>
                <a:uFillTx/>
                <a:latin typeface="Times New Roman"/>
                <a:ea typeface="Times New Roman"/>
              </a:rPr>
              <a:t>     </a:t>
            </a:r>
            <a:endParaRPr b="0" lang="ru-RU" sz="2000" strike="noStrike" u="none">
              <a:solidFill>
                <a:srgbClr val="000000"/>
              </a:solidFill>
              <a:uFillTx/>
              <a:latin typeface="Calibri"/>
            </a:endParaRPr>
          </a:p>
        </p:txBody>
      </p:sp>
      <p:pic>
        <p:nvPicPr>
          <p:cNvPr id="134" name="Picture 2" descr=""/>
          <p:cNvPicPr/>
          <p:nvPr/>
        </p:nvPicPr>
        <p:blipFill>
          <a:blip r:embed="rId1"/>
          <a:stretch/>
        </p:blipFill>
        <p:spPr>
          <a:xfrm>
            <a:off x="477720" y="6434280"/>
            <a:ext cx="11558880" cy="48960"/>
          </a:xfrm>
          <a:prstGeom prst="rect">
            <a:avLst/>
          </a:prstGeom>
          <a:ln w="0">
            <a:noFill/>
          </a:ln>
        </p:spPr>
      </p:pic>
      <p:sp>
        <p:nvSpPr>
          <p:cNvPr id="135" name="Rectangle 16"/>
          <p:cNvSpPr/>
          <p:nvPr/>
        </p:nvSpPr>
        <p:spPr>
          <a:xfrm>
            <a:off x="3798720" y="2433600"/>
            <a:ext cx="9679320" cy="4669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ru-RU" sz="1800" strike="noStrike" u="none">
              <a:solidFill>
                <a:srgbClr val="000000"/>
              </a:solidFill>
              <a:uFillTx/>
              <a:latin typeface="Calibri"/>
            </a:endParaRPr>
          </a:p>
        </p:txBody>
      </p:sp>
      <p:sp>
        <p:nvSpPr>
          <p:cNvPr id="136" name="Rectangle 17"/>
          <p:cNvSpPr/>
          <p:nvPr/>
        </p:nvSpPr>
        <p:spPr>
          <a:xfrm>
            <a:off x="2133720" y="3090600"/>
            <a:ext cx="8113680" cy="4294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kk-KZ" sz="1100" strike="noStrike" u="none">
                <a:solidFill>
                  <a:srgbClr val="000000"/>
                </a:solidFill>
                <a:uFillTx/>
                <a:latin typeface="Calibri"/>
                <a:ea typeface="Arial"/>
              </a:rPr>
              <a:t>  </a:t>
            </a:r>
            <a:endParaRPr b="0" lang="ru-RU" sz="1100" strike="noStrike" u="none">
              <a:solidFill>
                <a:srgbClr val="000000"/>
              </a:solidFill>
              <a:uFillTx/>
              <a:latin typeface="Calibri"/>
            </a:endParaRPr>
          </a:p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ru-RU" sz="1100" strike="noStrike" u="none">
              <a:solidFill>
                <a:srgbClr val="000000"/>
              </a:solidFill>
              <a:uFillTx/>
              <a:latin typeface="Calibri"/>
            </a:endParaRPr>
          </a:p>
        </p:txBody>
      </p:sp>
      <p:pic>
        <p:nvPicPr>
          <p:cNvPr id="137" name="Picture 3" descr=""/>
          <p:cNvPicPr/>
          <p:nvPr/>
        </p:nvPicPr>
        <p:blipFill>
          <a:blip r:embed="rId2"/>
          <a:stretch/>
        </p:blipFill>
        <p:spPr>
          <a:xfrm>
            <a:off x="652320" y="6576840"/>
            <a:ext cx="10711080" cy="128880"/>
          </a:xfrm>
          <a:prstGeom prst="rect">
            <a:avLst/>
          </a:prstGeom>
          <a:ln w="0">
            <a:noFill/>
          </a:ln>
        </p:spPr>
      </p:pic>
      <p:sp>
        <p:nvSpPr>
          <p:cNvPr id="138" name="Прямоугольник 14"/>
          <p:cNvSpPr/>
          <p:nvPr/>
        </p:nvSpPr>
        <p:spPr>
          <a:xfrm>
            <a:off x="0" y="3274920"/>
            <a:ext cx="12192120" cy="647640"/>
          </a:xfrm>
          <a:prstGeom prst="rect">
            <a:avLst/>
          </a:prstGeom>
          <a:solidFill>
            <a:srgbClr val="5b9bd5"/>
          </a:solidFill>
          <a:ln w="12600">
            <a:solidFill>
              <a:srgbClr val="41719c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no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kk-KZ" sz="2400" strike="noStrike" u="none">
                <a:solidFill>
                  <a:srgbClr val="ffffff"/>
                </a:solidFill>
                <a:uFillTx/>
                <a:latin typeface="Times New Roman"/>
                <a:ea typeface="Times New Roman"/>
              </a:rPr>
              <a:t>Қосымша ресурстар </a:t>
            </a:r>
            <a:endParaRPr b="0" lang="ru-RU" sz="2400" strike="noStrike" u="none">
              <a:solidFill>
                <a:srgbClr val="000000"/>
              </a:solidFill>
              <a:uFillTx/>
              <a:latin typeface="Calibri"/>
            </a:endParaRPr>
          </a:p>
        </p:txBody>
      </p:sp>
      <p:sp>
        <p:nvSpPr>
          <p:cNvPr id="139" name="TextBox 16"/>
          <p:cNvSpPr/>
          <p:nvPr/>
        </p:nvSpPr>
        <p:spPr>
          <a:xfrm>
            <a:off x="2990160" y="1271520"/>
            <a:ext cx="5874840" cy="459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kk-KZ" sz="2400" strike="noStrike" u="none">
                <a:solidFill>
                  <a:srgbClr val="4472c4"/>
                </a:solidFill>
                <a:uFillTx/>
                <a:latin typeface="Times New Roman"/>
                <a:ea typeface="Times New Roman"/>
              </a:rPr>
              <a:t>Көмірсулар мен липидтерді салыстырыңыз</a:t>
            </a:r>
            <a:r>
              <a:rPr b="0" lang="kk-KZ" sz="1800" strike="noStrike" u="none">
                <a:solidFill>
                  <a:srgbClr val="000000"/>
                </a:solidFill>
                <a:uFillTx/>
                <a:latin typeface="Calibri"/>
              </a:rPr>
              <a:t>.</a:t>
            </a:r>
            <a:endParaRPr b="0" lang="ru-RU" sz="1800" strike="noStrike" u="none">
              <a:solidFill>
                <a:srgbClr val="000000"/>
              </a:solidFill>
              <a:uFillTx/>
              <a:latin typeface="Calibri"/>
            </a:endParaRPr>
          </a:p>
        </p:txBody>
      </p:sp>
      <p:sp>
        <p:nvSpPr>
          <p:cNvPr id="140" name="Прямоугольник 20"/>
          <p:cNvSpPr/>
          <p:nvPr/>
        </p:nvSpPr>
        <p:spPr>
          <a:xfrm>
            <a:off x="2181240" y="4184640"/>
            <a:ext cx="8410680" cy="8254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kk-KZ" sz="2400" strike="noStrike" u="none">
                <a:solidFill>
                  <a:srgbClr val="4472c4"/>
                </a:solidFill>
                <a:uFillTx/>
                <a:latin typeface="Times New Roman"/>
                <a:ea typeface="Times New Roman"/>
              </a:rPr>
              <a:t>Оқулық 8 сынып биология.А.Соловьева, Б.Ибраимова</a:t>
            </a:r>
            <a:endParaRPr b="0" lang="ru-RU" sz="2400" strike="noStrike" u="none">
              <a:solidFill>
                <a:srgbClr val="000000"/>
              </a:solidFill>
              <a:uFillTx/>
              <a:latin typeface="Calibri"/>
            </a:endParaRPr>
          </a:p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kk-KZ" sz="2400" strike="noStrike" u="none">
                <a:solidFill>
                  <a:srgbClr val="4f81bd"/>
                </a:solidFill>
                <a:uFillTx/>
                <a:latin typeface="Times New Roman"/>
                <a:ea typeface="Calibri"/>
              </a:rPr>
              <a:t>ttps://bilimland.kz/kk/courses/biologiya 8 </a:t>
            </a:r>
            <a:endParaRPr b="0" lang="ru-RU" sz="2400" strike="noStrike" u="none">
              <a:solidFill>
                <a:srgbClr val="000000"/>
              </a:solidFill>
              <a:uFillTx/>
              <a:latin typeface="Calibri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"/>
          <p:cNvSpPr txBox="1"/>
          <p:nvPr/>
        </p:nvSpPr>
        <p:spPr>
          <a:xfrm>
            <a:off x="993240" y="2584080"/>
            <a:ext cx="10811160" cy="2941560"/>
          </a:xfrm>
          <a:prstGeom prst="rect">
            <a:avLst/>
          </a:prstGeom>
          <a:noFill/>
          <a:ln w="0">
            <a:noFill/>
          </a:ln>
        </p:spPr>
        <p:txBody>
          <a:bodyPr anchor="t">
            <a:normAutofit fontScale="85000" lnSpcReduction="9999"/>
          </a:bodyPr>
          <a:p>
            <a:pPr>
              <a:lnSpc>
                <a:spcPct val="100000"/>
              </a:lnSpc>
              <a:spcBef>
                <a:spcPts val="601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ru-RU" sz="2400" strike="noStrike" u="none">
              <a:solidFill>
                <a:srgbClr val="000000"/>
              </a:solidFill>
              <a:uFillTx/>
              <a:latin typeface="Calibri"/>
            </a:endParaRPr>
          </a:p>
          <a:p>
            <a:pPr>
              <a:lnSpc>
                <a:spcPct val="100000"/>
              </a:lnSpc>
              <a:spcBef>
                <a:spcPts val="601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ru-RU" sz="2400" strike="noStrike" u="none">
              <a:solidFill>
                <a:srgbClr val="000000"/>
              </a:solidFill>
              <a:uFillTx/>
              <a:latin typeface="Calibri"/>
            </a:endParaRPr>
          </a:p>
          <a:p>
            <a:pPr>
              <a:lnSpc>
                <a:spcPct val="100000"/>
              </a:lnSpc>
              <a:spcBef>
                <a:spcPts val="601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ru-RU" sz="2400" strike="noStrike" u="none">
              <a:solidFill>
                <a:srgbClr val="000000"/>
              </a:solidFill>
              <a:uFillTx/>
              <a:latin typeface="Calibri"/>
            </a:endParaRPr>
          </a:p>
          <a:p>
            <a:pPr>
              <a:lnSpc>
                <a:spcPct val="100000"/>
              </a:lnSpc>
              <a:spcBef>
                <a:spcPts val="601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kk-KZ" sz="2400" strike="noStrike" u="none">
                <a:solidFill>
                  <a:srgbClr val="4472c4"/>
                </a:solidFill>
                <a:uFillTx/>
                <a:latin typeface="Times New Roman"/>
                <a:ea typeface="Calibri"/>
              </a:rPr>
              <a:t>Бағалау критерийлері:</a:t>
            </a:r>
            <a:endParaRPr b="0" lang="ru-RU" sz="2400" strike="noStrike" u="none">
              <a:solidFill>
                <a:srgbClr val="000000"/>
              </a:solidFill>
              <a:uFillTx/>
              <a:latin typeface="Calibri"/>
            </a:endParaRPr>
          </a:p>
          <a:p>
            <a:pPr>
              <a:lnSpc>
                <a:spcPct val="100000"/>
              </a:lnSpc>
              <a:spcBef>
                <a:spcPts val="601"/>
              </a:spcBef>
              <a:buClr>
                <a:srgbClr val="4472c4"/>
              </a:buClr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kk-KZ" sz="2400" strike="noStrike" u="none">
                <a:solidFill>
                  <a:srgbClr val="4472c4"/>
                </a:solidFill>
                <a:uFillTx/>
                <a:latin typeface="Times New Roman"/>
                <a:ea typeface="Calibri"/>
              </a:rPr>
              <a:t> </a:t>
            </a:r>
            <a:r>
              <a:rPr b="0" lang="kk-KZ" sz="2400" strike="noStrike" u="none">
                <a:solidFill>
                  <a:srgbClr val="4472c4"/>
                </a:solidFill>
                <a:uFillTx/>
                <a:latin typeface="Times New Roman"/>
                <a:ea typeface="Calibri"/>
              </a:rPr>
              <a:t>көмірсулар мен липидтердің құрылымын біледі;</a:t>
            </a:r>
            <a:endParaRPr b="0" lang="ru-RU" sz="2400" strike="noStrike" u="none">
              <a:solidFill>
                <a:srgbClr val="000000"/>
              </a:solidFill>
              <a:uFillTx/>
              <a:latin typeface="Calibri"/>
            </a:endParaRPr>
          </a:p>
          <a:p>
            <a:pPr>
              <a:lnSpc>
                <a:spcPct val="100000"/>
              </a:lnSpc>
              <a:spcBef>
                <a:spcPts val="601"/>
              </a:spcBef>
              <a:buClr>
                <a:srgbClr val="4472c4"/>
              </a:buClr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kk-KZ" sz="2400" strike="noStrike" u="none">
                <a:solidFill>
                  <a:srgbClr val="4472c4"/>
                </a:solidFill>
                <a:uFillTx/>
                <a:latin typeface="Times New Roman"/>
                <a:ea typeface="Calibri"/>
              </a:rPr>
              <a:t> </a:t>
            </a:r>
            <a:r>
              <a:rPr b="0" lang="kk-KZ" sz="2400" strike="noStrike" u="none">
                <a:solidFill>
                  <a:srgbClr val="4472c4"/>
                </a:solidFill>
                <a:uFillTx/>
                <a:latin typeface="Times New Roman"/>
                <a:ea typeface="Calibri"/>
              </a:rPr>
              <a:t>көмірсулар мен липидтердің тірі ағзалардың тіршілігі үшін биологиялық  қызметін сипаттайды. </a:t>
            </a:r>
            <a:endParaRPr b="0" lang="ru-RU" sz="2400" strike="noStrike" u="none">
              <a:solidFill>
                <a:srgbClr val="000000"/>
              </a:solidFill>
              <a:uFillTx/>
              <a:latin typeface="Calibri"/>
            </a:endParaRPr>
          </a:p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ru-RU" sz="1100" strike="noStrike" u="none">
              <a:solidFill>
                <a:srgbClr val="000000"/>
              </a:solidFill>
              <a:uFillTx/>
              <a:latin typeface="Calibri"/>
            </a:endParaRPr>
          </a:p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ru-RU" sz="1100" strike="noStrike" u="none">
              <a:solidFill>
                <a:srgbClr val="000000"/>
              </a:solidFill>
              <a:uFillTx/>
              <a:latin typeface="Calibri"/>
            </a:endParaRPr>
          </a:p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kk-KZ" sz="1100" strike="noStrike" u="none">
                <a:solidFill>
                  <a:srgbClr val="000000"/>
                </a:solidFill>
                <a:uFillTx/>
                <a:latin typeface="Calibri"/>
                <a:ea typeface="Calibri"/>
              </a:rPr>
              <a:t>2 слайд 1 видео. Көмірсулар дегеніміз не?   </a:t>
            </a:r>
            <a:r>
              <a:rPr b="0" lang="en-US" sz="1100" strike="noStrike" u="sng">
                <a:solidFill>
                  <a:srgbClr val="0563c1"/>
                </a:solidFill>
                <a:uFillTx/>
                <a:latin typeface="Calibri"/>
                <a:ea typeface="Calibri"/>
                <a:hlinkClick r:id="rId1"/>
              </a:rPr>
              <a:t>https://bilimland.kz/kk/courses/chemistry-kk/organikalyq-ximiya/komirsular/lesson/komirsular-komirsulardyng-zhiktelui</a:t>
            </a:r>
            <a:endParaRPr b="0" lang="ru-RU" sz="1100" strike="noStrike" u="none">
              <a:solidFill>
                <a:srgbClr val="000000"/>
              </a:solidFill>
              <a:uFillTx/>
              <a:latin typeface="Calibri"/>
            </a:endParaRPr>
          </a:p>
          <a:p>
            <a:pPr>
              <a:lnSpc>
                <a:spcPct val="115000"/>
              </a:lnSpc>
              <a:spcBef>
                <a:spcPts val="1001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ru-RU" sz="1100" strike="noStrike" u="none">
              <a:solidFill>
                <a:srgbClr val="000000"/>
              </a:solidFill>
              <a:uFillTx/>
              <a:latin typeface="Calibri"/>
            </a:endParaRPr>
          </a:p>
        </p:txBody>
      </p:sp>
      <p:sp>
        <p:nvSpPr>
          <p:cNvPr id="17" name="Прямоугольник 3"/>
          <p:cNvSpPr/>
          <p:nvPr/>
        </p:nvSpPr>
        <p:spPr>
          <a:xfrm>
            <a:off x="0" y="152280"/>
            <a:ext cx="12192120" cy="768600"/>
          </a:xfrm>
          <a:prstGeom prst="rect">
            <a:avLst/>
          </a:prstGeom>
          <a:solidFill>
            <a:srgbClr val="5b9bd5"/>
          </a:solidFill>
          <a:ln w="12600">
            <a:solidFill>
              <a:srgbClr val="41719c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noAutofit/>
          </a:bodyPr>
          <a:p>
            <a:pPr algn="ctr">
              <a:lnSpc>
                <a:spcPct val="90000"/>
              </a:lnSpc>
              <a:spcBef>
                <a:spcPts val="1001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ru-RU" sz="2800" strike="noStrike" u="none">
              <a:solidFill>
                <a:srgbClr val="000000"/>
              </a:solidFill>
              <a:uFillTx/>
              <a:latin typeface="Calibri"/>
            </a:endParaRPr>
          </a:p>
          <a:p>
            <a:pPr algn="ctr">
              <a:lnSpc>
                <a:spcPct val="90000"/>
              </a:lnSpc>
              <a:spcBef>
                <a:spcPts val="1001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kk-KZ" sz="2400" strike="noStrike" u="none">
                <a:solidFill>
                  <a:srgbClr val="4472c4"/>
                </a:solidFill>
                <a:uFillTx/>
                <a:latin typeface="Times New Roman"/>
                <a:ea typeface="Times New Roman"/>
              </a:rPr>
              <a:t>      </a:t>
            </a:r>
            <a:endParaRPr b="0" lang="ru-RU" sz="2400" strike="noStrike" u="none">
              <a:solidFill>
                <a:srgbClr val="000000"/>
              </a:solidFill>
              <a:uFillTx/>
              <a:latin typeface="Calibri"/>
            </a:endParaRPr>
          </a:p>
          <a:p>
            <a:pPr algn="ctr">
              <a:lnSpc>
                <a:spcPct val="90000"/>
              </a:lnSpc>
              <a:spcBef>
                <a:spcPts val="1001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ru-RU" sz="2400" strike="noStrike" u="none">
              <a:solidFill>
                <a:srgbClr val="000000"/>
              </a:solidFill>
              <a:uFillTx/>
              <a:latin typeface="Calibri"/>
            </a:endParaRPr>
          </a:p>
          <a:p>
            <a:pPr algn="ctr">
              <a:lnSpc>
                <a:spcPct val="90000"/>
              </a:lnSpc>
              <a:spcBef>
                <a:spcPts val="1001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ru-RU" sz="2400" strike="noStrike" u="none">
              <a:solidFill>
                <a:srgbClr val="000000"/>
              </a:solidFill>
              <a:uFillTx/>
              <a:latin typeface="Calibri"/>
            </a:endParaRPr>
          </a:p>
          <a:p>
            <a:pPr algn="ctr">
              <a:lnSpc>
                <a:spcPct val="90000"/>
              </a:lnSpc>
              <a:spcBef>
                <a:spcPts val="1001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kk-KZ" sz="2800" strike="noStrike" u="none">
                <a:solidFill>
                  <a:srgbClr val="ffffff"/>
                </a:solidFill>
                <a:uFillTx/>
                <a:latin typeface="Times New Roman"/>
                <a:ea typeface="Times New Roman"/>
              </a:rPr>
              <a:t>Оқу мақсаты:</a:t>
            </a:r>
            <a:endParaRPr b="0" lang="ru-RU" sz="2800" strike="noStrike" u="none">
              <a:solidFill>
                <a:srgbClr val="000000"/>
              </a:solidFill>
              <a:uFillTx/>
              <a:latin typeface="Calibri"/>
            </a:endParaRPr>
          </a:p>
          <a:p>
            <a:pPr algn="ctr">
              <a:lnSpc>
                <a:spcPct val="90000"/>
              </a:lnSpc>
              <a:spcBef>
                <a:spcPts val="1001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ru-RU" sz="2400" strike="noStrike" u="none">
              <a:solidFill>
                <a:srgbClr val="000000"/>
              </a:solidFill>
              <a:uFillTx/>
              <a:latin typeface="Calibri"/>
            </a:endParaRPr>
          </a:p>
          <a:p>
            <a:pPr algn="ctr">
              <a:lnSpc>
                <a:spcPct val="90000"/>
              </a:lnSpc>
              <a:spcBef>
                <a:spcPts val="1001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ru-RU" sz="2400" strike="noStrike" u="none">
              <a:solidFill>
                <a:srgbClr val="000000"/>
              </a:solidFill>
              <a:uFillTx/>
              <a:latin typeface="Calibri"/>
            </a:endParaRPr>
          </a:p>
          <a:p>
            <a:pPr algn="ctr">
              <a:lnSpc>
                <a:spcPct val="90000"/>
              </a:lnSpc>
              <a:spcBef>
                <a:spcPts val="1001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ru-RU" sz="2400" strike="noStrike" u="none">
              <a:solidFill>
                <a:srgbClr val="000000"/>
              </a:solidFill>
              <a:uFillTx/>
              <a:latin typeface="Calibri"/>
            </a:endParaRPr>
          </a:p>
          <a:p>
            <a:pPr algn="ctr">
              <a:lnSpc>
                <a:spcPct val="90000"/>
              </a:lnSpc>
              <a:spcBef>
                <a:spcPts val="1001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kk-KZ" sz="2400" strike="noStrike" u="none">
                <a:solidFill>
                  <a:srgbClr val="4472c4"/>
                </a:solidFill>
                <a:uFillTx/>
                <a:latin typeface="Times New Roman"/>
                <a:ea typeface="Times New Roman"/>
              </a:rPr>
              <a:t> </a:t>
            </a:r>
            <a:r>
              <a:rPr b="0" lang="kk-KZ" sz="2400" strike="noStrike" u="none">
                <a:solidFill>
                  <a:srgbClr val="4472c4"/>
                </a:solidFill>
                <a:uFillTx/>
                <a:latin typeface="Times New Roman"/>
                <a:ea typeface="Times New Roman"/>
              </a:rPr>
              <a:t>8.4.1.2 көмірсулар мен липидтің құрылымы мен биологиялық қызметтерін сипаттау</a:t>
            </a:r>
            <a:r>
              <a:rPr b="1" lang="kk-KZ" sz="2400" strike="noStrike" u="none">
                <a:solidFill>
                  <a:srgbClr val="ffffff"/>
                </a:solidFill>
                <a:uFillTx/>
                <a:latin typeface="Times New Roman"/>
                <a:ea typeface="Times New Roman"/>
              </a:rPr>
              <a:t>.</a:t>
            </a:r>
            <a:endParaRPr b="0" lang="ru-RU" sz="2400" strike="noStrike" u="none">
              <a:solidFill>
                <a:srgbClr val="000000"/>
              </a:solidFill>
              <a:uFillTx/>
              <a:latin typeface="Calibri"/>
            </a:endParaRPr>
          </a:p>
        </p:txBody>
      </p:sp>
      <p:pic>
        <p:nvPicPr>
          <p:cNvPr id="18" name="Рисунок 2" descr=""/>
          <p:cNvPicPr/>
          <p:nvPr/>
        </p:nvPicPr>
        <p:blipFill>
          <a:blip r:embed="rId2"/>
          <a:stretch/>
        </p:blipFill>
        <p:spPr>
          <a:xfrm>
            <a:off x="1784520" y="6467400"/>
            <a:ext cx="9327960" cy="114480"/>
          </a:xfrm>
          <a:prstGeom prst="rect">
            <a:avLst/>
          </a:prstGeom>
          <a:ln w="0">
            <a:noFill/>
          </a:ln>
        </p:spPr>
      </p:pic>
      <p:pic>
        <p:nvPicPr>
          <p:cNvPr id="19" name="Рисунок 4" descr=""/>
          <p:cNvPicPr/>
          <p:nvPr/>
        </p:nvPicPr>
        <p:blipFill>
          <a:blip r:embed="rId3"/>
          <a:stretch/>
        </p:blipFill>
        <p:spPr>
          <a:xfrm>
            <a:off x="1092240" y="6338880"/>
            <a:ext cx="10712520" cy="12852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Прямоугольник 3"/>
          <p:cNvSpPr/>
          <p:nvPr/>
        </p:nvSpPr>
        <p:spPr>
          <a:xfrm>
            <a:off x="0" y="247680"/>
            <a:ext cx="12192120" cy="649080"/>
          </a:xfrm>
          <a:prstGeom prst="rect">
            <a:avLst/>
          </a:prstGeom>
          <a:solidFill>
            <a:srgbClr val="5b9bd5"/>
          </a:solidFill>
          <a:ln w="12600">
            <a:solidFill>
              <a:srgbClr val="41719c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no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kk-KZ" sz="2400" strike="noStrike" u="none">
                <a:solidFill>
                  <a:srgbClr val="000000"/>
                </a:solidFill>
                <a:uFillTx/>
                <a:latin typeface="Times New Roman"/>
                <a:ea typeface="Times New Roman"/>
              </a:rPr>
              <a:t>      </a:t>
            </a:r>
            <a:r>
              <a:rPr b="0" lang="kk-KZ" sz="2400" strike="noStrike" u="none">
                <a:solidFill>
                  <a:srgbClr val="ffffff"/>
                </a:solidFill>
                <a:uFillTx/>
                <a:latin typeface="Times New Roman"/>
                <a:ea typeface="Times New Roman"/>
              </a:rPr>
              <a:t>Көмірсулар. Моносахридтер. </a:t>
            </a:r>
            <a:endParaRPr b="0" lang="ru-RU" sz="2400" strike="noStrike" u="none">
              <a:solidFill>
                <a:srgbClr val="000000"/>
              </a:solidFill>
              <a:uFillTx/>
              <a:latin typeface="Calibri"/>
            </a:endParaRPr>
          </a:p>
        </p:txBody>
      </p:sp>
      <p:pic>
        <p:nvPicPr>
          <p:cNvPr id="21" name="Picture 6" descr=""/>
          <p:cNvPicPr/>
          <p:nvPr/>
        </p:nvPicPr>
        <p:blipFill>
          <a:blip r:embed="rId1"/>
          <a:stretch/>
        </p:blipFill>
        <p:spPr>
          <a:xfrm>
            <a:off x="1679400" y="6159600"/>
            <a:ext cx="9309240" cy="115920"/>
          </a:xfrm>
          <a:prstGeom prst="rect">
            <a:avLst/>
          </a:prstGeom>
          <a:ln w="0">
            <a:noFill/>
          </a:ln>
        </p:spPr>
      </p:pic>
      <p:pic>
        <p:nvPicPr>
          <p:cNvPr id="22" name="Picture 7" descr=""/>
          <p:cNvPicPr/>
          <p:nvPr/>
        </p:nvPicPr>
        <p:blipFill>
          <a:blip r:embed="rId2"/>
          <a:stretch/>
        </p:blipFill>
        <p:spPr>
          <a:xfrm>
            <a:off x="1679400" y="6292800"/>
            <a:ext cx="9309240" cy="109440"/>
          </a:xfrm>
          <a:prstGeom prst="rect">
            <a:avLst/>
          </a:prstGeom>
          <a:ln w="0">
            <a:noFill/>
          </a:ln>
        </p:spPr>
      </p:pic>
      <p:pic>
        <p:nvPicPr>
          <p:cNvPr id="23" name="Picture 15" descr=""/>
          <p:cNvPicPr/>
          <p:nvPr/>
        </p:nvPicPr>
        <p:blipFill>
          <a:blip r:embed="rId3"/>
          <a:srcRect l="6219" t="22954" r="5689" b="0"/>
          <a:stretch/>
        </p:blipFill>
        <p:spPr>
          <a:xfrm>
            <a:off x="598320" y="1577880"/>
            <a:ext cx="4105440" cy="2692440"/>
          </a:xfrm>
          <a:prstGeom prst="rect">
            <a:avLst/>
          </a:prstGeom>
          <a:ln w="0">
            <a:noFill/>
          </a:ln>
        </p:spPr>
      </p:pic>
      <p:sp>
        <p:nvSpPr>
          <p:cNvPr id="24" name="Прямоугольник 1"/>
          <p:cNvSpPr/>
          <p:nvPr/>
        </p:nvSpPr>
        <p:spPr>
          <a:xfrm>
            <a:off x="4989600" y="1441440"/>
            <a:ext cx="6632640" cy="32641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ru-RU" sz="2400" strike="noStrike" u="none">
                <a:solidFill>
                  <a:srgbClr val="4472c4"/>
                </a:solidFill>
                <a:uFillTx/>
                <a:latin typeface="Times New Roman"/>
                <a:ea typeface="Times New Roman"/>
              </a:rPr>
              <a:t>Көмірсулар</a:t>
            </a:r>
            <a:r>
              <a:rPr b="0" lang="ru-RU" sz="2400" strike="noStrike" u="none">
                <a:solidFill>
                  <a:srgbClr val="4472c4"/>
                </a:solidFill>
                <a:uFillTx/>
                <a:latin typeface="Times New Roman"/>
                <a:ea typeface="Times New Roman"/>
              </a:rPr>
              <a:t> — құрамына көміртек С, сутек Н, оттек О атомдары  кіретін күрделі органикалық қосылыстар, олар адам массасының 0,6%-ын құрайды. </a:t>
            </a:r>
            <a:endParaRPr b="0" lang="ru-RU" sz="2400" strike="noStrike" u="none">
              <a:solidFill>
                <a:srgbClr val="000000"/>
              </a:solidFill>
              <a:uFillTx/>
              <a:latin typeface="Calibri"/>
            </a:endParaRPr>
          </a:p>
          <a:p>
            <a:pPr algn="just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kk-KZ" sz="2400" strike="noStrike" u="none">
                <a:solidFill>
                  <a:srgbClr val="4472c4"/>
                </a:solidFill>
                <a:uFillTx/>
                <a:latin typeface="Times New Roman"/>
                <a:ea typeface="Times New Roman"/>
              </a:rPr>
              <a:t>Моносахаридтер</a:t>
            </a:r>
            <a:r>
              <a:rPr b="0" lang="kk-KZ" sz="2400" strike="noStrike" u="none">
                <a:solidFill>
                  <a:srgbClr val="4472c4"/>
                </a:solidFill>
                <a:uFillTx/>
                <a:latin typeface="Times New Roman"/>
                <a:ea typeface="Times New Roman"/>
              </a:rPr>
              <a:t> - молекуласында бір карбонил (альдегид немесе кетон) және бірнеше гидроксил топтары бар қосылыстар. </a:t>
            </a:r>
            <a:endParaRPr b="0" lang="ru-RU" sz="2400" strike="noStrike" u="none">
              <a:solidFill>
                <a:srgbClr val="000000"/>
              </a:solidFill>
              <a:uFillTx/>
              <a:latin typeface="Calibri"/>
            </a:endParaRPr>
          </a:p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ru-RU" sz="2000" strike="noStrike" u="none">
              <a:solidFill>
                <a:srgbClr val="000000"/>
              </a:solidFill>
              <a:uFillTx/>
              <a:latin typeface="Calibri"/>
            </a:endParaRPr>
          </a:p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ru-RU" sz="2000" strike="noStrike" u="none">
              <a:solidFill>
                <a:srgbClr val="000000"/>
              </a:solidFill>
              <a:uFillTx/>
              <a:latin typeface="Calibri"/>
            </a:endParaRPr>
          </a:p>
        </p:txBody>
      </p:sp>
      <p:sp>
        <p:nvSpPr>
          <p:cNvPr id="25" name="Прямоугольник 1"/>
          <p:cNvSpPr/>
          <p:nvPr/>
        </p:nvSpPr>
        <p:spPr>
          <a:xfrm>
            <a:off x="2043000" y="5278320"/>
            <a:ext cx="6088320" cy="7650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ru-RU" sz="1100" strike="noStrike" u="none">
                <a:solidFill>
                  <a:srgbClr val="34495e"/>
                </a:solidFill>
                <a:uFillTx/>
                <a:latin typeface="PT Sans"/>
                <a:ea typeface="Arial"/>
              </a:rPr>
              <a:t>Көмірсулар қандай элементтерден тұрады?</a:t>
            </a:r>
            <a:endParaRPr b="0" lang="ru-RU" sz="1100" strike="noStrike" u="none">
              <a:solidFill>
                <a:srgbClr val="000000"/>
              </a:solidFill>
              <a:uFillTx/>
              <a:latin typeface="Calibri"/>
            </a:endParaRPr>
          </a:p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kk-KZ" sz="1100" strike="noStrike" u="none">
                <a:solidFill>
                  <a:srgbClr val="000000"/>
                </a:solidFill>
                <a:uFillTx/>
                <a:latin typeface="Calibri"/>
                <a:ea typeface="Arial"/>
              </a:rPr>
              <a:t>3 слайд 2 видео </a:t>
            </a:r>
            <a:r>
              <a:rPr b="0" lang="en-US" sz="1100" strike="noStrike" u="sng">
                <a:solidFill>
                  <a:srgbClr val="0563c1"/>
                </a:solidFill>
                <a:uFillTx/>
                <a:latin typeface="Calibri"/>
                <a:ea typeface="Arial"/>
                <a:hlinkClick r:id="rId4"/>
              </a:rPr>
              <a:t>https://bilimland.kz/kk/courses/chemistry-kk/organikalyq-ximiya/komirsular/lesson/komirsular-komirsulardyng-zhiktelui</a:t>
            </a:r>
            <a:endParaRPr b="0" lang="ru-RU" sz="1100" strike="noStrike" u="none">
              <a:solidFill>
                <a:srgbClr val="000000"/>
              </a:solidFill>
              <a:uFillTx/>
              <a:latin typeface="Calibri"/>
            </a:endParaRPr>
          </a:p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ru-RU" sz="1100" strike="noStrike" u="none">
              <a:solidFill>
                <a:srgbClr val="000000"/>
              </a:solidFill>
              <a:uFillTx/>
              <a:latin typeface="Calibri"/>
            </a:endParaRPr>
          </a:p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ru-RU" sz="1100" strike="noStrike" u="none">
              <a:solidFill>
                <a:srgbClr val="000000"/>
              </a:solidFill>
              <a:uFillTx/>
              <a:latin typeface="Calibri"/>
            </a:endParaRPr>
          </a:p>
        </p:txBody>
      </p:sp>
    </p:spTree>
  </p:cSld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Прямоугольник 3"/>
          <p:cNvSpPr/>
          <p:nvPr/>
        </p:nvSpPr>
        <p:spPr>
          <a:xfrm>
            <a:off x="0" y="247680"/>
            <a:ext cx="12192120" cy="649080"/>
          </a:xfrm>
          <a:prstGeom prst="rect">
            <a:avLst/>
          </a:prstGeom>
          <a:solidFill>
            <a:srgbClr val="5b9bd5"/>
          </a:solidFill>
          <a:ln w="12600">
            <a:solidFill>
              <a:srgbClr val="41719c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no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kk-KZ" sz="2400" strike="noStrike" u="none">
                <a:solidFill>
                  <a:srgbClr val="000000"/>
                </a:solidFill>
                <a:uFillTx/>
                <a:latin typeface="Times New Roman"/>
                <a:ea typeface="Times New Roman"/>
              </a:rPr>
              <a:t>      </a:t>
            </a:r>
            <a:r>
              <a:rPr b="0" lang="kk-KZ" sz="2400" strike="noStrike" u="none">
                <a:solidFill>
                  <a:srgbClr val="ffffff"/>
                </a:solidFill>
                <a:uFillTx/>
                <a:latin typeface="Times New Roman"/>
                <a:ea typeface="Times New Roman"/>
              </a:rPr>
              <a:t>Дисахаридтер</a:t>
            </a:r>
            <a:endParaRPr b="0" lang="ru-RU" sz="2400" strike="noStrike" u="none">
              <a:solidFill>
                <a:srgbClr val="000000"/>
              </a:solidFill>
              <a:uFillTx/>
              <a:latin typeface="Calibri"/>
            </a:endParaRPr>
          </a:p>
        </p:txBody>
      </p:sp>
      <p:pic>
        <p:nvPicPr>
          <p:cNvPr id="27" name="Picture 6" descr=""/>
          <p:cNvPicPr/>
          <p:nvPr/>
        </p:nvPicPr>
        <p:blipFill>
          <a:blip r:embed="rId1"/>
          <a:stretch/>
        </p:blipFill>
        <p:spPr>
          <a:xfrm>
            <a:off x="1679400" y="6159600"/>
            <a:ext cx="9309240" cy="115920"/>
          </a:xfrm>
          <a:prstGeom prst="rect">
            <a:avLst/>
          </a:prstGeom>
          <a:ln w="0">
            <a:noFill/>
          </a:ln>
        </p:spPr>
      </p:pic>
      <p:pic>
        <p:nvPicPr>
          <p:cNvPr id="28" name="Picture 7" descr=""/>
          <p:cNvPicPr/>
          <p:nvPr/>
        </p:nvPicPr>
        <p:blipFill>
          <a:blip r:embed="rId2"/>
          <a:stretch/>
        </p:blipFill>
        <p:spPr>
          <a:xfrm>
            <a:off x="1679400" y="6292800"/>
            <a:ext cx="9309240" cy="109440"/>
          </a:xfrm>
          <a:prstGeom prst="rect">
            <a:avLst/>
          </a:prstGeom>
          <a:ln w="0">
            <a:noFill/>
          </a:ln>
        </p:spPr>
      </p:pic>
      <p:sp>
        <p:nvSpPr>
          <p:cNvPr id="29" name="Прямоугольник 1"/>
          <p:cNvSpPr/>
          <p:nvPr/>
        </p:nvSpPr>
        <p:spPr>
          <a:xfrm>
            <a:off x="4976640" y="1573200"/>
            <a:ext cx="5766120" cy="37706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kk-KZ" sz="2400" strike="noStrike" u="none">
                <a:solidFill>
                  <a:srgbClr val="4472c4"/>
                </a:solidFill>
                <a:uFillTx/>
                <a:latin typeface="Times New Roman"/>
                <a:ea typeface="Times New Roman"/>
              </a:rPr>
              <a:t>Дисахаридтер</a:t>
            </a:r>
            <a:r>
              <a:rPr b="0" lang="kk-KZ" sz="2400" strike="noStrike" u="none">
                <a:solidFill>
                  <a:srgbClr val="4472c4"/>
                </a:solidFill>
                <a:uFillTx/>
                <a:latin typeface="Times New Roman"/>
                <a:ea typeface="Times New Roman"/>
              </a:rPr>
              <a:t>-гидролиздегенде екі молекула моносахаридтерге ыдырайды.</a:t>
            </a:r>
            <a:endParaRPr b="0" lang="ru-RU" sz="2400" strike="noStrike" u="none">
              <a:solidFill>
                <a:srgbClr val="000000"/>
              </a:solidFill>
              <a:uFillTx/>
              <a:latin typeface="Calibri"/>
            </a:endParaRPr>
          </a:p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kk-KZ" sz="2400" strike="noStrike" u="none">
                <a:solidFill>
                  <a:srgbClr val="4472c4"/>
                </a:solidFill>
                <a:uFillTx/>
                <a:latin typeface="Times New Roman"/>
                <a:ea typeface="Times New Roman"/>
              </a:rPr>
              <a:t> </a:t>
            </a:r>
            <a:r>
              <a:rPr b="1" lang="kk-KZ" sz="2400" strike="noStrike" u="none">
                <a:solidFill>
                  <a:srgbClr val="4472c4"/>
                </a:solidFill>
                <a:uFillTx/>
                <a:latin typeface="Times New Roman"/>
                <a:ea typeface="Times New Roman"/>
              </a:rPr>
              <a:t>Жалпы формуласы</a:t>
            </a:r>
            <a:r>
              <a:rPr b="0" lang="kk-KZ" sz="2400" strike="noStrike" u="none">
                <a:solidFill>
                  <a:srgbClr val="4472c4"/>
                </a:solidFill>
                <a:uFillTx/>
                <a:latin typeface="Times New Roman"/>
                <a:ea typeface="Times New Roman"/>
              </a:rPr>
              <a:t> </a:t>
            </a:r>
            <a:r>
              <a:rPr b="0" i="1" lang="kk-KZ" sz="2400" strike="noStrike" u="none">
                <a:solidFill>
                  <a:srgbClr val="4472c4"/>
                </a:solidFill>
                <a:uFillTx/>
                <a:latin typeface="Times New Roman"/>
                <a:ea typeface="Times New Roman"/>
              </a:rPr>
              <a:t>С</a:t>
            </a:r>
            <a:r>
              <a:rPr b="0" i="1" lang="kk-KZ" sz="2400" strike="noStrike" u="none" baseline="-25000">
                <a:solidFill>
                  <a:srgbClr val="4472c4"/>
                </a:solidFill>
                <a:uFillTx/>
                <a:latin typeface="Times New Roman"/>
                <a:ea typeface="Times New Roman"/>
              </a:rPr>
              <a:t>12</a:t>
            </a:r>
            <a:r>
              <a:rPr b="0" i="1" lang="kk-KZ" sz="2400" strike="noStrike" u="none">
                <a:solidFill>
                  <a:srgbClr val="4472c4"/>
                </a:solidFill>
                <a:uFillTx/>
                <a:latin typeface="Times New Roman"/>
                <a:ea typeface="Times New Roman"/>
              </a:rPr>
              <a:t>Н</a:t>
            </a:r>
            <a:r>
              <a:rPr b="0" i="1" lang="kk-KZ" sz="2400" strike="noStrike" u="none" baseline="-25000">
                <a:solidFill>
                  <a:srgbClr val="4472c4"/>
                </a:solidFill>
                <a:uFillTx/>
                <a:latin typeface="Times New Roman"/>
                <a:ea typeface="Times New Roman"/>
              </a:rPr>
              <a:t>22</a:t>
            </a:r>
            <a:r>
              <a:rPr b="0" i="1" lang="kk-KZ" sz="2400" strike="noStrike" u="none">
                <a:solidFill>
                  <a:srgbClr val="4472c4"/>
                </a:solidFill>
                <a:uFillTx/>
                <a:latin typeface="Times New Roman"/>
                <a:ea typeface="Times New Roman"/>
              </a:rPr>
              <a:t>О</a:t>
            </a:r>
            <a:r>
              <a:rPr b="0" i="1" lang="kk-KZ" sz="2400" strike="noStrike" u="none" baseline="-25000">
                <a:solidFill>
                  <a:srgbClr val="4472c4"/>
                </a:solidFill>
                <a:uFillTx/>
                <a:latin typeface="Times New Roman"/>
                <a:ea typeface="Times New Roman"/>
              </a:rPr>
              <a:t>11</a:t>
            </a:r>
            <a:r>
              <a:rPr b="0" lang="kk-KZ" sz="2400" strike="noStrike" u="none">
                <a:solidFill>
                  <a:srgbClr val="4472c4"/>
                </a:solidFill>
                <a:uFillTx/>
                <a:latin typeface="Times New Roman"/>
                <a:ea typeface="Times New Roman"/>
              </a:rPr>
              <a:t>. </a:t>
            </a:r>
            <a:endParaRPr b="0" lang="ru-RU" sz="2400" strike="noStrike" u="none">
              <a:solidFill>
                <a:srgbClr val="000000"/>
              </a:solidFill>
              <a:uFillTx/>
              <a:latin typeface="Calibri"/>
            </a:endParaRPr>
          </a:p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kk-KZ" sz="2400" strike="noStrike" u="none">
                <a:solidFill>
                  <a:srgbClr val="4472c4"/>
                </a:solidFill>
                <a:uFillTx/>
                <a:latin typeface="Times New Roman"/>
                <a:ea typeface="Times New Roman"/>
              </a:rPr>
              <a:t>Ең көп тараған дисахарид- сахароза. </a:t>
            </a:r>
            <a:endParaRPr b="0" lang="ru-RU" sz="2400" strike="noStrike" u="none">
              <a:solidFill>
                <a:srgbClr val="000000"/>
              </a:solidFill>
              <a:uFillTx/>
              <a:latin typeface="Calibri"/>
            </a:endParaRPr>
          </a:p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kk-KZ" sz="2400" strike="noStrike" u="none">
                <a:solidFill>
                  <a:srgbClr val="4472c4"/>
                </a:solidFill>
                <a:uFillTx/>
                <a:latin typeface="Times New Roman"/>
                <a:ea typeface="Times New Roman"/>
              </a:rPr>
              <a:t>Сахароза +Н</a:t>
            </a:r>
            <a:r>
              <a:rPr b="0" lang="kk-KZ" sz="2400" strike="noStrike" u="none" baseline="-25000">
                <a:solidFill>
                  <a:srgbClr val="4472c4"/>
                </a:solidFill>
                <a:uFillTx/>
                <a:latin typeface="Times New Roman"/>
                <a:ea typeface="Times New Roman"/>
              </a:rPr>
              <a:t>2</a:t>
            </a:r>
            <a:r>
              <a:rPr b="0" lang="kk-KZ" sz="2400" strike="noStrike" u="none">
                <a:solidFill>
                  <a:srgbClr val="4472c4"/>
                </a:solidFill>
                <a:uFillTx/>
                <a:latin typeface="Times New Roman"/>
                <a:ea typeface="Times New Roman"/>
              </a:rPr>
              <a:t>О →  глюкоза + фруктоза</a:t>
            </a:r>
            <a:endParaRPr b="0" lang="ru-RU" sz="2400" strike="noStrike" u="none">
              <a:solidFill>
                <a:srgbClr val="000000"/>
              </a:solidFill>
              <a:uFillTx/>
              <a:latin typeface="Calibri"/>
            </a:endParaRPr>
          </a:p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kk-KZ" sz="2400" strike="noStrike" u="none">
                <a:solidFill>
                  <a:srgbClr val="4472c4"/>
                </a:solidFill>
                <a:uFillTx/>
                <a:latin typeface="Times New Roman"/>
                <a:ea typeface="Times New Roman"/>
              </a:rPr>
              <a:t>Лактоза +Н</a:t>
            </a:r>
            <a:r>
              <a:rPr b="0" lang="kk-KZ" sz="2400" strike="noStrike" u="none" baseline="-25000">
                <a:solidFill>
                  <a:srgbClr val="4472c4"/>
                </a:solidFill>
                <a:uFillTx/>
                <a:latin typeface="Times New Roman"/>
                <a:ea typeface="Times New Roman"/>
              </a:rPr>
              <a:t>2</a:t>
            </a:r>
            <a:r>
              <a:rPr b="0" lang="kk-KZ" sz="2400" strike="noStrike" u="none">
                <a:solidFill>
                  <a:srgbClr val="4472c4"/>
                </a:solidFill>
                <a:uFillTx/>
                <a:latin typeface="Times New Roman"/>
                <a:ea typeface="Times New Roman"/>
              </a:rPr>
              <a:t>О  → глюкоза + галактоза</a:t>
            </a:r>
            <a:endParaRPr b="0" lang="ru-RU" sz="2400" strike="noStrike" u="none">
              <a:solidFill>
                <a:srgbClr val="000000"/>
              </a:solidFill>
              <a:uFillTx/>
              <a:latin typeface="Calibri"/>
            </a:endParaRPr>
          </a:p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kk-KZ" sz="2400" strike="noStrike" u="none">
                <a:solidFill>
                  <a:srgbClr val="4472c4"/>
                </a:solidFill>
                <a:uFillTx/>
                <a:latin typeface="Times New Roman"/>
                <a:ea typeface="Times New Roman"/>
              </a:rPr>
              <a:t>Мальтоза+ Н</a:t>
            </a:r>
            <a:r>
              <a:rPr b="0" lang="kk-KZ" sz="2400" strike="noStrike" u="none" baseline="-25000">
                <a:solidFill>
                  <a:srgbClr val="4472c4"/>
                </a:solidFill>
                <a:uFillTx/>
                <a:latin typeface="Times New Roman"/>
                <a:ea typeface="Times New Roman"/>
              </a:rPr>
              <a:t>2</a:t>
            </a:r>
            <a:r>
              <a:rPr b="0" lang="kk-KZ" sz="2400" strike="noStrike" u="none">
                <a:solidFill>
                  <a:srgbClr val="4472c4"/>
                </a:solidFill>
                <a:uFillTx/>
                <a:latin typeface="Times New Roman"/>
                <a:ea typeface="Times New Roman"/>
              </a:rPr>
              <a:t>О →  глюкоза + глюкоза</a:t>
            </a:r>
            <a:r>
              <a:rPr b="0" lang="kk-KZ" sz="1800" strike="noStrike" u="none">
                <a:solidFill>
                  <a:srgbClr val="4472c4"/>
                </a:solidFill>
                <a:uFillTx/>
                <a:latin typeface="Times New Roman"/>
                <a:ea typeface="Times New Roman"/>
              </a:rPr>
              <a:t>.</a:t>
            </a:r>
            <a:endParaRPr b="0" lang="ru-RU" sz="1800" strike="noStrike" u="none">
              <a:solidFill>
                <a:srgbClr val="000000"/>
              </a:solidFill>
              <a:uFillTx/>
              <a:latin typeface="Calibri"/>
            </a:endParaRPr>
          </a:p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ru-RU" sz="2000" strike="noStrike" u="none">
              <a:solidFill>
                <a:srgbClr val="000000"/>
              </a:solidFill>
              <a:uFillTx/>
              <a:latin typeface="Calibri"/>
            </a:endParaRPr>
          </a:p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ru-RU" sz="2000" strike="noStrike" u="none">
              <a:solidFill>
                <a:srgbClr val="000000"/>
              </a:solidFill>
              <a:uFillTx/>
              <a:latin typeface="Calibri"/>
            </a:endParaRPr>
          </a:p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kk-KZ" sz="2000" strike="noStrike" u="none">
                <a:solidFill>
                  <a:srgbClr val="4472c4"/>
                </a:solidFill>
                <a:uFillTx/>
                <a:latin typeface="Times New Roman"/>
                <a:ea typeface="Times New Roman"/>
              </a:rPr>
              <a:t> </a:t>
            </a:r>
            <a:endParaRPr b="0" lang="ru-RU" sz="2000" strike="noStrike" u="none">
              <a:solidFill>
                <a:srgbClr val="000000"/>
              </a:solidFill>
              <a:uFillTx/>
              <a:latin typeface="Calibri"/>
            </a:endParaRPr>
          </a:p>
        </p:txBody>
      </p:sp>
      <p:pic>
        <p:nvPicPr>
          <p:cNvPr id="30" name="Рисунок 1" descr=""/>
          <p:cNvPicPr/>
          <p:nvPr/>
        </p:nvPicPr>
        <p:blipFill>
          <a:blip r:embed="rId3"/>
          <a:stretch/>
        </p:blipFill>
        <p:spPr>
          <a:xfrm>
            <a:off x="579600" y="1654200"/>
            <a:ext cx="4397040" cy="2725560"/>
          </a:xfrm>
          <a:prstGeom prst="rect">
            <a:avLst/>
          </a:prstGeom>
          <a:ln w="0">
            <a:noFill/>
          </a:ln>
        </p:spPr>
      </p:pic>
      <p:sp>
        <p:nvSpPr>
          <p:cNvPr id="31" name="Прямоугольник 1"/>
          <p:cNvSpPr/>
          <p:nvPr/>
        </p:nvSpPr>
        <p:spPr>
          <a:xfrm>
            <a:off x="1362240" y="5321160"/>
            <a:ext cx="9626400" cy="9169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kk-KZ" sz="1800" strike="noStrike" u="sng">
                <a:solidFill>
                  <a:srgbClr val="0563c1"/>
                </a:solidFill>
                <a:uFillTx/>
                <a:latin typeface="Calibri"/>
                <a:ea typeface="Arial"/>
                <a:hlinkClick r:id="rId4"/>
              </a:rPr>
              <a:t> Глюкоза мен фруктоза. 4 слайд 3 видео және физикалық қасиеттері 4 слайд 4 видео </a:t>
            </a:r>
            <a:r>
              <a:rPr b="0" lang="en-US" sz="1800" strike="noStrike" u="sng">
                <a:solidFill>
                  <a:srgbClr val="0563c1"/>
                </a:solidFill>
                <a:uFillTx/>
                <a:latin typeface="Calibri"/>
                <a:ea typeface="Arial"/>
                <a:hlinkClick r:id="rId5"/>
              </a:rPr>
              <a:t>https://bilimland.kz/kk/courses/chemistry-kk/organikalyq-ximiya/komirsular/lesson/komirsular-komirsulardyng-zhiktelui</a:t>
            </a:r>
            <a:endParaRPr b="0" lang="ru-RU" sz="1800" strike="noStrike" u="none">
              <a:solidFill>
                <a:srgbClr val="000000"/>
              </a:solidFill>
              <a:uFillTx/>
              <a:latin typeface="Calibri"/>
            </a:endParaRPr>
          </a:p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ru-RU" sz="1800" strike="noStrike" u="none">
              <a:solidFill>
                <a:srgbClr val="000000"/>
              </a:solidFill>
              <a:uFillTx/>
              <a:latin typeface="Calibri"/>
            </a:endParaRPr>
          </a:p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ru-RU" sz="1800" strike="noStrike" u="none">
              <a:solidFill>
                <a:srgbClr val="000000"/>
              </a:solidFill>
              <a:uFillTx/>
              <a:latin typeface="Calibri"/>
            </a:endParaRPr>
          </a:p>
        </p:txBody>
      </p:sp>
    </p:spTree>
  </p:cSld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Прямоугольник 3"/>
          <p:cNvSpPr/>
          <p:nvPr/>
        </p:nvSpPr>
        <p:spPr>
          <a:xfrm>
            <a:off x="0" y="85680"/>
            <a:ext cx="12192120" cy="739800"/>
          </a:xfrm>
          <a:prstGeom prst="rect">
            <a:avLst/>
          </a:prstGeom>
          <a:solidFill>
            <a:srgbClr val="5b9bd5"/>
          </a:solidFill>
          <a:ln w="12600">
            <a:solidFill>
              <a:srgbClr val="41719c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no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kk-KZ" sz="2400" strike="noStrike" u="none">
                <a:solidFill>
                  <a:srgbClr val="ffffff"/>
                </a:solidFill>
                <a:uFillTx/>
                <a:latin typeface="Times New Roman"/>
                <a:ea typeface="Times New Roman"/>
              </a:rPr>
              <a:t>Полисахаридтер</a:t>
            </a:r>
            <a:endParaRPr b="0" lang="ru-RU" sz="2400" strike="noStrike" u="none">
              <a:solidFill>
                <a:srgbClr val="000000"/>
              </a:solidFill>
              <a:uFillTx/>
              <a:latin typeface="Calibri"/>
            </a:endParaRPr>
          </a:p>
        </p:txBody>
      </p:sp>
      <p:pic>
        <p:nvPicPr>
          <p:cNvPr id="33" name="Picture 6" descr=""/>
          <p:cNvPicPr/>
          <p:nvPr/>
        </p:nvPicPr>
        <p:blipFill>
          <a:blip r:embed="rId1"/>
          <a:stretch/>
        </p:blipFill>
        <p:spPr>
          <a:xfrm>
            <a:off x="1500120" y="6408720"/>
            <a:ext cx="9309240" cy="109440"/>
          </a:xfrm>
          <a:prstGeom prst="rect">
            <a:avLst/>
          </a:prstGeom>
          <a:ln w="0">
            <a:noFill/>
          </a:ln>
        </p:spPr>
      </p:pic>
      <p:pic>
        <p:nvPicPr>
          <p:cNvPr id="34" name="Picture 7" descr=""/>
          <p:cNvPicPr/>
          <p:nvPr/>
        </p:nvPicPr>
        <p:blipFill>
          <a:blip r:embed="rId2"/>
          <a:stretch/>
        </p:blipFill>
        <p:spPr>
          <a:xfrm>
            <a:off x="1500120" y="6318360"/>
            <a:ext cx="9223560" cy="36360"/>
          </a:xfrm>
          <a:prstGeom prst="rect">
            <a:avLst/>
          </a:prstGeom>
          <a:ln w="0">
            <a:noFill/>
          </a:ln>
        </p:spPr>
      </p:pic>
      <p:sp>
        <p:nvSpPr>
          <p:cNvPr id="35" name="Прямоугольник 2"/>
          <p:cNvSpPr/>
          <p:nvPr/>
        </p:nvSpPr>
        <p:spPr>
          <a:xfrm>
            <a:off x="7962840" y="4505400"/>
            <a:ext cx="3562560" cy="3682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kk-KZ" sz="1800" strike="noStrike" u="none">
                <a:solidFill>
                  <a:srgbClr val="000000"/>
                </a:solidFill>
                <a:uFillTx/>
                <a:latin typeface="Times New Roman"/>
                <a:ea typeface="Calibri"/>
              </a:rPr>
              <a:t> </a:t>
            </a:r>
            <a:endParaRPr b="0" lang="ru-RU" sz="1800" strike="noStrike" u="none">
              <a:solidFill>
                <a:srgbClr val="000000"/>
              </a:solidFill>
              <a:uFillTx/>
              <a:latin typeface="Calibri"/>
            </a:endParaRPr>
          </a:p>
        </p:txBody>
      </p:sp>
      <p:sp>
        <p:nvSpPr>
          <p:cNvPr id="36" name="Прямоугольник 1"/>
          <p:cNvSpPr/>
          <p:nvPr/>
        </p:nvSpPr>
        <p:spPr>
          <a:xfrm>
            <a:off x="4084560" y="1076400"/>
            <a:ext cx="7756560" cy="72028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>
              <a:lnSpc>
                <a:spcPct val="115000"/>
              </a:lnSpc>
              <a:spcBef>
                <a:spcPts val="1001"/>
              </a:spcBef>
              <a:spcAft>
                <a:spcPts val="1001"/>
              </a:spcAft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kk-KZ" sz="2400" strike="noStrike" u="none">
                <a:solidFill>
                  <a:srgbClr val="4472c4"/>
                </a:solidFill>
                <a:uFillTx/>
                <a:latin typeface="Times New Roman"/>
                <a:ea typeface="Times New Roman"/>
              </a:rPr>
              <a:t>Полисахаридтер</a:t>
            </a:r>
            <a:r>
              <a:rPr b="0" lang="kk-KZ" sz="2400" strike="noStrike" u="none">
                <a:solidFill>
                  <a:srgbClr val="4472c4"/>
                </a:solidFill>
                <a:uFillTx/>
                <a:latin typeface="Times New Roman"/>
                <a:ea typeface="Times New Roman"/>
              </a:rPr>
              <a:t> -глюкозаның бірдей молекулаларынан түзіледі. </a:t>
            </a:r>
            <a:endParaRPr b="0" lang="ru-RU" sz="2400" strike="noStrike" u="none">
              <a:solidFill>
                <a:srgbClr val="000000"/>
              </a:solidFill>
              <a:uFillTx/>
              <a:latin typeface="Calibri"/>
            </a:endParaRPr>
          </a:p>
          <a:p>
            <a:pPr>
              <a:lnSpc>
                <a:spcPct val="115000"/>
              </a:lnSpc>
              <a:spcBef>
                <a:spcPts val="1001"/>
              </a:spcBef>
              <a:spcAft>
                <a:spcPts val="1001"/>
              </a:spcAft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kk-KZ" sz="2400" strike="noStrike" u="none">
                <a:solidFill>
                  <a:srgbClr val="4472c4"/>
                </a:solidFill>
                <a:uFillTx/>
                <a:latin typeface="Times New Roman"/>
                <a:ea typeface="Times New Roman"/>
              </a:rPr>
              <a:t>Жалпы формуласы</a:t>
            </a:r>
            <a:r>
              <a:rPr b="0" lang="kk-KZ" sz="2400" strike="noStrike" u="none">
                <a:solidFill>
                  <a:srgbClr val="4472c4"/>
                </a:solidFill>
                <a:uFillTx/>
                <a:latin typeface="Times New Roman"/>
                <a:ea typeface="Times New Roman"/>
              </a:rPr>
              <a:t> (С</a:t>
            </a:r>
            <a:r>
              <a:rPr b="0" lang="kk-KZ" sz="2400" strike="noStrike" u="none" baseline="-25000">
                <a:solidFill>
                  <a:srgbClr val="4472c4"/>
                </a:solidFill>
                <a:uFillTx/>
                <a:latin typeface="Times New Roman"/>
                <a:ea typeface="Times New Roman"/>
              </a:rPr>
              <a:t>6</a:t>
            </a:r>
            <a:r>
              <a:rPr b="0" lang="kk-KZ" sz="2400" strike="noStrike" u="none">
                <a:solidFill>
                  <a:srgbClr val="4472c4"/>
                </a:solidFill>
                <a:uFillTx/>
                <a:latin typeface="Times New Roman"/>
                <a:ea typeface="Times New Roman"/>
              </a:rPr>
              <a:t>Н</a:t>
            </a:r>
            <a:r>
              <a:rPr b="0" lang="kk-KZ" sz="2400" strike="noStrike" u="none" baseline="-25000">
                <a:solidFill>
                  <a:srgbClr val="4472c4"/>
                </a:solidFill>
                <a:uFillTx/>
                <a:latin typeface="Times New Roman"/>
                <a:ea typeface="Times New Roman"/>
              </a:rPr>
              <a:t>10</a:t>
            </a:r>
            <a:r>
              <a:rPr b="0" lang="kk-KZ" sz="2400" strike="noStrike" u="none">
                <a:solidFill>
                  <a:srgbClr val="4472c4"/>
                </a:solidFill>
                <a:uFillTx/>
                <a:latin typeface="Times New Roman"/>
                <a:ea typeface="Times New Roman"/>
              </a:rPr>
              <a:t>О</a:t>
            </a:r>
            <a:r>
              <a:rPr b="0" lang="kk-KZ" sz="2400" strike="noStrike" u="none" baseline="-25000">
                <a:solidFill>
                  <a:srgbClr val="4472c4"/>
                </a:solidFill>
                <a:uFillTx/>
                <a:latin typeface="Times New Roman"/>
                <a:ea typeface="Times New Roman"/>
              </a:rPr>
              <a:t>5</a:t>
            </a:r>
            <a:r>
              <a:rPr b="0" lang="kk-KZ" sz="2400" strike="noStrike" u="none">
                <a:solidFill>
                  <a:srgbClr val="4472c4"/>
                </a:solidFill>
                <a:uFillTx/>
                <a:latin typeface="Times New Roman"/>
                <a:ea typeface="Times New Roman"/>
              </a:rPr>
              <a:t>)</a:t>
            </a:r>
            <a:r>
              <a:rPr b="0" lang="kk-KZ" sz="2400" strike="noStrike" u="none" baseline="-25000">
                <a:solidFill>
                  <a:srgbClr val="4472c4"/>
                </a:solidFill>
                <a:uFillTx/>
                <a:latin typeface="Times New Roman"/>
                <a:ea typeface="Times New Roman"/>
              </a:rPr>
              <a:t>n</a:t>
            </a:r>
            <a:r>
              <a:rPr b="0" lang="kk-KZ" sz="2400" strike="noStrike" u="none">
                <a:solidFill>
                  <a:srgbClr val="4472c4"/>
                </a:solidFill>
                <a:uFillTx/>
                <a:latin typeface="Times New Roman"/>
                <a:ea typeface="Times New Roman"/>
              </a:rPr>
              <a:t>. Полисахаридтер суда ерімейді.</a:t>
            </a:r>
            <a:endParaRPr b="0" lang="ru-RU" sz="2400" strike="noStrike" u="none">
              <a:solidFill>
                <a:srgbClr val="000000"/>
              </a:solidFill>
              <a:uFillTx/>
              <a:latin typeface="Calibri"/>
            </a:endParaRPr>
          </a:p>
          <a:p>
            <a:pPr>
              <a:lnSpc>
                <a:spcPct val="115000"/>
              </a:lnSpc>
              <a:spcBef>
                <a:spcPts val="1001"/>
              </a:spcBef>
              <a:spcAft>
                <a:spcPts val="1001"/>
              </a:spcAft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kk-KZ" sz="2400" strike="noStrike" u="none">
                <a:solidFill>
                  <a:srgbClr val="4472c4"/>
                </a:solidFill>
                <a:uFillTx/>
                <a:latin typeface="Times New Roman"/>
                <a:ea typeface="Times New Roman"/>
              </a:rPr>
              <a:t>Гликоген - </a:t>
            </a:r>
            <a:r>
              <a:rPr b="0" lang="kk-KZ" sz="2400" strike="noStrike" u="none">
                <a:solidFill>
                  <a:srgbClr val="4472c4"/>
                </a:solidFill>
                <a:uFillTx/>
                <a:latin typeface="Times New Roman"/>
                <a:ea typeface="Times New Roman"/>
              </a:rPr>
              <a:t>адам, жануар және саңырауқұлақ денесіндегі көмірсудың қоры. </a:t>
            </a:r>
            <a:endParaRPr b="0" lang="ru-RU" sz="2400" strike="noStrike" u="none">
              <a:solidFill>
                <a:srgbClr val="000000"/>
              </a:solidFill>
              <a:uFillTx/>
              <a:latin typeface="Calibri"/>
            </a:endParaRPr>
          </a:p>
          <a:p>
            <a:pPr>
              <a:lnSpc>
                <a:spcPct val="115000"/>
              </a:lnSpc>
              <a:spcBef>
                <a:spcPts val="1001"/>
              </a:spcBef>
              <a:spcAft>
                <a:spcPts val="1001"/>
              </a:spcAft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kk-KZ" sz="2400" strike="noStrike" u="none">
                <a:solidFill>
                  <a:srgbClr val="4472c4"/>
                </a:solidFill>
                <a:uFillTx/>
                <a:latin typeface="Times New Roman"/>
                <a:ea typeface="Times New Roman"/>
              </a:rPr>
              <a:t>Крахмал – </a:t>
            </a:r>
            <a:r>
              <a:rPr b="0" lang="kk-KZ" sz="2400" strike="noStrike" u="none">
                <a:solidFill>
                  <a:srgbClr val="4472c4"/>
                </a:solidFill>
                <a:uFillTx/>
                <a:latin typeface="Times New Roman"/>
                <a:ea typeface="Times New Roman"/>
              </a:rPr>
              <a:t>макромолекуласы α-глюкоза қалдығынан тұрады. Өсімдіктің қор заты. Крахмал құрылымы.</a:t>
            </a:r>
            <a:r>
              <a:rPr b="0" lang="en-US" sz="2400" strike="noStrike" u="none">
                <a:solidFill>
                  <a:srgbClr val="4472c4"/>
                </a:solidFill>
                <a:uFillTx/>
                <a:latin typeface="Times New Roman"/>
                <a:ea typeface="Times New Roman"/>
              </a:rPr>
              <a:t>https://bilimland.kz/kk/courses/chemistry-kk/organikalyq-ximiya/komirsular/lesson/polisaxaridter</a:t>
            </a:r>
            <a:endParaRPr b="0" lang="ru-RU" sz="2400" strike="noStrike" u="none">
              <a:solidFill>
                <a:srgbClr val="000000"/>
              </a:solidFill>
              <a:uFillTx/>
              <a:latin typeface="Calibri"/>
            </a:endParaRPr>
          </a:p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ru-RU" sz="1800" strike="noStrike" u="none">
              <a:solidFill>
                <a:srgbClr val="000000"/>
              </a:solidFill>
              <a:uFillTx/>
              <a:latin typeface="Calibri"/>
            </a:endParaRPr>
          </a:p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100" strike="noStrike" u="sng">
                <a:solidFill>
                  <a:srgbClr val="0563c1"/>
                </a:solidFill>
                <a:uFillTx/>
                <a:latin typeface="Calibri"/>
                <a:ea typeface="Arial"/>
                <a:hlinkClick r:id="rId3"/>
              </a:rPr>
              <a:t>https://bilimland.kz/kk/courses/chemistry-kk/organikalyq-ximiya/komirsular/lesson/komirsular-komirsulardyng-zhiktelui</a:t>
            </a:r>
            <a:endParaRPr b="0" lang="ru-RU" sz="1100" strike="noStrike" u="none">
              <a:solidFill>
                <a:srgbClr val="000000"/>
              </a:solidFill>
              <a:uFillTx/>
              <a:latin typeface="Calibri"/>
            </a:endParaRPr>
          </a:p>
          <a:p>
            <a:pPr>
              <a:lnSpc>
                <a:spcPct val="115000"/>
              </a:lnSpc>
              <a:spcBef>
                <a:spcPts val="1001"/>
              </a:spcBef>
              <a:spcAft>
                <a:spcPts val="1001"/>
              </a:spcAft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ru-RU" sz="2000" strike="noStrike" u="none">
              <a:solidFill>
                <a:srgbClr val="000000"/>
              </a:solidFill>
              <a:uFillTx/>
              <a:latin typeface="Calibri"/>
            </a:endParaRPr>
          </a:p>
          <a:p>
            <a:pPr>
              <a:lnSpc>
                <a:spcPct val="115000"/>
              </a:lnSpc>
              <a:spcBef>
                <a:spcPts val="1001"/>
              </a:spcBef>
              <a:spcAft>
                <a:spcPts val="1001"/>
              </a:spcAft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ru-RU" sz="2000" strike="noStrike" u="none">
              <a:solidFill>
                <a:srgbClr val="000000"/>
              </a:solidFill>
              <a:uFillTx/>
              <a:latin typeface="Calibri"/>
            </a:endParaRPr>
          </a:p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ru-RU" sz="2000" strike="noStrike" u="none">
              <a:solidFill>
                <a:srgbClr val="000000"/>
              </a:solidFill>
              <a:uFillTx/>
              <a:latin typeface="Calibri"/>
            </a:endParaRPr>
          </a:p>
        </p:txBody>
      </p:sp>
      <p:pic>
        <p:nvPicPr>
          <p:cNvPr id="37" name="Picture 8" descr=""/>
          <p:cNvPicPr/>
          <p:nvPr/>
        </p:nvPicPr>
        <p:blipFill>
          <a:blip r:embed="rId4"/>
          <a:srcRect l="14764" t="4601" r="17481" b="15807"/>
          <a:stretch/>
        </p:blipFill>
        <p:spPr>
          <a:xfrm>
            <a:off x="703440" y="882720"/>
            <a:ext cx="2898720" cy="2057400"/>
          </a:xfrm>
          <a:prstGeom prst="rect">
            <a:avLst/>
          </a:prstGeom>
          <a:ln w="0">
            <a:noFill/>
          </a:ln>
        </p:spPr>
      </p:pic>
      <p:pic>
        <p:nvPicPr>
          <p:cNvPr id="38" name="Рисунок 1" descr=""/>
          <p:cNvPicPr/>
          <p:nvPr/>
        </p:nvPicPr>
        <p:blipFill>
          <a:blip r:embed="rId5"/>
          <a:stretch/>
        </p:blipFill>
        <p:spPr>
          <a:xfrm>
            <a:off x="798480" y="3000240"/>
            <a:ext cx="2803680" cy="1874880"/>
          </a:xfrm>
          <a:prstGeom prst="rect">
            <a:avLst/>
          </a:prstGeom>
          <a:ln w="0">
            <a:noFill/>
          </a:ln>
        </p:spPr>
      </p:pic>
      <p:pic>
        <p:nvPicPr>
          <p:cNvPr id="39" name="Рисунок 1" descr=""/>
          <p:cNvPicPr/>
          <p:nvPr/>
        </p:nvPicPr>
        <p:blipFill>
          <a:blip r:embed="rId6"/>
          <a:stretch/>
        </p:blipFill>
        <p:spPr>
          <a:xfrm>
            <a:off x="906480" y="4875120"/>
            <a:ext cx="2394000" cy="1575000"/>
          </a:xfrm>
          <a:prstGeom prst="rect">
            <a:avLst/>
          </a:prstGeom>
          <a:ln w="0">
            <a:noFill/>
          </a:ln>
        </p:spPr>
      </p:pic>
    </p:spTree>
  </p:cSld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Прямоугольник 3"/>
          <p:cNvSpPr/>
          <p:nvPr/>
        </p:nvSpPr>
        <p:spPr>
          <a:xfrm>
            <a:off x="0" y="85680"/>
            <a:ext cx="12192120" cy="739800"/>
          </a:xfrm>
          <a:prstGeom prst="rect">
            <a:avLst/>
          </a:prstGeom>
          <a:solidFill>
            <a:srgbClr val="5b9bd5"/>
          </a:solidFill>
          <a:ln w="12600">
            <a:solidFill>
              <a:srgbClr val="41719c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no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ru-RU" sz="1800" strike="noStrike" u="none">
              <a:solidFill>
                <a:srgbClr val="000000"/>
              </a:solidFill>
              <a:uFillTx/>
              <a:latin typeface="Calibri"/>
            </a:endParaRPr>
          </a:p>
        </p:txBody>
      </p:sp>
      <p:pic>
        <p:nvPicPr>
          <p:cNvPr id="41" name="Picture 6" descr=""/>
          <p:cNvPicPr/>
          <p:nvPr/>
        </p:nvPicPr>
        <p:blipFill>
          <a:blip r:embed="rId1"/>
          <a:stretch/>
        </p:blipFill>
        <p:spPr>
          <a:xfrm>
            <a:off x="1500120" y="6408720"/>
            <a:ext cx="9309240" cy="109440"/>
          </a:xfrm>
          <a:prstGeom prst="rect">
            <a:avLst/>
          </a:prstGeom>
          <a:ln w="0">
            <a:noFill/>
          </a:ln>
        </p:spPr>
      </p:pic>
      <p:pic>
        <p:nvPicPr>
          <p:cNvPr id="42" name="Picture 7" descr=""/>
          <p:cNvPicPr/>
          <p:nvPr/>
        </p:nvPicPr>
        <p:blipFill>
          <a:blip r:embed="rId2"/>
          <a:stretch/>
        </p:blipFill>
        <p:spPr>
          <a:xfrm>
            <a:off x="1500120" y="6318360"/>
            <a:ext cx="9223560" cy="36360"/>
          </a:xfrm>
          <a:prstGeom prst="rect">
            <a:avLst/>
          </a:prstGeom>
          <a:ln w="0">
            <a:noFill/>
          </a:ln>
        </p:spPr>
      </p:pic>
      <p:sp>
        <p:nvSpPr>
          <p:cNvPr id="43" name="Прямоугольник 2"/>
          <p:cNvSpPr/>
          <p:nvPr/>
        </p:nvSpPr>
        <p:spPr>
          <a:xfrm>
            <a:off x="7962840" y="4505400"/>
            <a:ext cx="3562560" cy="3682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kk-KZ" sz="1800" strike="noStrike" u="none">
                <a:solidFill>
                  <a:srgbClr val="000000"/>
                </a:solidFill>
                <a:uFillTx/>
                <a:latin typeface="Times New Roman"/>
                <a:ea typeface="Calibri"/>
              </a:rPr>
              <a:t> </a:t>
            </a:r>
            <a:endParaRPr b="0" lang="ru-RU" sz="1800" strike="noStrike" u="none">
              <a:solidFill>
                <a:srgbClr val="000000"/>
              </a:solidFill>
              <a:uFillTx/>
              <a:latin typeface="Calibri"/>
            </a:endParaRPr>
          </a:p>
        </p:txBody>
      </p:sp>
      <p:sp>
        <p:nvSpPr>
          <p:cNvPr id="44" name="Прямоугольник 1"/>
          <p:cNvSpPr/>
          <p:nvPr/>
        </p:nvSpPr>
        <p:spPr>
          <a:xfrm>
            <a:off x="5016600" y="825480"/>
            <a:ext cx="6348240" cy="64753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>
              <a:lnSpc>
                <a:spcPct val="115000"/>
              </a:lnSpc>
              <a:spcBef>
                <a:spcPts val="1001"/>
              </a:spcBef>
              <a:spcAft>
                <a:spcPts val="1001"/>
              </a:spcAft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kk-KZ" sz="2400" strike="noStrike" u="none">
                <a:solidFill>
                  <a:srgbClr val="4472c4"/>
                </a:solidFill>
                <a:uFillTx/>
                <a:latin typeface="Times New Roman"/>
                <a:ea typeface="Times New Roman"/>
              </a:rPr>
              <a:t>Целлюлоза – өсімдік </a:t>
            </a:r>
            <a:r>
              <a:rPr b="0" lang="kk-KZ" sz="2400" strike="noStrike" u="none">
                <a:solidFill>
                  <a:srgbClr val="4472c4"/>
                </a:solidFill>
                <a:uFillTx/>
                <a:latin typeface="Times New Roman"/>
                <a:ea typeface="Times New Roman"/>
              </a:rPr>
              <a:t>жасушасының қабықшасын түзеді.</a:t>
            </a:r>
            <a:r>
              <a:rPr b="1" lang="kk-KZ" sz="2400" strike="noStrike" u="none">
                <a:solidFill>
                  <a:srgbClr val="4472c4"/>
                </a:solidFill>
                <a:uFillTx/>
                <a:latin typeface="Times New Roman"/>
                <a:ea typeface="Times New Roman"/>
              </a:rPr>
              <a:t>Хитин</a:t>
            </a:r>
            <a:r>
              <a:rPr b="0" lang="kk-KZ" sz="2400" strike="noStrike" u="none">
                <a:solidFill>
                  <a:srgbClr val="4472c4"/>
                </a:solidFill>
                <a:uFillTx/>
                <a:latin typeface="Times New Roman"/>
                <a:ea typeface="Times New Roman"/>
              </a:rPr>
              <a:t> — омыртқасыз жануарлардың тіректік  (буынаяқтылардың сыртқы қаңқасының негізін құрайды) және саңырауқұлақтар мен кейбір жасыл балдырлардың жасуша қабырғаларының құрамдас бөлігі. </a:t>
            </a:r>
            <a:r>
              <a:rPr b="1" lang="kk-KZ" sz="2400" strike="noStrike" u="none">
                <a:solidFill>
                  <a:srgbClr val="4472c4"/>
                </a:solidFill>
                <a:uFillTx/>
                <a:latin typeface="Times New Roman"/>
                <a:ea typeface="Times New Roman"/>
              </a:rPr>
              <a:t>Муреин</a:t>
            </a:r>
            <a:r>
              <a:rPr b="0" lang="kk-KZ" sz="2400" strike="noStrike" u="none">
                <a:solidFill>
                  <a:srgbClr val="4472c4"/>
                </a:solidFill>
                <a:uFillTx/>
                <a:latin typeface="Times New Roman"/>
                <a:ea typeface="Times New Roman"/>
              </a:rPr>
              <a:t> – бактерия жасушасының негізгі тірегін құрайтын полимер.</a:t>
            </a:r>
            <a:r>
              <a:rPr b="1" lang="kk-KZ" sz="2400" strike="noStrike" u="none">
                <a:solidFill>
                  <a:srgbClr val="4472c4"/>
                </a:solidFill>
                <a:uFillTx/>
                <a:latin typeface="Times New Roman"/>
                <a:ea typeface="Times New Roman"/>
              </a:rPr>
              <a:t> </a:t>
            </a:r>
            <a:endParaRPr b="0" lang="ru-RU" sz="2400" strike="noStrike" u="none">
              <a:solidFill>
                <a:srgbClr val="000000"/>
              </a:solidFill>
              <a:uFillTx/>
              <a:latin typeface="Calibri"/>
            </a:endParaRPr>
          </a:p>
          <a:p>
            <a:pPr>
              <a:lnSpc>
                <a:spcPct val="115000"/>
              </a:lnSpc>
              <a:spcAft>
                <a:spcPts val="1001"/>
              </a:spcAft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ru-RU" sz="2000" strike="noStrike" u="none">
              <a:solidFill>
                <a:srgbClr val="000000"/>
              </a:solidFill>
              <a:uFillTx/>
              <a:latin typeface="Calibri"/>
            </a:endParaRPr>
          </a:p>
          <a:p>
            <a:pPr>
              <a:lnSpc>
                <a:spcPct val="115000"/>
              </a:lnSpc>
              <a:spcAft>
                <a:spcPts val="1001"/>
              </a:spcAft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ru-RU" sz="2000" strike="noStrike" u="none">
              <a:solidFill>
                <a:srgbClr val="000000"/>
              </a:solidFill>
              <a:uFillTx/>
              <a:latin typeface="Calibri"/>
            </a:endParaRPr>
          </a:p>
          <a:p>
            <a:pPr>
              <a:lnSpc>
                <a:spcPct val="115000"/>
              </a:lnSpc>
              <a:spcBef>
                <a:spcPts val="1001"/>
              </a:spcBef>
              <a:spcAft>
                <a:spcPts val="1001"/>
              </a:spcAft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ru-RU" sz="2000" strike="noStrike" u="none">
              <a:solidFill>
                <a:srgbClr val="000000"/>
              </a:solidFill>
              <a:uFillTx/>
              <a:latin typeface="Calibri"/>
            </a:endParaRPr>
          </a:p>
          <a:p>
            <a:pPr>
              <a:lnSpc>
                <a:spcPct val="115000"/>
              </a:lnSpc>
              <a:spcBef>
                <a:spcPts val="1001"/>
              </a:spcBef>
              <a:spcAft>
                <a:spcPts val="1001"/>
              </a:spcAft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ru-RU" sz="2000" strike="noStrike" u="none">
              <a:solidFill>
                <a:srgbClr val="000000"/>
              </a:solidFill>
              <a:uFillTx/>
              <a:latin typeface="Calibri"/>
            </a:endParaRPr>
          </a:p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ru-RU" sz="2000" strike="noStrike" u="none">
              <a:solidFill>
                <a:srgbClr val="000000"/>
              </a:solidFill>
              <a:uFillTx/>
              <a:latin typeface="Calibri"/>
            </a:endParaRPr>
          </a:p>
        </p:txBody>
      </p:sp>
      <p:pic>
        <p:nvPicPr>
          <p:cNvPr id="45" name="Рисунок 2" descr=""/>
          <p:cNvPicPr/>
          <p:nvPr/>
        </p:nvPicPr>
        <p:blipFill>
          <a:blip r:embed="rId3"/>
          <a:stretch/>
        </p:blipFill>
        <p:spPr>
          <a:xfrm>
            <a:off x="792000" y="1636560"/>
            <a:ext cx="3838680" cy="2827440"/>
          </a:xfrm>
          <a:prstGeom prst="rect">
            <a:avLst/>
          </a:prstGeom>
          <a:ln w="0">
            <a:noFill/>
          </a:ln>
        </p:spPr>
      </p:pic>
      <p:sp>
        <p:nvSpPr>
          <p:cNvPr id="46" name="Прямоугольник 1"/>
          <p:cNvSpPr/>
          <p:nvPr/>
        </p:nvSpPr>
        <p:spPr>
          <a:xfrm>
            <a:off x="406440" y="6462720"/>
            <a:ext cx="9067680" cy="4294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kk-KZ" sz="1100" strike="noStrike" u="sng">
                <a:solidFill>
                  <a:srgbClr val="0563c1"/>
                </a:solidFill>
                <a:uFillTx/>
                <a:latin typeface="Calibri"/>
                <a:ea typeface="Arial"/>
                <a:hlinkClick r:id="rId4"/>
              </a:rPr>
              <a:t>6 слайд 7видео. Біз пайдаланатын көмірсуларға не болады? Деп жазылған видео.   </a:t>
            </a:r>
            <a:r>
              <a:rPr b="0" lang="en-US" sz="1100" strike="noStrike" u="sng">
                <a:solidFill>
                  <a:srgbClr val="0563c1"/>
                </a:solidFill>
                <a:uFillTx/>
                <a:latin typeface="Calibri"/>
                <a:ea typeface="Arial"/>
                <a:hlinkClick r:id="rId5"/>
              </a:rPr>
              <a:t>https://bilimland.kz/kk/courses/chemistry-kk/organikalyq-ximiya/komirsular/lesson/komirsular-komirsulardyng-zhiktelui</a:t>
            </a:r>
            <a:endParaRPr b="0" lang="ru-RU" sz="1100" strike="noStrike" u="none">
              <a:solidFill>
                <a:srgbClr val="000000"/>
              </a:solidFill>
              <a:uFillTx/>
              <a:latin typeface="Calibri"/>
            </a:endParaRPr>
          </a:p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ru-RU" sz="1100" strike="noStrike" u="none">
              <a:solidFill>
                <a:srgbClr val="000000"/>
              </a:solidFill>
              <a:uFillTx/>
              <a:latin typeface="Calibri"/>
            </a:endParaRPr>
          </a:p>
        </p:txBody>
      </p:sp>
      <p:sp>
        <p:nvSpPr>
          <p:cNvPr id="47" name="Прямоугольник 2"/>
          <p:cNvSpPr/>
          <p:nvPr/>
        </p:nvSpPr>
        <p:spPr>
          <a:xfrm>
            <a:off x="133200" y="6073920"/>
            <a:ext cx="4656240" cy="4294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100" strike="noStrike" u="sng">
                <a:solidFill>
                  <a:srgbClr val="0563c1"/>
                </a:solidFill>
                <a:uFillTx/>
                <a:latin typeface="Calibri"/>
                <a:ea typeface="Arial"/>
                <a:hlinkClick r:id="rId6"/>
              </a:rPr>
              <a:t>https://bilimland.kz/kk/courses/chemistry-kk/organikalyq-ximiya/komirsular/lesson/polisaxaridter</a:t>
            </a:r>
            <a:endParaRPr b="0" lang="ru-RU" sz="1100" strike="noStrike" u="none">
              <a:solidFill>
                <a:srgbClr val="000000"/>
              </a:solidFill>
              <a:uFillTx/>
              <a:latin typeface="Calibri"/>
            </a:endParaRPr>
          </a:p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ru-RU" sz="1100" strike="noStrike" u="none">
              <a:solidFill>
                <a:srgbClr val="000000"/>
              </a:solidFill>
              <a:uFillTx/>
              <a:latin typeface="Calibri"/>
            </a:endParaRPr>
          </a:p>
        </p:txBody>
      </p:sp>
    </p:spTree>
  </p:cSld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" name="Picture 5" descr=""/>
          <p:cNvPicPr/>
          <p:nvPr/>
        </p:nvPicPr>
        <p:blipFill>
          <a:blip r:embed="rId1"/>
          <a:stretch/>
        </p:blipFill>
        <p:spPr>
          <a:xfrm>
            <a:off x="0" y="163440"/>
            <a:ext cx="12204720" cy="895320"/>
          </a:xfrm>
          <a:prstGeom prst="rect">
            <a:avLst/>
          </a:prstGeom>
          <a:ln w="0">
            <a:noFill/>
          </a:ln>
        </p:spPr>
      </p:pic>
      <p:cxnSp>
        <p:nvCxnSpPr>
          <p:cNvPr id="49" name="Google Shape;77;p1"/>
          <p:cNvCxnSpPr/>
          <p:nvPr/>
        </p:nvCxnSpPr>
        <p:spPr>
          <a:xfrm>
            <a:off x="1787400" y="6535440"/>
            <a:ext cx="9219600" cy="1080"/>
          </a:xfrm>
          <a:prstGeom prst="straightConnector1">
            <a:avLst/>
          </a:prstGeom>
          <a:ln w="38160">
            <a:solidFill>
              <a:srgbClr val="090f78"/>
            </a:solidFill>
            <a:miter/>
          </a:ln>
        </p:spPr>
      </p:cxnSp>
      <p:pic>
        <p:nvPicPr>
          <p:cNvPr id="50" name="Picture 7" descr=""/>
          <p:cNvPicPr/>
          <p:nvPr/>
        </p:nvPicPr>
        <p:blipFill>
          <a:blip r:embed="rId2"/>
          <a:stretch/>
        </p:blipFill>
        <p:spPr>
          <a:xfrm>
            <a:off x="1743120" y="6649920"/>
            <a:ext cx="9308880" cy="109800"/>
          </a:xfrm>
          <a:prstGeom prst="rect">
            <a:avLst/>
          </a:prstGeom>
          <a:ln w="0">
            <a:noFill/>
          </a:ln>
        </p:spPr>
      </p:pic>
      <p:pic>
        <p:nvPicPr>
          <p:cNvPr id="51" name="IMG_3717 крахмал.MOV" descr=""/>
          <p:cNvPicPr/>
          <p:nvPr/>
        </p:nvPicPr>
        <p:blipFill>
          <a:blip r:embed="rId3"/>
          <a:stretch/>
        </p:blipFill>
        <p:spPr>
          <a:xfrm>
            <a:off x="1116000" y="1233360"/>
            <a:ext cx="3530520" cy="5220000"/>
          </a:xfrm>
          <a:prstGeom prst="rect">
            <a:avLst/>
          </a:prstGeom>
          <a:ln w="0">
            <a:noFill/>
          </a:ln>
        </p:spPr>
      </p:pic>
      <p:sp>
        <p:nvSpPr>
          <p:cNvPr id="52" name="TextBox 3"/>
          <p:cNvSpPr/>
          <p:nvPr/>
        </p:nvSpPr>
        <p:spPr>
          <a:xfrm>
            <a:off x="1116000" y="263520"/>
            <a:ext cx="9618840" cy="8254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kk-KZ" sz="2400" strike="noStrike" u="none">
                <a:solidFill>
                  <a:srgbClr val="ffffff"/>
                </a:solidFill>
                <a:uFillTx/>
                <a:latin typeface="Times New Roman"/>
                <a:ea typeface="Times New Roman"/>
              </a:rPr>
              <a:t>Йодтың сапалық реакциясы арқылы тағам өнімдері құрамынан </a:t>
            </a:r>
            <a:endParaRPr b="0" lang="ru-RU" sz="2400" strike="noStrike" u="none">
              <a:solidFill>
                <a:srgbClr val="000000"/>
              </a:solidFill>
              <a:uFillTx/>
              <a:latin typeface="Calibri"/>
            </a:endParaRPr>
          </a:p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kk-KZ" sz="2400" strike="noStrike" u="none">
                <a:solidFill>
                  <a:srgbClr val="ffffff"/>
                </a:solidFill>
                <a:uFillTx/>
                <a:latin typeface="Times New Roman"/>
                <a:ea typeface="Times New Roman"/>
              </a:rPr>
              <a:t>крахмалды анықтау</a:t>
            </a:r>
            <a:endParaRPr b="0" lang="ru-RU" sz="2400" strike="noStrike" u="none">
              <a:solidFill>
                <a:srgbClr val="000000"/>
              </a:solidFill>
              <a:uFillTx/>
              <a:latin typeface="Calibri"/>
            </a:endParaRPr>
          </a:p>
        </p:txBody>
      </p:sp>
      <p:sp>
        <p:nvSpPr>
          <p:cNvPr id="53" name="Прямоугольник 1"/>
          <p:cNvSpPr/>
          <p:nvPr/>
        </p:nvSpPr>
        <p:spPr>
          <a:xfrm>
            <a:off x="5172120" y="1838160"/>
            <a:ext cx="6095880" cy="34480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kk-KZ" sz="2000" strike="noStrike" u="none">
                <a:solidFill>
                  <a:srgbClr val="4472c4"/>
                </a:solidFill>
                <a:uFillTx/>
                <a:latin typeface="Times New Roman"/>
                <a:ea typeface="Calibri"/>
              </a:rPr>
              <a:t>Көрсетілім</a:t>
            </a:r>
            <a:r>
              <a:rPr b="0" lang="kk-KZ" sz="2000" strike="noStrike" u="none">
                <a:solidFill>
                  <a:srgbClr val="4472c4"/>
                </a:solidFill>
                <a:uFillTx/>
                <a:latin typeface="Times New Roman"/>
                <a:ea typeface="Calibri"/>
              </a:rPr>
              <a:t>. </a:t>
            </a:r>
            <a:endParaRPr b="0" lang="ru-RU" sz="2000" strike="noStrike" u="none">
              <a:solidFill>
                <a:srgbClr val="000000"/>
              </a:solidFill>
              <a:uFillTx/>
              <a:latin typeface="Calibri"/>
            </a:endParaRPr>
          </a:p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kk-KZ" sz="2000" strike="noStrike" u="none">
                <a:solidFill>
                  <a:srgbClr val="4472c4"/>
                </a:solidFill>
                <a:uFillTx/>
                <a:latin typeface="Times New Roman"/>
                <a:ea typeface="Calibri"/>
              </a:rPr>
              <a:t>Крахмалдың сумен суспензиясы йодтың қатысында күлгін түске айналады.</a:t>
            </a:r>
            <a:endParaRPr b="0" lang="ru-RU" sz="2000" strike="noStrike" u="none">
              <a:solidFill>
                <a:srgbClr val="000000"/>
              </a:solidFill>
              <a:uFillTx/>
              <a:latin typeface="Calibri"/>
            </a:endParaRPr>
          </a:p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kk-KZ" sz="2000" strike="noStrike" u="none">
                <a:solidFill>
                  <a:srgbClr val="4472c4"/>
                </a:solidFill>
                <a:uFillTx/>
                <a:latin typeface="Times New Roman"/>
                <a:ea typeface="Calibri"/>
              </a:rPr>
              <a:t>Глюкоза, фруктоза,сахароза, дисахаридтер йод қатысында түсін өзгертпейді.  </a:t>
            </a:r>
            <a:endParaRPr b="0" lang="ru-RU" sz="2000" strike="noStrike" u="none">
              <a:solidFill>
                <a:srgbClr val="000000"/>
              </a:solidFill>
              <a:uFillTx/>
              <a:latin typeface="Calibri"/>
            </a:endParaRPr>
          </a:p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ru-RU" sz="2000" strike="noStrike" u="none">
              <a:solidFill>
                <a:srgbClr val="000000"/>
              </a:solidFill>
              <a:uFillTx/>
              <a:latin typeface="Calibri"/>
            </a:endParaRPr>
          </a:p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kk-KZ" sz="2000" strike="noStrike" u="none">
                <a:solidFill>
                  <a:srgbClr val="4472c4"/>
                </a:solidFill>
                <a:uFillTx/>
                <a:latin typeface="Times New Roman"/>
                <a:ea typeface="Calibri"/>
              </a:rPr>
              <a:t>Йод ерітіндісін тағам өнімдері  ұн, картоп, күрішке тамызсақ  олардың </a:t>
            </a:r>
            <a:r>
              <a:rPr b="1" lang="kk-KZ" sz="2000" strike="noStrike" u="sng">
                <a:solidFill>
                  <a:srgbClr val="4472c4"/>
                </a:solidFill>
                <a:uFillTx/>
                <a:latin typeface="Times New Roman"/>
                <a:ea typeface="Calibri"/>
              </a:rPr>
              <a:t>түсі күлгін түске боялады</a:t>
            </a:r>
            <a:r>
              <a:rPr b="0" lang="kk-KZ" sz="2000" strike="noStrike" u="none">
                <a:solidFill>
                  <a:srgbClr val="4472c4"/>
                </a:solidFill>
                <a:uFillTx/>
                <a:latin typeface="Times New Roman"/>
                <a:ea typeface="Calibri"/>
              </a:rPr>
              <a:t>. </a:t>
            </a:r>
            <a:endParaRPr b="0" lang="ru-RU" sz="2000" strike="noStrike" u="none">
              <a:solidFill>
                <a:srgbClr val="000000"/>
              </a:solidFill>
              <a:uFillTx/>
              <a:latin typeface="Calibri"/>
            </a:endParaRPr>
          </a:p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kk-KZ" sz="2000" strike="noStrike" u="sng">
                <a:solidFill>
                  <a:srgbClr val="4472c4"/>
                </a:solidFill>
                <a:uFillTx/>
                <a:latin typeface="Times New Roman"/>
                <a:ea typeface="Calibri"/>
              </a:rPr>
              <a:t>Қорытынды:</a:t>
            </a:r>
            <a:endParaRPr b="0" lang="ru-RU" sz="2000" strike="noStrike" u="none">
              <a:solidFill>
                <a:srgbClr val="000000"/>
              </a:solidFill>
              <a:uFillTx/>
              <a:latin typeface="Calibri"/>
            </a:endParaRPr>
          </a:p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kk-KZ" sz="2000" strike="noStrike" u="none">
                <a:solidFill>
                  <a:srgbClr val="4472c4"/>
                </a:solidFill>
                <a:uFillTx/>
                <a:latin typeface="Times New Roman"/>
                <a:ea typeface="Calibri"/>
              </a:rPr>
              <a:t> </a:t>
            </a:r>
            <a:r>
              <a:rPr b="0" lang="kk-KZ" sz="2000" strike="noStrike" u="none">
                <a:solidFill>
                  <a:srgbClr val="4472c4"/>
                </a:solidFill>
                <a:uFillTx/>
                <a:latin typeface="Times New Roman"/>
                <a:ea typeface="Calibri"/>
              </a:rPr>
              <a:t>Бұл аталған өнімдер құрамында </a:t>
            </a:r>
            <a:r>
              <a:rPr b="1" lang="kk-KZ" sz="2000" strike="noStrike" u="sng">
                <a:solidFill>
                  <a:srgbClr val="4472c4"/>
                </a:solidFill>
                <a:uFillTx/>
                <a:latin typeface="Times New Roman"/>
                <a:ea typeface="Calibri"/>
              </a:rPr>
              <a:t>крахмал </a:t>
            </a:r>
            <a:r>
              <a:rPr b="0" lang="kk-KZ" sz="2000" strike="noStrike" u="none">
                <a:solidFill>
                  <a:srgbClr val="4472c4"/>
                </a:solidFill>
                <a:uFillTx/>
                <a:latin typeface="Times New Roman"/>
                <a:ea typeface="Calibri"/>
              </a:rPr>
              <a:t>бар екенін білдіреді. </a:t>
            </a:r>
            <a:endParaRPr b="0" lang="ru-RU" sz="2000" strike="noStrike" u="none">
              <a:solidFill>
                <a:srgbClr val="000000"/>
              </a:solidFill>
              <a:uFillTx/>
              <a:latin typeface="Calibri"/>
            </a:endParaRPr>
          </a:p>
        </p:txBody>
      </p:sp>
      <p:sp>
        <p:nvSpPr>
          <p:cNvPr id="54" name="Прямоугольник 3"/>
          <p:cNvSpPr/>
          <p:nvPr/>
        </p:nvSpPr>
        <p:spPr>
          <a:xfrm>
            <a:off x="5240160" y="6353280"/>
            <a:ext cx="6099480" cy="7650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kk-KZ" sz="1100" strike="noStrike" u="sng">
                <a:solidFill>
                  <a:srgbClr val="0563c1"/>
                </a:solidFill>
                <a:uFillTx/>
                <a:latin typeface="Calibri"/>
                <a:ea typeface="Arial"/>
                <a:hlinkClick r:id="rId4"/>
              </a:rPr>
              <a:t>7 слайд.№8  Видео ү</a:t>
            </a:r>
            <a:r>
              <a:rPr b="0" lang="en-US" sz="1100" strike="noStrike" u="sng">
                <a:solidFill>
                  <a:srgbClr val="0563c1"/>
                </a:solidFill>
                <a:uFillTx/>
                <a:latin typeface="Calibri"/>
                <a:ea typeface="Arial"/>
                <a:hlinkClick r:id="rId5"/>
              </a:rPr>
              <a:t>https://bilimland.kz/kk/courses/chemistry-kk/organikalyq-ximiya/komirsul</a:t>
            </a:r>
            <a:endParaRPr b="0" lang="ru-RU" sz="1100" strike="noStrike" u="none">
              <a:solidFill>
                <a:srgbClr val="000000"/>
              </a:solidFill>
              <a:uFillTx/>
              <a:latin typeface="Calibri"/>
            </a:endParaRPr>
          </a:p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100" strike="noStrike" u="none">
                <a:solidFill>
                  <a:srgbClr val="000000"/>
                </a:solidFill>
                <a:uFillTx/>
                <a:latin typeface="Calibri"/>
                <a:ea typeface="Arial"/>
              </a:rPr>
              <a:t>ar/lesson/komirsular-komirsulardyng-zhiktelu</a:t>
            </a:r>
            <a:endParaRPr b="0" lang="ru-RU" sz="1100" strike="noStrike" u="none">
              <a:solidFill>
                <a:srgbClr val="000000"/>
              </a:solidFill>
              <a:uFillTx/>
              <a:latin typeface="Calibri"/>
            </a:endParaRPr>
          </a:p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ru-RU" sz="1100" strike="noStrike" u="none">
              <a:solidFill>
                <a:srgbClr val="000000"/>
              </a:solidFill>
              <a:uFillTx/>
              <a:latin typeface="Calibri"/>
            </a:endParaRPr>
          </a:p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kk-KZ" sz="1100" strike="noStrike" u="none">
                <a:solidFill>
                  <a:srgbClr val="4472c4"/>
                </a:solidFill>
                <a:uFillTx/>
                <a:latin typeface="Calibri"/>
                <a:ea typeface="Arial"/>
              </a:rPr>
              <a:t>Организмге қажет энергия</a:t>
            </a:r>
            <a:endParaRPr b="0" lang="ru-RU" sz="1100" strike="noStrike" u="none">
              <a:solidFill>
                <a:srgbClr val="000000"/>
              </a:solidFill>
              <a:uFillTx/>
              <a:latin typeface="Calibri"/>
            </a:endParaRPr>
          </a:p>
        </p:txBody>
      </p:sp>
    </p:spTree>
  </p:cSld>
  <p:timing>
    <p:tnLst>
      <p:par>
        <p:cTn id="1" dur="indefinite" restart="never" nodeType="tmRoot">
          <p:childTnLst>
            <p:seq>
              <p:cTn id="2" restart="whenNotActive" nodeType="interactiveSeq" fill="hold">
                <p:stCondLst>
                  <p:cond evt="onClick">
                    <p:tgtEl>
                      <p:spTgt spid="51"/>
                    </p:tgtEl>
                  </p:cond>
                </p:stCondLst>
                <p:childTnLst>
                  <p:par>
                    <p:cTn id="3" nodeType="clickEffect" fill="hold">
                      <p:stCondLst>
                        <p:cond evt="onClick">
                          <p:tgtEl>
                            <p:spTgt spid="51"/>
                          </p:tgtEl>
                        </p:cond>
                      </p:stCondLst>
                      <p:childTnLst>
                        <p:par>
                          <p:cTn id="4" nodeType="withEffect" fill="hold">
                            <p:stCondLst>
                              <p:cond delay="0"/>
                            </p:stCondLst>
                            <p:childTnLst>
                              <p:par>
                                <p:cTn id="5" nodeType="clickEffect" fill="hold" presetClass="mediacall" presetID="2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5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Прямоугольник 1"/>
          <p:cNvSpPr/>
          <p:nvPr/>
        </p:nvSpPr>
        <p:spPr>
          <a:xfrm>
            <a:off x="6816600" y="946080"/>
            <a:ext cx="4511880" cy="46677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 algn="just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ru-RU" sz="2000" strike="noStrike" u="none">
              <a:solidFill>
                <a:srgbClr val="000000"/>
              </a:solidFill>
              <a:uFillTx/>
              <a:latin typeface="Calibri"/>
            </a:endParaRPr>
          </a:p>
          <a:p>
            <a:pPr algn="just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kk-KZ" sz="2000" strike="noStrike" u="none">
                <a:solidFill>
                  <a:srgbClr val="4472c4"/>
                </a:solidFill>
                <a:uFillTx/>
                <a:latin typeface="Times New Roman"/>
                <a:ea typeface="Calibri"/>
              </a:rPr>
              <a:t>Липидтер</a:t>
            </a:r>
            <a:r>
              <a:rPr b="0" lang="kk-KZ" sz="2000" strike="noStrike" u="none">
                <a:solidFill>
                  <a:srgbClr val="4472c4"/>
                </a:solidFill>
                <a:uFillTx/>
                <a:latin typeface="Times New Roman"/>
                <a:ea typeface="Calibri"/>
              </a:rPr>
              <a:t> —— барлық тірі жасушадардың құрамына кіретін,  май тәрізді заттар. </a:t>
            </a:r>
            <a:endParaRPr b="0" lang="ru-RU" sz="2000" strike="noStrike" u="none">
              <a:solidFill>
                <a:srgbClr val="000000"/>
              </a:solidFill>
              <a:uFillTx/>
              <a:latin typeface="Calibri"/>
            </a:endParaRPr>
          </a:p>
          <a:p>
            <a:pPr algn="just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ru-RU" sz="2000" strike="noStrike" u="none">
              <a:solidFill>
                <a:srgbClr val="000000"/>
              </a:solidFill>
              <a:uFillTx/>
              <a:latin typeface="Calibri"/>
            </a:endParaRPr>
          </a:p>
          <a:p>
            <a:pPr algn="just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i="1" lang="kk-KZ" sz="2000" strike="noStrike" u="none">
                <a:solidFill>
                  <a:srgbClr val="4472c4"/>
                </a:solidFill>
                <a:uFillTx/>
                <a:latin typeface="Times New Roman"/>
                <a:ea typeface="Calibri"/>
              </a:rPr>
              <a:t>Фосфолипидтер –</a:t>
            </a:r>
            <a:r>
              <a:rPr b="0" lang="kk-KZ" sz="2000" strike="noStrike" u="none">
                <a:solidFill>
                  <a:srgbClr val="4472c4"/>
                </a:solidFill>
                <a:uFillTx/>
                <a:latin typeface="Times New Roman"/>
                <a:ea typeface="Calibri"/>
              </a:rPr>
              <a:t> күрделі липидтер болып табылады. </a:t>
            </a:r>
            <a:endParaRPr b="0" lang="ru-RU" sz="2000" strike="noStrike" u="none">
              <a:solidFill>
                <a:srgbClr val="000000"/>
              </a:solidFill>
              <a:uFillTx/>
              <a:latin typeface="Calibri"/>
            </a:endParaRPr>
          </a:p>
          <a:p>
            <a:pPr algn="just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ru-RU" sz="2000" strike="noStrike" u="none">
              <a:solidFill>
                <a:srgbClr val="000000"/>
              </a:solidFill>
              <a:uFillTx/>
              <a:latin typeface="Calibri"/>
            </a:endParaRPr>
          </a:p>
          <a:p>
            <a:pPr algn="just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i="1" lang="kk-KZ" sz="2000" strike="noStrike" u="none">
                <a:solidFill>
                  <a:srgbClr val="4472c4"/>
                </a:solidFill>
                <a:uFillTx/>
                <a:latin typeface="Times New Roman"/>
                <a:ea typeface="Calibri"/>
              </a:rPr>
              <a:t>Стероидтар</a:t>
            </a:r>
            <a:r>
              <a:rPr b="0" lang="kk-KZ" sz="2000" strike="noStrike" u="none">
                <a:solidFill>
                  <a:srgbClr val="4472c4"/>
                </a:solidFill>
                <a:uFillTx/>
                <a:latin typeface="Times New Roman"/>
                <a:ea typeface="Calibri"/>
              </a:rPr>
              <a:t>. Стероидтардың маңызды өкілінің бірі – </a:t>
            </a:r>
            <a:r>
              <a:rPr b="0" i="1" lang="kk-KZ" sz="2000" strike="noStrike" u="none">
                <a:solidFill>
                  <a:srgbClr val="4472c4"/>
                </a:solidFill>
                <a:uFillTx/>
                <a:latin typeface="Times New Roman"/>
                <a:ea typeface="Calibri"/>
              </a:rPr>
              <a:t>холестерин</a:t>
            </a:r>
            <a:r>
              <a:rPr b="0" lang="kk-KZ" sz="2000" strike="noStrike" u="none">
                <a:solidFill>
                  <a:srgbClr val="4472c4"/>
                </a:solidFill>
                <a:uFillTx/>
                <a:latin typeface="Times New Roman"/>
                <a:ea typeface="Calibri"/>
              </a:rPr>
              <a:t>. </a:t>
            </a:r>
            <a:endParaRPr b="0" lang="ru-RU" sz="2000" strike="noStrike" u="none">
              <a:solidFill>
                <a:srgbClr val="000000"/>
              </a:solidFill>
              <a:uFillTx/>
              <a:latin typeface="Calibri"/>
            </a:endParaRPr>
          </a:p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ru-RU" sz="2000" strike="noStrike" u="none">
              <a:solidFill>
                <a:srgbClr val="000000"/>
              </a:solidFill>
              <a:uFillTx/>
              <a:latin typeface="Calibri"/>
            </a:endParaRPr>
          </a:p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ru-RU" sz="2000" strike="noStrike" u="none">
              <a:solidFill>
                <a:srgbClr val="000000"/>
              </a:solidFill>
              <a:uFillTx/>
              <a:latin typeface="Calibri"/>
            </a:endParaRPr>
          </a:p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i="1" lang="kk-KZ" sz="2000" strike="noStrike" u="none">
                <a:solidFill>
                  <a:srgbClr val="4472c4"/>
                </a:solidFill>
                <a:uFillTx/>
                <a:latin typeface="Times New Roman"/>
                <a:ea typeface="Calibri"/>
              </a:rPr>
              <a:t>Балауыз </a:t>
            </a:r>
            <a:r>
              <a:rPr b="0" lang="kk-KZ" sz="2000" strike="noStrike" u="none">
                <a:solidFill>
                  <a:srgbClr val="4472c4"/>
                </a:solidFill>
                <a:uFillTx/>
                <a:latin typeface="Times New Roman"/>
                <a:ea typeface="Calibri"/>
              </a:rPr>
              <a:t>– бұл тізбектей құрылған май қышқылдары мен  мен біратомды спирттен құрылған  күрделі эфирлер. </a:t>
            </a:r>
            <a:endParaRPr b="0" lang="ru-RU" sz="2000" strike="noStrike" u="none">
              <a:solidFill>
                <a:srgbClr val="000000"/>
              </a:solidFill>
              <a:uFillTx/>
              <a:latin typeface="Calibri"/>
            </a:endParaRPr>
          </a:p>
        </p:txBody>
      </p:sp>
      <p:sp>
        <p:nvSpPr>
          <p:cNvPr id="56" name="Прямоугольник 2"/>
          <p:cNvSpPr/>
          <p:nvPr/>
        </p:nvSpPr>
        <p:spPr>
          <a:xfrm>
            <a:off x="0" y="157320"/>
            <a:ext cx="12192120" cy="672840"/>
          </a:xfrm>
          <a:prstGeom prst="rect">
            <a:avLst/>
          </a:prstGeom>
          <a:solidFill>
            <a:srgbClr val="5b9bd5"/>
          </a:solidFill>
          <a:ln w="12600">
            <a:solidFill>
              <a:srgbClr val="41719c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no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kk-KZ" sz="2400" strike="noStrike" u="none">
                <a:solidFill>
                  <a:srgbClr val="ffffff"/>
                </a:solidFill>
                <a:uFillTx/>
                <a:latin typeface="Times New Roman"/>
                <a:ea typeface="Times New Roman"/>
              </a:rPr>
              <a:t>Липидтер</a:t>
            </a:r>
            <a:endParaRPr b="0" lang="ru-RU" sz="2400" strike="noStrike" u="none">
              <a:solidFill>
                <a:srgbClr val="000000"/>
              </a:solidFill>
              <a:uFillTx/>
              <a:latin typeface="Calibri"/>
            </a:endParaRPr>
          </a:p>
        </p:txBody>
      </p:sp>
      <p:pic>
        <p:nvPicPr>
          <p:cNvPr id="57" name="Рисунок 3" descr=""/>
          <p:cNvPicPr/>
          <p:nvPr/>
        </p:nvPicPr>
        <p:blipFill>
          <a:blip r:embed="rId1"/>
          <a:stretch/>
        </p:blipFill>
        <p:spPr>
          <a:xfrm>
            <a:off x="5361120" y="1333440"/>
            <a:ext cx="1143000" cy="1370160"/>
          </a:xfrm>
          <a:prstGeom prst="rect">
            <a:avLst/>
          </a:prstGeom>
          <a:ln w="0">
            <a:noFill/>
          </a:ln>
        </p:spPr>
      </p:pic>
      <p:sp>
        <p:nvSpPr>
          <p:cNvPr id="58" name="Прямоугольник 3"/>
          <p:cNvSpPr/>
          <p:nvPr/>
        </p:nvSpPr>
        <p:spPr>
          <a:xfrm>
            <a:off x="777960" y="6448320"/>
            <a:ext cx="8940600" cy="4294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100" strike="noStrike" u="none">
                <a:solidFill>
                  <a:srgbClr val="000000"/>
                </a:solidFill>
                <a:uFillTx/>
                <a:latin typeface="Calibri"/>
                <a:ea typeface="Arial"/>
              </a:rPr>
              <a:t>https://bilimland.kz/upload/content/lesson/12800/media/5f48c6f7fa6897ffbf29fa6bd73b8b24/content/script_00002/media/uc_b4_l003_08_01a.mp4</a:t>
            </a:r>
            <a:endParaRPr b="0" lang="ru-RU" sz="1100" strike="noStrike" u="none">
              <a:solidFill>
                <a:srgbClr val="000000"/>
              </a:solidFill>
              <a:uFillTx/>
              <a:latin typeface="Calibri"/>
            </a:endParaRPr>
          </a:p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ru-RU" sz="1100" strike="noStrike" u="none">
              <a:solidFill>
                <a:srgbClr val="000000"/>
              </a:solidFill>
              <a:uFillTx/>
              <a:latin typeface="Calibri"/>
            </a:endParaRPr>
          </a:p>
        </p:txBody>
      </p:sp>
      <p:pic>
        <p:nvPicPr>
          <p:cNvPr id="59" name="uc_b4_l003_08_01a.mp4" descr=""/>
          <p:cNvPicPr/>
          <p:nvPr/>
        </p:nvPicPr>
        <p:blipFill>
          <a:blip r:embed="rId2"/>
          <a:stretch/>
        </p:blipFill>
        <p:spPr>
          <a:xfrm>
            <a:off x="847800" y="3205080"/>
            <a:ext cx="5559480" cy="2584440"/>
          </a:xfrm>
          <a:prstGeom prst="rect">
            <a:avLst/>
          </a:prstGeom>
          <a:ln w="0">
            <a:noFill/>
          </a:ln>
        </p:spPr>
      </p:pic>
      <p:pic>
        <p:nvPicPr>
          <p:cNvPr id="60" name="Рисунок 3" descr=""/>
          <p:cNvPicPr/>
          <p:nvPr/>
        </p:nvPicPr>
        <p:blipFill>
          <a:blip r:embed="rId3"/>
          <a:stretch/>
        </p:blipFill>
        <p:spPr>
          <a:xfrm>
            <a:off x="1743120" y="6553080"/>
            <a:ext cx="9327960" cy="115920"/>
          </a:xfrm>
          <a:prstGeom prst="rect">
            <a:avLst/>
          </a:prstGeom>
          <a:ln w="0">
            <a:noFill/>
          </a:ln>
        </p:spPr>
      </p:pic>
      <p:pic>
        <p:nvPicPr>
          <p:cNvPr id="61" name="Рисунок 5" descr=""/>
          <p:cNvPicPr/>
          <p:nvPr/>
        </p:nvPicPr>
        <p:blipFill>
          <a:blip r:embed="rId4"/>
          <a:stretch/>
        </p:blipFill>
        <p:spPr>
          <a:xfrm>
            <a:off x="849240" y="6654960"/>
            <a:ext cx="10711080" cy="126720"/>
          </a:xfrm>
          <a:prstGeom prst="rect">
            <a:avLst/>
          </a:prstGeom>
          <a:ln w="0">
            <a:noFill/>
          </a:ln>
        </p:spPr>
      </p:pic>
      <p:pic>
        <p:nvPicPr>
          <p:cNvPr id="62" name="Рисунок 1" descr=""/>
          <p:cNvPicPr/>
          <p:nvPr/>
        </p:nvPicPr>
        <p:blipFill>
          <a:blip r:embed="rId5"/>
          <a:stretch/>
        </p:blipFill>
        <p:spPr>
          <a:xfrm>
            <a:off x="847800" y="795240"/>
            <a:ext cx="4400640" cy="2297160"/>
          </a:xfrm>
          <a:prstGeom prst="rect">
            <a:avLst/>
          </a:prstGeom>
          <a:ln w="0">
            <a:noFill/>
          </a:ln>
        </p:spPr>
      </p:pic>
    </p:spTree>
  </p:cSld>
  <p:timing>
    <p:tnLst>
      <p:par>
        <p:cTn id="7" dur="indefinite" restart="never" nodeType="tmRoot">
          <p:childTnLst>
            <p:seq>
              <p:cTn id="8" restart="whenNotActive" nodeType="interactiveSeq" fill="hold">
                <p:stCondLst>
                  <p:cond evt="onClick">
                    <p:tgtEl>
                      <p:spTgt spid="59"/>
                    </p:tgtEl>
                  </p:cond>
                </p:stCondLst>
                <p:childTnLst>
                  <p:par>
                    <p:cTn id="9" nodeType="clickEffect" fill="hold">
                      <p:stCondLst>
                        <p:cond evt="onClick">
                          <p:tgtEl>
                            <p:spTgt spid="59"/>
                          </p:tgtEl>
                        </p:cond>
                      </p:stCondLst>
                      <p:childTnLst>
                        <p:par>
                          <p:cTn id="10" nodeType="withEffect" fill="hold">
                            <p:stCondLst>
                              <p:cond delay="0"/>
                            </p:stCondLst>
                            <p:childTnLst>
                              <p:par>
                                <p:cTn id="11" nodeType="clickEffect" fill="hold" presetClass="mediacall" presetID="2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5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Прямоугольник 9"/>
          <p:cNvSpPr/>
          <p:nvPr/>
        </p:nvSpPr>
        <p:spPr>
          <a:xfrm>
            <a:off x="0" y="262080"/>
            <a:ext cx="12082320" cy="657000"/>
          </a:xfrm>
          <a:prstGeom prst="rect">
            <a:avLst/>
          </a:prstGeom>
          <a:solidFill>
            <a:srgbClr val="5b9bd5"/>
          </a:solidFill>
          <a:ln w="12600">
            <a:solidFill>
              <a:srgbClr val="41719c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noAutofit/>
          </a:bodyPr>
          <a:p>
            <a:pPr>
              <a:lnSpc>
                <a:spcPct val="100000"/>
              </a:lnSpc>
              <a:tabLst>
                <a:tab algn="l" pos="0"/>
                <a:tab algn="l" pos="10890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kk-KZ" sz="2800" strike="noStrike" u="none">
                <a:solidFill>
                  <a:srgbClr val="ffffff"/>
                </a:solidFill>
                <a:uFillTx/>
                <a:latin typeface="Times New Roman"/>
                <a:ea typeface="Times New Roman"/>
              </a:rPr>
              <a:t>                                    </a:t>
            </a:r>
            <a:r>
              <a:rPr b="1" lang="kk-KZ" sz="2800" strike="noStrike" u="none">
                <a:solidFill>
                  <a:srgbClr val="ffffff"/>
                </a:solidFill>
                <a:uFillTx/>
                <a:latin typeface="Times New Roman"/>
                <a:ea typeface="Times New Roman"/>
              </a:rPr>
              <a:t>Липид қызметінің түрлері</a:t>
            </a:r>
            <a:endParaRPr b="0" lang="ru-RU" sz="2800" strike="noStrike" u="none">
              <a:solidFill>
                <a:srgbClr val="000000"/>
              </a:solidFill>
              <a:uFillTx/>
              <a:latin typeface="Calibri"/>
            </a:endParaRPr>
          </a:p>
        </p:txBody>
      </p:sp>
      <p:graphicFrame>
        <p:nvGraphicFramePr>
          <p:cNvPr id="64" name=""/>
          <p:cNvGraphicFramePr/>
          <p:nvPr/>
        </p:nvGraphicFramePr>
        <p:xfrm>
          <a:off x="469800" y="919080"/>
          <a:ext cx="11376000" cy="5235480"/>
        </p:xfrm>
        <a:graphic>
          <a:graphicData uri="http://schemas.openxmlformats.org/drawingml/2006/table">
            <a:tbl>
              <a:tblPr/>
              <a:tblGrid>
                <a:gridCol w="1828800"/>
                <a:gridCol w="9547200"/>
              </a:tblGrid>
              <a:tr h="403200">
                <a:tc>
                  <a:txBody>
                    <a:bodyPr lIns="95400" rIns="95400" tIns="28440" bIns="28440"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  <a:tabLst>
                          <a:tab algn="l" pos="0"/>
                          <a:tab algn="l" pos="914400"/>
                          <a:tab algn="l" pos="1828800"/>
                          <a:tab algn="l" pos="2743200"/>
                          <a:tab algn="l" pos="3657600"/>
                          <a:tab algn="l" pos="4572000"/>
                          <a:tab algn="l" pos="5486400"/>
                          <a:tab algn="l" pos="6400800"/>
                          <a:tab algn="l" pos="7315200"/>
                          <a:tab algn="l" pos="8229600"/>
                          <a:tab algn="l" pos="9144000"/>
                          <a:tab algn="l" pos="10058400"/>
                        </a:tabLst>
                      </a:pPr>
                      <a:r>
                        <a:rPr b="1" lang="ru-RU" sz="2000" strike="noStrike" u="none">
                          <a:solidFill>
                            <a:srgbClr val="4472c4"/>
                          </a:solidFill>
                          <a:uFillTx/>
                          <a:latin typeface="Times New Roman"/>
                          <a:ea typeface="Cambria"/>
                        </a:rPr>
                        <a:t>Қызметтері </a:t>
                      </a:r>
                      <a:endParaRPr b="0" lang="ru-RU" sz="2000" strike="noStrike" u="none">
                        <a:solidFill>
                          <a:srgbClr val="000000"/>
                        </a:solidFill>
                        <a:uFillTx/>
                        <a:latin typeface="Calibri"/>
                      </a:endParaRPr>
                    </a:p>
                  </a:txBody>
                  <a:tcPr anchor="t" marL="95400" marR="95400">
                    <a:lnL w="5760">
                      <a:solidFill>
                        <a:srgbClr val="1e9669"/>
                      </a:solidFill>
                      <a:prstDash val="solid"/>
                    </a:lnL>
                    <a:lnR w="5760">
                      <a:solidFill>
                        <a:srgbClr val="1e9669"/>
                      </a:solidFill>
                      <a:prstDash val="solid"/>
                    </a:lnR>
                    <a:lnT w="5760">
                      <a:solidFill>
                        <a:srgbClr val="1e9669"/>
                      </a:solidFill>
                      <a:prstDash val="solid"/>
                    </a:lnT>
                    <a:lnB w="5760">
                      <a:solidFill>
                        <a:srgbClr val="1e9669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 lIns="95400" rIns="95400" tIns="28440" bIns="28440"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  <a:tabLst>
                          <a:tab algn="l" pos="0"/>
                          <a:tab algn="l" pos="914400"/>
                          <a:tab algn="l" pos="1828800"/>
                          <a:tab algn="l" pos="2743200"/>
                          <a:tab algn="l" pos="3657600"/>
                          <a:tab algn="l" pos="4572000"/>
                          <a:tab algn="l" pos="5486400"/>
                          <a:tab algn="l" pos="6400800"/>
                          <a:tab algn="l" pos="7315200"/>
                          <a:tab algn="l" pos="8229600"/>
                          <a:tab algn="l" pos="9144000"/>
                          <a:tab algn="l" pos="10058400"/>
                        </a:tabLst>
                      </a:pPr>
                      <a:r>
                        <a:rPr b="1" lang="ru-RU" sz="2000" strike="noStrike" u="none">
                          <a:solidFill>
                            <a:srgbClr val="4472c4"/>
                          </a:solidFill>
                          <a:uFillTx/>
                          <a:latin typeface="Times New Roman"/>
                          <a:ea typeface="Cambria"/>
                        </a:rPr>
                        <a:t>Мысалдар</a:t>
                      </a:r>
                      <a:endParaRPr b="0" lang="ru-RU" sz="2000" strike="noStrike" u="none">
                        <a:solidFill>
                          <a:srgbClr val="000000"/>
                        </a:solidFill>
                        <a:uFillTx/>
                        <a:latin typeface="Calibri"/>
                      </a:endParaRPr>
                    </a:p>
                  </a:txBody>
                  <a:tcPr anchor="t" marL="95400" marR="95400">
                    <a:lnL w="5760">
                      <a:solidFill>
                        <a:srgbClr val="1e9669"/>
                      </a:solidFill>
                      <a:prstDash val="solid"/>
                    </a:lnL>
                    <a:lnR w="5760">
                      <a:solidFill>
                        <a:srgbClr val="1e9669"/>
                      </a:solidFill>
                      <a:prstDash val="solid"/>
                    </a:lnR>
                    <a:lnT w="5760">
                      <a:solidFill>
                        <a:srgbClr val="1e9669"/>
                      </a:solidFill>
                      <a:prstDash val="solid"/>
                    </a:lnT>
                    <a:lnB w="5760">
                      <a:solidFill>
                        <a:srgbClr val="1e9669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</a:tr>
              <a:tr h="389160">
                <a:tc>
                  <a:txBody>
                    <a:bodyPr lIns="57240" rIns="57240" tIns="57240" bIns="57240" anchor="ctr">
                      <a:noAutofit/>
                    </a:bodyPr>
                    <a:p>
                      <a:pPr>
                        <a:lnSpc>
                          <a:spcPct val="100000"/>
                        </a:lnSpc>
                        <a:tabLst>
                          <a:tab algn="l" pos="0"/>
                          <a:tab algn="l" pos="358920"/>
                          <a:tab algn="l" pos="717480"/>
                          <a:tab algn="l" pos="1076400"/>
                          <a:tab algn="l" pos="1434960"/>
                          <a:tab algn="l" pos="1793880"/>
                          <a:tab algn="l" pos="2152800"/>
                          <a:tab algn="l" pos="2511360"/>
                          <a:tab algn="l" pos="2870280"/>
                          <a:tab algn="l" pos="3228840"/>
                          <a:tab algn="l" pos="3587760"/>
                          <a:tab algn="l" pos="3946680"/>
                          <a:tab algn="l" pos="4305240"/>
                          <a:tab algn="l" pos="4664160"/>
                          <a:tab algn="l" pos="5022720"/>
                          <a:tab algn="l" pos="5381640"/>
                          <a:tab algn="l" pos="5740560"/>
                          <a:tab algn="l" pos="6099120"/>
                          <a:tab algn="l" pos="6458040"/>
                          <a:tab algn="l" pos="6816600"/>
                          <a:tab algn="l" pos="7175520"/>
                        </a:tabLst>
                      </a:pPr>
                      <a:r>
                        <a:rPr b="0" lang="ru-RU" sz="1800" strike="noStrike" u="none">
                          <a:solidFill>
                            <a:srgbClr val="4472c4"/>
                          </a:solidFill>
                          <a:uFillTx/>
                          <a:latin typeface="Times New Roman"/>
                          <a:ea typeface="Cambria"/>
                        </a:rPr>
                        <a:t>Энергетикалық</a:t>
                      </a:r>
                      <a:endParaRPr b="0" lang="ru-RU" sz="1800" strike="noStrike" u="none">
                        <a:solidFill>
                          <a:srgbClr val="000000"/>
                        </a:solidFill>
                        <a:uFillTx/>
                        <a:latin typeface="Calibri"/>
                      </a:endParaRPr>
                    </a:p>
                  </a:txBody>
                  <a:tcPr anchor="ctr" marL="57240" marR="57240">
                    <a:lnL w="5760">
                      <a:solidFill>
                        <a:srgbClr val="1e9669"/>
                      </a:solidFill>
                      <a:prstDash val="solid"/>
                    </a:lnL>
                    <a:lnR w="5760">
                      <a:solidFill>
                        <a:srgbClr val="1e9669"/>
                      </a:solidFill>
                      <a:prstDash val="solid"/>
                    </a:lnR>
                    <a:lnT w="5760">
                      <a:solidFill>
                        <a:srgbClr val="1e9669"/>
                      </a:solidFill>
                      <a:prstDash val="solid"/>
                    </a:lnT>
                    <a:lnB w="5760">
                      <a:solidFill>
                        <a:srgbClr val="1e9669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 lIns="57240" rIns="57240" tIns="57240" bIns="57240" anchor="ctr">
                      <a:noAutofit/>
                    </a:bodyPr>
                    <a:p>
                      <a:pPr>
                        <a:lnSpc>
                          <a:spcPct val="100000"/>
                        </a:lnSpc>
                        <a:tabLst>
                          <a:tab algn="l" pos="0"/>
                          <a:tab algn="l" pos="358920"/>
                          <a:tab algn="l" pos="717480"/>
                          <a:tab algn="l" pos="1076400"/>
                          <a:tab algn="l" pos="1434960"/>
                          <a:tab algn="l" pos="1793880"/>
                          <a:tab algn="l" pos="2152800"/>
                          <a:tab algn="l" pos="2511360"/>
                          <a:tab algn="l" pos="2870280"/>
                          <a:tab algn="l" pos="3228840"/>
                          <a:tab algn="l" pos="3587760"/>
                          <a:tab algn="l" pos="3946680"/>
                          <a:tab algn="l" pos="4305240"/>
                          <a:tab algn="l" pos="4664160"/>
                          <a:tab algn="l" pos="5022720"/>
                          <a:tab algn="l" pos="5381640"/>
                          <a:tab algn="l" pos="5740560"/>
                          <a:tab algn="l" pos="6099120"/>
                          <a:tab algn="l" pos="6458040"/>
                          <a:tab algn="l" pos="6816600"/>
                          <a:tab algn="l" pos="7175520"/>
                        </a:tabLst>
                      </a:pPr>
                      <a:r>
                        <a:rPr b="0" lang="ru-RU" sz="1800" strike="noStrike" u="none">
                          <a:solidFill>
                            <a:srgbClr val="4472c4"/>
                          </a:solidFill>
                          <a:uFillTx/>
                          <a:latin typeface="Times New Roman"/>
                          <a:ea typeface="Cambria"/>
                        </a:rPr>
                        <a:t>1 г липид ыдырағанда  38,9 кДж энергия бөлінеді</a:t>
                      </a:r>
                      <a:endParaRPr b="0" lang="ru-RU" sz="1800" strike="noStrike" u="none">
                        <a:solidFill>
                          <a:srgbClr val="000000"/>
                        </a:solidFill>
                        <a:uFillTx/>
                        <a:latin typeface="Calibri"/>
                      </a:endParaRPr>
                    </a:p>
                  </a:txBody>
                  <a:tcPr anchor="ctr" marL="57240" marR="57240">
                    <a:lnL w="5760">
                      <a:solidFill>
                        <a:srgbClr val="1e9669"/>
                      </a:solidFill>
                      <a:prstDash val="solid"/>
                    </a:lnL>
                    <a:lnR w="5760">
                      <a:solidFill>
                        <a:srgbClr val="1e9669"/>
                      </a:solidFill>
                      <a:prstDash val="solid"/>
                    </a:lnR>
                    <a:lnT w="5760">
                      <a:solidFill>
                        <a:srgbClr val="1e9669"/>
                      </a:solidFill>
                      <a:prstDash val="solid"/>
                    </a:lnT>
                    <a:lnB w="5760">
                      <a:solidFill>
                        <a:srgbClr val="1e9669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</a:tr>
              <a:tr h="672840">
                <a:tc>
                  <a:txBody>
                    <a:bodyPr lIns="57240" rIns="57240" tIns="57240" bIns="57240" anchor="ctr">
                      <a:noAutofit/>
                    </a:bodyPr>
                    <a:p>
                      <a:pPr>
                        <a:lnSpc>
                          <a:spcPct val="100000"/>
                        </a:lnSpc>
                        <a:tabLst>
                          <a:tab algn="l" pos="0"/>
                          <a:tab algn="l" pos="358920"/>
                          <a:tab algn="l" pos="717480"/>
                          <a:tab algn="l" pos="1076400"/>
                          <a:tab algn="l" pos="1434960"/>
                          <a:tab algn="l" pos="1793880"/>
                          <a:tab algn="l" pos="2152800"/>
                          <a:tab algn="l" pos="2511360"/>
                          <a:tab algn="l" pos="2870280"/>
                          <a:tab algn="l" pos="3228840"/>
                          <a:tab algn="l" pos="3587760"/>
                          <a:tab algn="l" pos="3946680"/>
                          <a:tab algn="l" pos="4305240"/>
                          <a:tab algn="l" pos="4664160"/>
                          <a:tab algn="l" pos="5022720"/>
                          <a:tab algn="l" pos="5381640"/>
                          <a:tab algn="l" pos="5740560"/>
                          <a:tab algn="l" pos="6099120"/>
                          <a:tab algn="l" pos="6458040"/>
                          <a:tab algn="l" pos="6816600"/>
                          <a:tab algn="l" pos="7175520"/>
                        </a:tabLst>
                      </a:pPr>
                      <a:r>
                        <a:rPr b="0" lang="ru-RU" sz="1800" strike="noStrike" u="none">
                          <a:solidFill>
                            <a:srgbClr val="4472c4"/>
                          </a:solidFill>
                          <a:uFillTx/>
                          <a:latin typeface="Times New Roman"/>
                          <a:ea typeface="Cambria"/>
                        </a:rPr>
                        <a:t>Құрылымдық</a:t>
                      </a:r>
                      <a:endParaRPr b="0" lang="ru-RU" sz="1800" strike="noStrike" u="none">
                        <a:solidFill>
                          <a:srgbClr val="000000"/>
                        </a:solidFill>
                        <a:uFillTx/>
                        <a:latin typeface="Calibri"/>
                      </a:endParaRPr>
                    </a:p>
                  </a:txBody>
                  <a:tcPr anchor="ctr" marL="57240" marR="57240">
                    <a:lnL w="5760">
                      <a:solidFill>
                        <a:srgbClr val="1e9669"/>
                      </a:solidFill>
                      <a:prstDash val="solid"/>
                    </a:lnL>
                    <a:lnR w="5760">
                      <a:solidFill>
                        <a:srgbClr val="1e9669"/>
                      </a:solidFill>
                      <a:prstDash val="solid"/>
                    </a:lnR>
                    <a:lnT w="5760">
                      <a:solidFill>
                        <a:srgbClr val="1e9669"/>
                      </a:solidFill>
                      <a:prstDash val="solid"/>
                    </a:lnT>
                    <a:lnB w="5760">
                      <a:solidFill>
                        <a:srgbClr val="1e9669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 lIns="57240" rIns="57240" tIns="57240" bIns="57240" anchor="ctr">
                      <a:noAutofit/>
                    </a:bodyPr>
                    <a:p>
                      <a:pPr>
                        <a:lnSpc>
                          <a:spcPct val="100000"/>
                        </a:lnSpc>
                        <a:tabLst>
                          <a:tab algn="l" pos="0"/>
                          <a:tab algn="l" pos="358920"/>
                          <a:tab algn="l" pos="717480"/>
                          <a:tab algn="l" pos="1076400"/>
                          <a:tab algn="l" pos="1434960"/>
                          <a:tab algn="l" pos="1793880"/>
                          <a:tab algn="l" pos="2152800"/>
                          <a:tab algn="l" pos="2511360"/>
                          <a:tab algn="l" pos="2870280"/>
                          <a:tab algn="l" pos="3228840"/>
                          <a:tab algn="l" pos="3587760"/>
                          <a:tab algn="l" pos="3946680"/>
                          <a:tab algn="l" pos="4305240"/>
                          <a:tab algn="l" pos="4664160"/>
                          <a:tab algn="l" pos="5022720"/>
                          <a:tab algn="l" pos="5381640"/>
                          <a:tab algn="l" pos="5740560"/>
                          <a:tab algn="l" pos="6099120"/>
                          <a:tab algn="l" pos="6458040"/>
                          <a:tab algn="l" pos="6816600"/>
                          <a:tab algn="l" pos="7175520"/>
                        </a:tabLst>
                      </a:pPr>
                      <a:r>
                        <a:rPr b="0" lang="ru-RU" sz="1800" strike="noStrike" u="none">
                          <a:solidFill>
                            <a:srgbClr val="4472c4"/>
                          </a:solidFill>
                          <a:uFillTx/>
                          <a:latin typeface="Times New Roman"/>
                          <a:ea typeface="Cambria"/>
                        </a:rPr>
                        <a:t>Фосфолипидтер, гликолипидтер және липопротеиндер  жасуша мембранасын құруға қатысады.</a:t>
                      </a:r>
                      <a:endParaRPr b="0" lang="ru-RU" sz="1800" strike="noStrike" u="none">
                        <a:solidFill>
                          <a:srgbClr val="000000"/>
                        </a:solidFill>
                        <a:uFillTx/>
                        <a:latin typeface="Calibri"/>
                      </a:endParaRPr>
                    </a:p>
                  </a:txBody>
                  <a:tcPr anchor="ctr" marL="57240" marR="57240">
                    <a:lnL w="5760">
                      <a:solidFill>
                        <a:srgbClr val="1e9669"/>
                      </a:solidFill>
                      <a:prstDash val="solid"/>
                    </a:lnL>
                    <a:lnR w="5760">
                      <a:solidFill>
                        <a:srgbClr val="1e9669"/>
                      </a:solidFill>
                      <a:prstDash val="solid"/>
                    </a:lnR>
                    <a:lnT w="5760">
                      <a:solidFill>
                        <a:srgbClr val="1e9669"/>
                      </a:solidFill>
                      <a:prstDash val="solid"/>
                    </a:lnT>
                    <a:lnB w="5760">
                      <a:solidFill>
                        <a:srgbClr val="1e9669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</a:tr>
              <a:tr h="955800">
                <a:tc>
                  <a:txBody>
                    <a:bodyPr lIns="57240" rIns="57240" tIns="57240" bIns="57240" anchor="ctr">
                      <a:noAutofit/>
                    </a:bodyPr>
                    <a:p>
                      <a:pPr>
                        <a:lnSpc>
                          <a:spcPct val="100000"/>
                        </a:lnSpc>
                        <a:tabLst>
                          <a:tab algn="l" pos="0"/>
                          <a:tab algn="l" pos="358920"/>
                          <a:tab algn="l" pos="717480"/>
                          <a:tab algn="l" pos="1076400"/>
                          <a:tab algn="l" pos="1434960"/>
                          <a:tab algn="l" pos="1793880"/>
                          <a:tab algn="l" pos="2152800"/>
                          <a:tab algn="l" pos="2511360"/>
                          <a:tab algn="l" pos="2870280"/>
                          <a:tab algn="l" pos="3228840"/>
                          <a:tab algn="l" pos="3587760"/>
                          <a:tab algn="l" pos="3946680"/>
                          <a:tab algn="l" pos="4305240"/>
                          <a:tab algn="l" pos="4664160"/>
                          <a:tab algn="l" pos="5022720"/>
                          <a:tab algn="l" pos="5381640"/>
                          <a:tab algn="l" pos="5740560"/>
                          <a:tab algn="l" pos="6099120"/>
                          <a:tab algn="l" pos="6458040"/>
                          <a:tab algn="l" pos="6816600"/>
                          <a:tab algn="l" pos="7175520"/>
                        </a:tabLst>
                      </a:pPr>
                      <a:r>
                        <a:rPr b="0" lang="ru-RU" sz="1800" strike="noStrike" u="none">
                          <a:solidFill>
                            <a:srgbClr val="4472c4"/>
                          </a:solidFill>
                          <a:uFillTx/>
                          <a:latin typeface="Times New Roman"/>
                          <a:ea typeface="Cambria"/>
                        </a:rPr>
                        <a:t>Қор жинаушы</a:t>
                      </a:r>
                      <a:endParaRPr b="0" lang="ru-RU" sz="1800" strike="noStrike" u="none">
                        <a:solidFill>
                          <a:srgbClr val="000000"/>
                        </a:solidFill>
                        <a:uFillTx/>
                        <a:latin typeface="Calibri"/>
                      </a:endParaRPr>
                    </a:p>
                  </a:txBody>
                  <a:tcPr anchor="ctr" marL="57240" marR="57240">
                    <a:lnL w="5760">
                      <a:solidFill>
                        <a:srgbClr val="1e9669"/>
                      </a:solidFill>
                      <a:prstDash val="solid"/>
                    </a:lnL>
                    <a:lnR w="5760">
                      <a:solidFill>
                        <a:srgbClr val="1e9669"/>
                      </a:solidFill>
                      <a:prstDash val="solid"/>
                    </a:lnR>
                    <a:lnT w="5760">
                      <a:solidFill>
                        <a:srgbClr val="1e9669"/>
                      </a:solidFill>
                      <a:prstDash val="solid"/>
                    </a:lnT>
                    <a:lnB w="5760">
                      <a:solidFill>
                        <a:srgbClr val="1e9669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 lIns="57240" rIns="57240" tIns="57240" bIns="57240" anchor="ctr">
                      <a:noAutofit/>
                    </a:bodyPr>
                    <a:p>
                      <a:pPr>
                        <a:lnSpc>
                          <a:spcPct val="100000"/>
                        </a:lnSpc>
                        <a:tabLst>
                          <a:tab algn="l" pos="0"/>
                          <a:tab algn="l" pos="358920"/>
                          <a:tab algn="l" pos="717480"/>
                          <a:tab algn="l" pos="1076400"/>
                          <a:tab algn="l" pos="1434960"/>
                          <a:tab algn="l" pos="1793880"/>
                          <a:tab algn="l" pos="2152800"/>
                          <a:tab algn="l" pos="2511360"/>
                          <a:tab algn="l" pos="2870280"/>
                          <a:tab algn="l" pos="3228840"/>
                          <a:tab algn="l" pos="3587760"/>
                          <a:tab algn="l" pos="3946680"/>
                          <a:tab algn="l" pos="4305240"/>
                          <a:tab algn="l" pos="4664160"/>
                          <a:tab algn="l" pos="5022720"/>
                          <a:tab algn="l" pos="5381640"/>
                          <a:tab algn="l" pos="5740560"/>
                          <a:tab algn="l" pos="6099120"/>
                          <a:tab algn="l" pos="6458040"/>
                          <a:tab algn="l" pos="6816600"/>
                          <a:tab algn="l" pos="7175520"/>
                        </a:tabLst>
                      </a:pPr>
                      <a:r>
                        <a:rPr b="0" lang="ru-RU" sz="1800" strike="noStrike" u="none">
                          <a:solidFill>
                            <a:srgbClr val="4472c4"/>
                          </a:solidFill>
                          <a:uFillTx/>
                          <a:latin typeface="Times New Roman"/>
                          <a:ea typeface="Cambria"/>
                        </a:rPr>
                        <a:t> </a:t>
                      </a:r>
                      <a:r>
                        <a:rPr b="0" lang="ru-RU" sz="1800" strike="noStrike" u="none">
                          <a:solidFill>
                            <a:srgbClr val="4472c4"/>
                          </a:solidFill>
                          <a:uFillTx/>
                          <a:latin typeface="Times New Roman"/>
                          <a:ea typeface="Cambria"/>
                        </a:rPr>
                        <a:t>Өсімдіктер мен жануарлардың қор заты. Жануарларды қыста суықтан, ұйқыға кететін жануарларда қоректену көзі болып саналады.  Өсімдіктер тұқымдарындағы майлар өскінді энергиямен қамтамасыз етеді.</a:t>
                      </a:r>
                      <a:endParaRPr b="0" lang="ru-RU" sz="1800" strike="noStrike" u="none">
                        <a:solidFill>
                          <a:srgbClr val="000000"/>
                        </a:solidFill>
                        <a:uFillTx/>
                        <a:latin typeface="Calibri"/>
                      </a:endParaRPr>
                    </a:p>
                  </a:txBody>
                  <a:tcPr anchor="ctr" marL="57240" marR="57240">
                    <a:lnL w="5760">
                      <a:solidFill>
                        <a:srgbClr val="1e9669"/>
                      </a:solidFill>
                      <a:prstDash val="solid"/>
                    </a:lnL>
                    <a:lnR w="5760">
                      <a:solidFill>
                        <a:srgbClr val="1e9669"/>
                      </a:solidFill>
                      <a:prstDash val="solid"/>
                    </a:lnR>
                    <a:lnT w="5760">
                      <a:solidFill>
                        <a:srgbClr val="1e9669"/>
                      </a:solidFill>
                      <a:prstDash val="solid"/>
                    </a:lnT>
                    <a:lnB w="5760">
                      <a:solidFill>
                        <a:srgbClr val="1e9669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</a:tr>
              <a:tr h="673200">
                <a:tc>
                  <a:txBody>
                    <a:bodyPr lIns="57240" rIns="57240" tIns="57240" bIns="57240" anchor="ctr">
                      <a:noAutofit/>
                    </a:bodyPr>
                    <a:p>
                      <a:pPr>
                        <a:lnSpc>
                          <a:spcPct val="100000"/>
                        </a:lnSpc>
                        <a:tabLst>
                          <a:tab algn="l" pos="0"/>
                          <a:tab algn="l" pos="358920"/>
                          <a:tab algn="l" pos="717480"/>
                          <a:tab algn="l" pos="1076400"/>
                          <a:tab algn="l" pos="1434960"/>
                          <a:tab algn="l" pos="1793880"/>
                          <a:tab algn="l" pos="2152800"/>
                          <a:tab algn="l" pos="2511360"/>
                          <a:tab algn="l" pos="2870280"/>
                          <a:tab algn="l" pos="3228840"/>
                          <a:tab algn="l" pos="3587760"/>
                          <a:tab algn="l" pos="3946680"/>
                          <a:tab algn="l" pos="4305240"/>
                          <a:tab algn="l" pos="4664160"/>
                          <a:tab algn="l" pos="5022720"/>
                          <a:tab algn="l" pos="5381640"/>
                          <a:tab algn="l" pos="5740560"/>
                          <a:tab algn="l" pos="6099120"/>
                          <a:tab algn="l" pos="6458040"/>
                          <a:tab algn="l" pos="6816600"/>
                          <a:tab algn="l" pos="7175520"/>
                        </a:tabLst>
                      </a:pPr>
                      <a:r>
                        <a:rPr b="0" lang="ru-RU" sz="1800" strike="noStrike" u="none">
                          <a:solidFill>
                            <a:srgbClr val="4472c4"/>
                          </a:solidFill>
                          <a:uFillTx/>
                          <a:latin typeface="Times New Roman"/>
                          <a:ea typeface="Cambria"/>
                        </a:rPr>
                        <a:t>Қорғаныш</a:t>
                      </a:r>
                      <a:endParaRPr b="0" lang="ru-RU" sz="1800" strike="noStrike" u="none">
                        <a:solidFill>
                          <a:srgbClr val="000000"/>
                        </a:solidFill>
                        <a:uFillTx/>
                        <a:latin typeface="Calibri"/>
                      </a:endParaRPr>
                    </a:p>
                  </a:txBody>
                  <a:tcPr anchor="ctr" marL="57240" marR="57240">
                    <a:lnL w="5760">
                      <a:solidFill>
                        <a:srgbClr val="1e9669"/>
                      </a:solidFill>
                      <a:prstDash val="solid"/>
                    </a:lnL>
                    <a:lnR w="5760">
                      <a:solidFill>
                        <a:srgbClr val="1e9669"/>
                      </a:solidFill>
                      <a:prstDash val="solid"/>
                    </a:lnR>
                    <a:lnT w="5760">
                      <a:solidFill>
                        <a:srgbClr val="1e9669"/>
                      </a:solidFill>
                      <a:prstDash val="solid"/>
                    </a:lnT>
                    <a:lnB w="5760">
                      <a:solidFill>
                        <a:srgbClr val="1e9669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 lIns="57240" rIns="57240" tIns="57240" bIns="57240" anchor="ctr">
                      <a:noAutofit/>
                    </a:bodyPr>
                    <a:p>
                      <a:pPr>
                        <a:lnSpc>
                          <a:spcPct val="100000"/>
                        </a:lnSpc>
                        <a:tabLst>
                          <a:tab algn="l" pos="0"/>
                          <a:tab algn="l" pos="358920"/>
                          <a:tab algn="l" pos="717480"/>
                          <a:tab algn="l" pos="1076400"/>
                          <a:tab algn="l" pos="1434960"/>
                          <a:tab algn="l" pos="1793880"/>
                          <a:tab algn="l" pos="2152800"/>
                          <a:tab algn="l" pos="2511360"/>
                          <a:tab algn="l" pos="2870280"/>
                          <a:tab algn="l" pos="3228840"/>
                          <a:tab algn="l" pos="3587760"/>
                          <a:tab algn="l" pos="3946680"/>
                          <a:tab algn="l" pos="4305240"/>
                          <a:tab algn="l" pos="4664160"/>
                          <a:tab algn="l" pos="5022720"/>
                          <a:tab algn="l" pos="5381640"/>
                          <a:tab algn="l" pos="5740560"/>
                          <a:tab algn="l" pos="6099120"/>
                          <a:tab algn="l" pos="6458040"/>
                          <a:tab algn="l" pos="6816600"/>
                          <a:tab algn="l" pos="7175520"/>
                        </a:tabLst>
                      </a:pPr>
                      <a:r>
                        <a:rPr b="0" lang="ru-RU" sz="1800" strike="noStrike" u="none">
                          <a:solidFill>
                            <a:srgbClr val="4472c4"/>
                          </a:solidFill>
                          <a:uFillTx/>
                          <a:latin typeface="Times New Roman"/>
                          <a:ea typeface="Cambria"/>
                        </a:rPr>
                        <a:t>Май қабаты мен май капсуласы ішкі мүшелерді  үйкелістен сақтайды. </a:t>
                      </a:r>
                      <a:br>
                        <a:rPr sz="1800"/>
                      </a:br>
                      <a:r>
                        <a:rPr b="0" lang="ru-RU" sz="1800" strike="noStrike" u="none">
                          <a:solidFill>
                            <a:srgbClr val="4472c4"/>
                          </a:solidFill>
                          <a:uFillTx/>
                          <a:latin typeface="Times New Roman"/>
                          <a:ea typeface="Cambria"/>
                        </a:rPr>
                        <a:t>Балауыз қабаты өсімдіктер мен жануарлар</a:t>
                      </a:r>
                      <a:r>
                        <a:rPr b="0" lang="kk-KZ" sz="1800" strike="noStrike" u="none">
                          <a:solidFill>
                            <a:srgbClr val="4472c4"/>
                          </a:solidFill>
                          <a:uFillTx/>
                          <a:latin typeface="Times New Roman"/>
                          <a:ea typeface="Cambria"/>
                        </a:rPr>
                        <a:t>да </a:t>
                      </a:r>
                      <a:r>
                        <a:rPr b="0" lang="ru-RU" sz="1800" strike="noStrike" u="none">
                          <a:solidFill>
                            <a:srgbClr val="4472c4"/>
                          </a:solidFill>
                          <a:uFillTx/>
                          <a:latin typeface="Times New Roman"/>
                          <a:ea typeface="Cambria"/>
                        </a:rPr>
                        <a:t>су жұқтырмайды.</a:t>
                      </a:r>
                      <a:endParaRPr b="0" lang="ru-RU" sz="1800" strike="noStrike" u="none">
                        <a:solidFill>
                          <a:srgbClr val="000000"/>
                        </a:solidFill>
                        <a:uFillTx/>
                        <a:latin typeface="Calibri"/>
                      </a:endParaRPr>
                    </a:p>
                  </a:txBody>
                  <a:tcPr anchor="ctr" marL="57240" marR="57240">
                    <a:lnL w="5760">
                      <a:solidFill>
                        <a:srgbClr val="1e9669"/>
                      </a:solidFill>
                      <a:prstDash val="solid"/>
                    </a:lnL>
                    <a:lnR w="5760">
                      <a:solidFill>
                        <a:srgbClr val="1e9669"/>
                      </a:solidFill>
                      <a:prstDash val="solid"/>
                    </a:lnR>
                    <a:lnT w="5760">
                      <a:solidFill>
                        <a:srgbClr val="1e9669"/>
                      </a:solidFill>
                      <a:prstDash val="solid"/>
                    </a:lnT>
                    <a:lnB w="5760">
                      <a:solidFill>
                        <a:srgbClr val="1e9669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</a:tr>
              <a:tr h="619200">
                <a:tc>
                  <a:txBody>
                    <a:bodyPr lIns="95400" rIns="95400" tIns="28440" bIns="28440" anchor="ctr">
                      <a:noAutofit/>
                    </a:bodyPr>
                    <a:p>
                      <a:pPr>
                        <a:lnSpc>
                          <a:spcPct val="100000"/>
                        </a:lnSpc>
                        <a:tabLst>
                          <a:tab algn="l" pos="0"/>
                          <a:tab algn="l" pos="914400"/>
                          <a:tab algn="l" pos="1828800"/>
                          <a:tab algn="l" pos="2743200"/>
                          <a:tab algn="l" pos="3657600"/>
                          <a:tab algn="l" pos="4572000"/>
                          <a:tab algn="l" pos="5486400"/>
                          <a:tab algn="l" pos="6400800"/>
                          <a:tab algn="l" pos="7315200"/>
                          <a:tab algn="l" pos="8229600"/>
                          <a:tab algn="l" pos="9144000"/>
                          <a:tab algn="l" pos="10058400"/>
                        </a:tabLst>
                      </a:pPr>
                      <a:r>
                        <a:rPr b="0" lang="ru-RU" sz="1800" strike="noStrike" u="none">
                          <a:solidFill>
                            <a:srgbClr val="4472c4"/>
                          </a:solidFill>
                          <a:uFillTx/>
                          <a:latin typeface="Times New Roman"/>
                          <a:ea typeface="Cambria"/>
                        </a:rPr>
                        <a:t>Жылу реттегіш</a:t>
                      </a:r>
                      <a:endParaRPr b="0" lang="ru-RU" sz="1800" strike="noStrike" u="none">
                        <a:solidFill>
                          <a:srgbClr val="000000"/>
                        </a:solidFill>
                        <a:uFillTx/>
                        <a:latin typeface="Calibri"/>
                      </a:endParaRPr>
                    </a:p>
                  </a:txBody>
                  <a:tcPr anchor="ctr" marL="95400" marR="95400">
                    <a:lnL w="5760">
                      <a:solidFill>
                        <a:srgbClr val="1e9669"/>
                      </a:solidFill>
                      <a:prstDash val="solid"/>
                    </a:lnL>
                    <a:lnR w="5760">
                      <a:solidFill>
                        <a:srgbClr val="1e9669"/>
                      </a:solidFill>
                      <a:prstDash val="solid"/>
                    </a:lnR>
                    <a:lnT w="5760">
                      <a:solidFill>
                        <a:srgbClr val="1e9669"/>
                      </a:solidFill>
                      <a:prstDash val="solid"/>
                    </a:lnT>
                    <a:lnB w="5760">
                      <a:solidFill>
                        <a:srgbClr val="1e9669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 lIns="95400" rIns="95400" tIns="28440" bIns="28440" anchor="ctr">
                      <a:noAutofit/>
                    </a:bodyPr>
                    <a:p>
                      <a:pPr>
                        <a:lnSpc>
                          <a:spcPct val="100000"/>
                        </a:lnSpc>
                        <a:tabLst>
                          <a:tab algn="l" pos="0"/>
                          <a:tab algn="l" pos="914400"/>
                          <a:tab algn="l" pos="1828800"/>
                          <a:tab algn="l" pos="2743200"/>
                          <a:tab algn="l" pos="3657600"/>
                          <a:tab algn="l" pos="4572000"/>
                          <a:tab algn="l" pos="5486400"/>
                          <a:tab algn="l" pos="6400800"/>
                          <a:tab algn="l" pos="7315200"/>
                          <a:tab algn="l" pos="8229600"/>
                          <a:tab algn="l" pos="9144000"/>
                          <a:tab algn="l" pos="10058400"/>
                        </a:tabLst>
                      </a:pPr>
                      <a:r>
                        <a:rPr b="0" lang="ru-RU" sz="1800" strike="noStrike" u="none">
                          <a:solidFill>
                            <a:srgbClr val="4472c4"/>
                          </a:solidFill>
                          <a:uFillTx/>
                          <a:latin typeface="Times New Roman"/>
                          <a:ea typeface="Cambria"/>
                        </a:rPr>
                        <a:t>Тері асты май қабаты жылуды сақтап тұрады. Су сүтқоректілерінің  немесе суық климаттағы жануарлардың тіршілігі үшін маңызды рөл атқарады.</a:t>
                      </a:r>
                      <a:endParaRPr b="0" lang="ru-RU" sz="1800" strike="noStrike" u="none">
                        <a:solidFill>
                          <a:srgbClr val="000000"/>
                        </a:solidFill>
                        <a:uFillTx/>
                        <a:latin typeface="Calibri"/>
                      </a:endParaRPr>
                    </a:p>
                  </a:txBody>
                  <a:tcPr anchor="ctr" marL="95400" marR="95400">
                    <a:lnL w="5760">
                      <a:solidFill>
                        <a:srgbClr val="1e9669"/>
                      </a:solidFill>
                      <a:prstDash val="solid"/>
                    </a:lnL>
                    <a:lnR w="5760">
                      <a:solidFill>
                        <a:srgbClr val="1e9669"/>
                      </a:solidFill>
                      <a:prstDash val="solid"/>
                    </a:lnR>
                    <a:lnT w="5760">
                      <a:solidFill>
                        <a:srgbClr val="1e9669"/>
                      </a:solidFill>
                      <a:prstDash val="solid"/>
                    </a:lnT>
                    <a:lnB w="5760">
                      <a:solidFill>
                        <a:srgbClr val="1e9669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</a:tr>
              <a:tr h="1522080">
                <a:tc>
                  <a:txBody>
                    <a:bodyPr lIns="57240" rIns="57240" tIns="57240" bIns="57240" anchor="ctr">
                      <a:noAutofit/>
                    </a:bodyPr>
                    <a:p>
                      <a:pPr>
                        <a:lnSpc>
                          <a:spcPct val="100000"/>
                        </a:lnSpc>
                        <a:tabLst>
                          <a:tab algn="l" pos="0"/>
                          <a:tab algn="l" pos="914400"/>
                          <a:tab algn="l" pos="1828800"/>
                          <a:tab algn="l" pos="2743200"/>
                          <a:tab algn="l" pos="3657600"/>
                          <a:tab algn="l" pos="4572000"/>
                          <a:tab algn="l" pos="5486400"/>
                          <a:tab algn="l" pos="6400800"/>
                          <a:tab algn="l" pos="7315200"/>
                          <a:tab algn="l" pos="8229600"/>
                          <a:tab algn="l" pos="9144000"/>
                          <a:tab algn="l" pos="10058400"/>
                        </a:tabLst>
                      </a:pPr>
                      <a:r>
                        <a:rPr b="0" lang="ru-RU" sz="1800" strike="noStrike" u="none">
                          <a:solidFill>
                            <a:srgbClr val="4472c4"/>
                          </a:solidFill>
                          <a:uFillTx/>
                          <a:latin typeface="Times New Roman"/>
                          <a:ea typeface="Cambria"/>
                        </a:rPr>
                        <a:t>Реттегіш</a:t>
                      </a:r>
                      <a:endParaRPr b="0" lang="ru-RU" sz="1800" strike="noStrike" u="none">
                        <a:solidFill>
                          <a:srgbClr val="000000"/>
                        </a:solidFill>
                        <a:uFillTx/>
                        <a:latin typeface="Calibri"/>
                      </a:endParaRPr>
                    </a:p>
                  </a:txBody>
                  <a:tcPr anchor="ctr" marL="57240" marR="57240">
                    <a:lnL w="5760">
                      <a:solidFill>
                        <a:srgbClr val="1e9669"/>
                      </a:solidFill>
                      <a:prstDash val="solid"/>
                    </a:lnL>
                    <a:lnR w="5760">
                      <a:solidFill>
                        <a:srgbClr val="1e9669"/>
                      </a:solidFill>
                      <a:prstDash val="solid"/>
                    </a:lnR>
                    <a:lnT w="5760">
                      <a:solidFill>
                        <a:srgbClr val="1e9669"/>
                      </a:solidFill>
                      <a:prstDash val="solid"/>
                    </a:lnT>
                    <a:lnB w="5760">
                      <a:solidFill>
                        <a:srgbClr val="1e9669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 lIns="57240" rIns="57240" tIns="57240" bIns="57240" anchor="ctr">
                      <a:noAutofit/>
                    </a:bodyPr>
                    <a:p>
                      <a:pPr>
                        <a:lnSpc>
                          <a:spcPct val="100000"/>
                        </a:lnSpc>
                        <a:tabLst>
                          <a:tab algn="l" pos="0"/>
                          <a:tab algn="l" pos="914400"/>
                          <a:tab algn="l" pos="1828800"/>
                          <a:tab algn="l" pos="2743200"/>
                          <a:tab algn="l" pos="3657600"/>
                          <a:tab algn="l" pos="4572000"/>
                          <a:tab algn="l" pos="5486400"/>
                          <a:tab algn="l" pos="6400800"/>
                          <a:tab algn="l" pos="7315200"/>
                          <a:tab algn="l" pos="8229600"/>
                          <a:tab algn="l" pos="9144000"/>
                          <a:tab algn="l" pos="10058400"/>
                        </a:tabLst>
                      </a:pPr>
                      <a:r>
                        <a:rPr b="0" lang="ru-RU" sz="1800" strike="noStrike" u="none">
                          <a:solidFill>
                            <a:srgbClr val="4472c4"/>
                          </a:solidFill>
                          <a:uFillTx/>
                          <a:latin typeface="Times New Roman"/>
                          <a:ea typeface="Cambria"/>
                        </a:rPr>
                        <a:t>Гиббереллин өсімдіктердің өсуін қамтамасыз етеді. Жыныс гормоны тестостерон ер адамдағы жыныс белгілерінің дамуын қамтамасыз етеді. Жыныс гормоны эстроген аналық жыныс белгілерінің,  менструалдық циклдің жұмысын реттейді.</a:t>
                      </a:r>
                      <a:endParaRPr b="0" lang="ru-RU" sz="1800" strike="noStrike" u="none">
                        <a:solidFill>
                          <a:srgbClr val="000000"/>
                        </a:solidFill>
                        <a:uFillTx/>
                        <a:latin typeface="Calibri"/>
                      </a:endParaRPr>
                    </a:p>
                    <a:p>
                      <a:pPr>
                        <a:lnSpc>
                          <a:spcPct val="100000"/>
                        </a:lnSpc>
                        <a:tabLst>
                          <a:tab algn="l" pos="0"/>
                          <a:tab algn="l" pos="914400"/>
                          <a:tab algn="l" pos="1828800"/>
                          <a:tab algn="l" pos="2743200"/>
                          <a:tab algn="l" pos="3657600"/>
                          <a:tab algn="l" pos="4572000"/>
                          <a:tab algn="l" pos="5486400"/>
                          <a:tab algn="l" pos="6400800"/>
                          <a:tab algn="l" pos="7315200"/>
                          <a:tab algn="l" pos="8229600"/>
                          <a:tab algn="l" pos="9144000"/>
                          <a:tab algn="l" pos="10058400"/>
                        </a:tabLst>
                      </a:pPr>
                      <a:r>
                        <a:rPr b="0" lang="ru-RU" sz="1800" strike="noStrike" u="none">
                          <a:solidFill>
                            <a:srgbClr val="4472c4"/>
                          </a:solidFill>
                          <a:uFillTx/>
                          <a:latin typeface="Times New Roman"/>
                          <a:ea typeface="Cambria"/>
                        </a:rPr>
                        <a:t>Минералокортикоидтар (альдостерон т.б.) су мен тұз алмасуын реттейді.</a:t>
                      </a:r>
                      <a:endParaRPr b="0" lang="ru-RU" sz="1800" strike="noStrike" u="none">
                        <a:solidFill>
                          <a:srgbClr val="000000"/>
                        </a:solidFill>
                        <a:uFillTx/>
                        <a:latin typeface="Calibri"/>
                      </a:endParaRPr>
                    </a:p>
                    <a:p>
                      <a:pPr>
                        <a:lnSpc>
                          <a:spcPct val="100000"/>
                        </a:lnSpc>
                        <a:tabLst>
                          <a:tab algn="l" pos="0"/>
                          <a:tab algn="l" pos="914400"/>
                          <a:tab algn="l" pos="1828800"/>
                          <a:tab algn="l" pos="2743200"/>
                          <a:tab algn="l" pos="3657600"/>
                          <a:tab algn="l" pos="4572000"/>
                          <a:tab algn="l" pos="5486400"/>
                          <a:tab algn="l" pos="6400800"/>
                          <a:tab algn="l" pos="7315200"/>
                          <a:tab algn="l" pos="8229600"/>
                          <a:tab algn="l" pos="9144000"/>
                          <a:tab algn="l" pos="10058400"/>
                        </a:tabLst>
                      </a:pPr>
                      <a:r>
                        <a:rPr b="0" lang="ru-RU" sz="1800" strike="noStrike" u="none">
                          <a:solidFill>
                            <a:srgbClr val="4472c4"/>
                          </a:solidFill>
                          <a:uFillTx/>
                          <a:latin typeface="Times New Roman"/>
                          <a:ea typeface="Cambria"/>
                        </a:rPr>
                        <a:t>Глюкокортикоидтар (кортизол т.б.) көмірсу мен  нәруыз алмасуын реттеуге қатысады.</a:t>
                      </a:r>
                      <a:endParaRPr b="0" lang="ru-RU" sz="1800" strike="noStrike" u="none">
                        <a:solidFill>
                          <a:srgbClr val="000000"/>
                        </a:solidFill>
                        <a:uFillTx/>
                        <a:latin typeface="Calibri"/>
                      </a:endParaRPr>
                    </a:p>
                  </a:txBody>
                  <a:tcPr anchor="ctr" marL="57240" marR="57240">
                    <a:lnL w="5760">
                      <a:solidFill>
                        <a:srgbClr val="1e9669"/>
                      </a:solidFill>
                      <a:prstDash val="solid"/>
                    </a:lnL>
                    <a:lnR w="5760">
                      <a:solidFill>
                        <a:srgbClr val="1e9669"/>
                      </a:solidFill>
                      <a:prstDash val="solid"/>
                    </a:lnR>
                    <a:lnT w="5760">
                      <a:solidFill>
                        <a:srgbClr val="1e9669"/>
                      </a:solidFill>
                      <a:prstDash val="solid"/>
                    </a:lnT>
                    <a:lnB w="5760">
                      <a:solidFill>
                        <a:srgbClr val="1e9669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sp>
        <p:nvSpPr>
          <p:cNvPr id="65" name="TextBox 4"/>
          <p:cNvSpPr/>
          <p:nvPr/>
        </p:nvSpPr>
        <p:spPr>
          <a:xfrm>
            <a:off x="541440" y="6154560"/>
            <a:ext cx="11304360" cy="6426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kk-KZ" sz="1800" strike="noStrike" u="none">
                <a:solidFill>
                  <a:srgbClr val="4472c4"/>
                </a:solidFill>
                <a:uFillTx/>
                <a:latin typeface="Times New Roman"/>
                <a:ea typeface="Times New Roman"/>
              </a:rPr>
              <a:t>Су көзі -1 кг май тотыққанда 1,1кг су бөледі.Шөл далада тіршілік ететін өсімдіктер мен жануарлар үшін маңызды.</a:t>
            </a:r>
            <a:endParaRPr b="0" lang="ru-RU" sz="1800" strike="noStrike" u="none">
              <a:solidFill>
                <a:srgbClr val="000000"/>
              </a:solidFill>
              <a:uFillTx/>
              <a:latin typeface="Calibri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theme/theme1.xml><?xml version="1.0" encoding="utf-8"?>
<a:theme xmlns:a="http://schemas.openxmlformats.org/drawingml/2006/main" xmlns:r="http://schemas.openxmlformats.org/officeDocument/2006/relationships" name="Office">
  <a:themeElements>
    <a:clrScheme name="LibreOffice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18a303"/>
      </a:accent1>
      <a:accent2>
        <a:srgbClr val="0369a3"/>
      </a:accent2>
      <a:accent3>
        <a:srgbClr val="a33e03"/>
      </a:accent3>
      <a:accent4>
        <a:srgbClr val="8e03a3"/>
      </a:accent4>
      <a:accent5>
        <a:srgbClr val="c99c00"/>
      </a:accent5>
      <a:accent6>
        <a:srgbClr val="c9211e"/>
      </a:accent6>
      <a:hlink>
        <a:srgbClr val="0000ee"/>
      </a:hlink>
      <a:folHlink>
        <a:srgbClr val="551a8b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solidFill>
          <a:schemeClr val="phClr"/>
        </a:solidFill>
        <a:solidFill>
          <a:schemeClr val="phClr"/>
        </a:solidFill>
      </a:fillStyleLst>
      <a:lnStyleLst>
        <a:ln w="6350" cap="flat" cmpd="sng" algn="ctr">
          <a:prstDash val="solid"/>
          <a:miter/>
        </a:ln>
        <a:ln w="6350" cap="flat" cmpd="sng" algn="ctr">
          <a:prstDash val="solid"/>
          <a:miter/>
        </a:ln>
        <a:ln w="635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/>
        </a:solidFill>
        <a:solidFill>
          <a:schemeClr val="phClr"/>
        </a:soli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Office Theme">
  <a:themeElements>
    <a:clrScheme name="LibreOffice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18a303"/>
      </a:accent1>
      <a:accent2>
        <a:srgbClr val="0369a3"/>
      </a:accent2>
      <a:accent3>
        <a:srgbClr val="a33e03"/>
      </a:accent3>
      <a:accent4>
        <a:srgbClr val="8e03a3"/>
      </a:accent4>
      <a:accent5>
        <a:srgbClr val="c99c00"/>
      </a:accent5>
      <a:accent6>
        <a:srgbClr val="c9211e"/>
      </a:accent6>
      <a:hlink>
        <a:srgbClr val="0000ee"/>
      </a:hlink>
      <a:folHlink>
        <a:srgbClr val="551a8b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solidFill>
          <a:schemeClr val="phClr"/>
        </a:solidFill>
        <a:solidFill>
          <a:schemeClr val="phClr"/>
        </a:solidFill>
      </a:fillStyleLst>
      <a:lnStyleLst>
        <a:ln w="6350" cap="flat" cmpd="sng" algn="ctr">
          <a:prstDash val="solid"/>
          <a:miter/>
        </a:ln>
        <a:ln w="6350" cap="flat" cmpd="sng" algn="ctr">
          <a:prstDash val="solid"/>
          <a:miter/>
        </a:ln>
        <a:ln w="635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/>
        </a:solidFill>
        <a:solidFill>
          <a:schemeClr val="phClr"/>
        </a:solidFill>
      </a:bgFillStyleLst>
    </a:fmtScheme>
  </a:themeElements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8663</TotalTime>
  <Application>LibreOffice/24.8.2.1$MacOSX_AARCH64 LibreOffice_project/0f794b6e29741098670a3b95d60478a65d05ef13</Application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2020-03-31T19:00:45Z</dcterms:created>
  <dc:creator>Admin</dc:creator>
  <dc:description/>
  <dc:language>ru-RU</dc:language>
  <cp:lastModifiedBy>Huawei</cp:lastModifiedBy>
  <dcterms:modified xsi:type="dcterms:W3CDTF">2024-10-31T19:38:41Z</dcterms:modified>
  <cp:revision>557</cp:revision>
  <dc:subject/>
  <dc:title>Презентация PowerPoint</dc:title>
</cp:coreProperties>
</file>