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_rels/.rels" ContentType="application/vnd.openxmlformats-package.relationships+xml"/>
  <Override PartName="/ppt/presentation.xml" ContentType="application/vnd.openxmlformats-officedocument.presentationml.presentation.main+xml"/>
  <Override PartName="/ppt/presProps.xml" ContentType="application/vnd.openxmlformats-officedocument.presentationml.presProps+xml"/>
  <Override PartName="/ppt/theme/theme1.xml" ContentType="application/vnd.openxmlformats-officedocument.theme+xml"/>
  <Override PartName="/ppt/theme/theme2.xml" ContentType="application/vnd.openxmlformats-officedocument.theme+xml"/>
  <Override PartName="/ppt/notesMasters/_rels/notesMaster1.xml.rels" ContentType="application/vnd.openxmlformats-package.relationships+xml"/>
  <Override PartName="/ppt/notesMasters/notesMaster1.xml" ContentType="application/vnd.openxmlformats-officedocument.presentationml.notesMaster+xml"/>
  <Override PartName="/ppt/slideMasters/_rels/slideMaster1.xml.rels" ContentType="application/vnd.openxmlformats-package.relationships+xml"/>
  <Override PartName="/ppt/slideMasters/slideMaster1.xml" ContentType="application/vnd.openxmlformats-officedocument.presentationml.slideMaster+xml"/>
  <Override PartName="/ppt/_rels/presentation.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media/image1.png" ContentType="image/png"/>
  <Override PartName="/ppt/media/image4.png" ContentType="image/png"/>
  <Override PartName="/ppt/media/image12.png" ContentType="image/png"/>
  <Override PartName="/ppt/media/image5.png" ContentType="image/png"/>
  <Override PartName="/ppt/media/image13.png" ContentType="image/png"/>
  <Override PartName="/ppt/media/image6.png" ContentType="image/png"/>
  <Override PartName="/ppt/media/image7.png" ContentType="image/png"/>
  <Override PartName="/ppt/media/image15.png" ContentType="image/png"/>
  <Override PartName="/ppt/media/image10.png" ContentType="image/png"/>
  <Override PartName="/ppt/media/image2.png" ContentType="image/png"/>
  <Override PartName="/ppt/media/image11.png" ContentType="image/png"/>
  <Override PartName="/ppt/media/image3.png" ContentType="image/png"/>
  <Override PartName="/ppt/media/image14.jpeg" ContentType="image/jpeg"/>
  <Override PartName="/ppt/media/image8.png" ContentType="image/png"/>
  <Override PartName="/ppt/media/image20.png" ContentType="image/png"/>
  <Override PartName="/ppt/media/image16.png" ContentType="image/png"/>
  <Override PartName="/ppt/media/image9.png" ContentType="image/png"/>
  <Override PartName="/ppt/media/image21.png" ContentType="image/png"/>
  <Override PartName="/ppt/media/image17.png" ContentType="image/png"/>
  <Override PartName="/ppt/media/image22.png" ContentType="image/png"/>
  <Override PartName="/ppt/media/image23.png" ContentType="image/png"/>
  <Override PartName="/ppt/media/image18.png" ContentType="image/png"/>
  <Override PartName="/ppt/media/image24.png" ContentType="image/png"/>
  <Override PartName="/ppt/media/image19.png" ContentType="image/png"/>
  <Override PartName="/ppt/media/image25.png" ContentType="image/png"/>
  <Override PartName="/ppt/media/image26.png" ContentType="image/png"/>
  <Override PartName="/ppt/slides/_rels/slide8.xml.rels" ContentType="application/vnd.openxmlformats-package.relationships+xml"/>
  <Override PartName="/ppt/slides/_rels/slide11.xml.rels" ContentType="application/vnd.openxmlformats-package.relationships+xml"/>
  <Override PartName="/ppt/slides/_rels/slide9.xml.rels" ContentType="application/vnd.openxmlformats-package.relationships+xml"/>
  <Override PartName="/ppt/slides/_rels/slide12.xml.rels" ContentType="application/vnd.openxmlformats-package.relationships+xml"/>
  <Override PartName="/ppt/slides/_rels/slide7.xml.rels" ContentType="application/vnd.openxmlformats-package.relationships+xml"/>
  <Override PartName="/ppt/slides/_rels/slide10.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0.xml" ContentType="application/vnd.openxmlformats-officedocument.presentationml.notesSlide+xml"/>
  <Override PartName="/ppt/notesSlides/_rels/notesSlide11.xml.rels" ContentType="application/vnd.openxmlformats-package.relationships+xml"/>
  <Override PartName="/ppt/notesSlides/_rels/notesSlide10.xml.rels" ContentType="application/vnd.openxmlformats-package.relationships+xml"/>
  <Override PartName="/ppt/notesSlides/_rels/notesSlide6.xml.rels" ContentType="application/vnd.openxmlformats-package.relationships+xml"/>
  <Override PartName="/ppt/notesSlides/_rels/notesSlide5.xml.rels" ContentType="application/vnd.openxmlformats-package.relationships+xml"/>
  <Override PartName="/ppt/notesSlides/_rels/notesSlide4.xml.rels" ContentType="application/vnd.openxmlformats-package.relationships+xml"/>
  <Override PartName="/ppt/notesSlides/_rels/notesSlide3.xml.rels" ContentType="application/vnd.openxmlformats-package.relationships+xml"/>
  <Override PartName="/ppt/notesSlides/_rels/notesSlide2.xml.rels" ContentType="application/vnd.openxmlformats-package.relationships+xml"/>
  <Override PartName="/ppt/notesSlides/notesSlide11.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Lst>
  <p:sldSz cx="12193588"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 name=""/>
          <p:cNvSpPr/>
          <p:nvPr/>
        </p:nvSpPr>
        <p:spPr>
          <a:xfrm>
            <a:off x="0" y="0"/>
            <a:ext cx="6858000" cy="9144000"/>
          </a:xfrm>
          <a:prstGeom prst="rect">
            <a:avLst/>
          </a:prstGeom>
          <a:solidFill>
            <a:srgbClr val="ffffff"/>
          </a:solidFill>
          <a:ln w="0">
            <a:noFill/>
          </a:ln>
        </p:spPr>
        <p:txBody>
          <a:bodyPr lIns="90000" rIns="90000" tIns="45000" bIns="45000" anchor="ctr" anchorCtr="1">
            <a:noAutofit/>
          </a:bodyPr>
          <a:p>
            <a:endParaRPr b="0" lang="ru-RU" sz="1800" strike="noStrike" u="none">
              <a:solidFill>
                <a:srgbClr val="000000"/>
              </a:solidFill>
              <a:uFillTx/>
              <a:latin typeface="Calibri"/>
            </a:endParaRPr>
          </a:p>
        </p:txBody>
      </p:sp>
      <p:sp>
        <p:nvSpPr>
          <p:cNvPr id="6" name="PlaceHolder 1"/>
          <p:cNvSpPr>
            <a:spLocks noGrp="1"/>
          </p:cNvSpPr>
          <p:nvPr>
            <p:ph type="hdr"/>
          </p:nvPr>
        </p:nvSpPr>
        <p:spPr>
          <a:xfrm>
            <a:off x="-360" y="0"/>
            <a:ext cx="2971800" cy="457200"/>
          </a:xfrm>
          <a:prstGeom prst="rect">
            <a:avLst/>
          </a:prstGeom>
          <a:noFill/>
          <a:ln w="0">
            <a:noFill/>
          </a:ln>
        </p:spPr>
        <p:txBody>
          <a:bodyPr lIns="90000" rIns="90000" tIns="46800" bIns="46800" anchor="t">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7" name="PlaceHolder 2"/>
          <p:cNvSpPr>
            <a:spLocks noGrp="1"/>
          </p:cNvSpPr>
          <p:nvPr>
            <p:ph type="dt" idx="4"/>
          </p:nvPr>
        </p:nvSpPr>
        <p:spPr>
          <a:xfrm>
            <a:off x="3884400" y="0"/>
            <a:ext cx="2971800" cy="457200"/>
          </a:xfrm>
          <a:prstGeom prst="rect">
            <a:avLst/>
          </a:prstGeom>
          <a:noFill/>
          <a:ln w="0">
            <a:noFill/>
          </a:ln>
        </p:spPr>
        <p:txBody>
          <a:bodyPr lIns="90000" rIns="90000" tIns="46800" bIns="46800" anchor="t">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000000"/>
                </a:solidFill>
                <a:uFillTx/>
                <a:latin typeface="Calibri"/>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000000"/>
                </a:solidFill>
                <a:uFillTx/>
                <a:latin typeface="Calibri"/>
              </a:rPr>
              <a:t>&lt;date/time&gt;</a:t>
            </a:r>
            <a:endParaRPr b="0" lang="ru-RU" sz="1200" strike="noStrike" u="none">
              <a:solidFill>
                <a:srgbClr val="000000"/>
              </a:solidFill>
              <a:uFillTx/>
              <a:latin typeface="Calibri"/>
            </a:endParaRPr>
          </a:p>
        </p:txBody>
      </p:sp>
      <p:sp>
        <p:nvSpPr>
          <p:cNvPr id="8" name="PlaceHolder 3"/>
          <p:cNvSpPr>
            <a:spLocks noGrp="1"/>
          </p:cNvSpPr>
          <p:nvPr>
            <p:ph type="sldImg"/>
          </p:nvPr>
        </p:nvSpPr>
        <p:spPr>
          <a:xfrm>
            <a:off x="380880" y="685440"/>
            <a:ext cx="6096240" cy="3429000"/>
          </a:xfrm>
          <a:prstGeom prst="rect">
            <a:avLst/>
          </a:prstGeom>
          <a:noFill/>
          <a:ln w="12600">
            <a:solidFill>
              <a:srgbClr val="000000"/>
            </a:solidFill>
            <a:miter/>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000000"/>
                </a:solidFill>
                <a:uFillTx/>
                <a:latin typeface="Calibri Light"/>
              </a:rPr>
              <a:t>Click to move the slide</a:t>
            </a:r>
            <a:endParaRPr b="0" lang="ru-RU" sz="4400" strike="noStrike" u="none">
              <a:solidFill>
                <a:srgbClr val="000000"/>
              </a:solidFill>
              <a:uFillTx/>
              <a:latin typeface="Calibri Light"/>
            </a:endParaRPr>
          </a:p>
        </p:txBody>
      </p:sp>
      <p:sp>
        <p:nvSpPr>
          <p:cNvPr id="9" name="PlaceHolder 4"/>
          <p:cNvSpPr>
            <a:spLocks noGrp="1"/>
          </p:cNvSpPr>
          <p:nvPr>
            <p:ph type="body"/>
          </p:nvPr>
        </p:nvSpPr>
        <p:spPr>
          <a:xfrm>
            <a:off x="685800" y="4343400"/>
            <a:ext cx="5486400" cy="4114800"/>
          </a:xfrm>
          <a:prstGeom prst="rect">
            <a:avLst/>
          </a:prstGeom>
          <a:noFill/>
          <a:ln w="0">
            <a:noFill/>
          </a:ln>
        </p:spPr>
        <p:txBody>
          <a:bodyPr lIns="90000" rIns="90000" tIns="46800" bIns="4680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000000"/>
                </a:solidFill>
                <a:uFillTx/>
                <a:latin typeface="Calibri"/>
              </a:rPr>
              <a:t>Click to edit the notes format</a:t>
            </a:r>
            <a:endParaRPr b="0" lang="ru-RU" sz="1200" strike="noStrike" u="none">
              <a:solidFill>
                <a:srgbClr val="000000"/>
              </a:solidFill>
              <a:uFillTx/>
              <a:latin typeface="Calibri"/>
            </a:endParaRPr>
          </a:p>
        </p:txBody>
      </p:sp>
      <p:sp>
        <p:nvSpPr>
          <p:cNvPr id="10" name="PlaceHolder 5"/>
          <p:cNvSpPr>
            <a:spLocks noGrp="1"/>
          </p:cNvSpPr>
          <p:nvPr>
            <p:ph type="ftr" idx="5"/>
          </p:nvPr>
        </p:nvSpPr>
        <p:spPr>
          <a:xfrm>
            <a:off x="-360" y="8685360"/>
            <a:ext cx="2971800" cy="457200"/>
          </a:xfrm>
          <a:prstGeom prst="rect">
            <a:avLst/>
          </a:prstGeom>
          <a:noFill/>
          <a:ln w="0">
            <a:noFill/>
          </a:ln>
        </p:spPr>
        <p:txBody>
          <a:bodyPr lIns="90000" rIns="90000" tIns="46800" bIns="4680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11" name="PlaceHolder 6"/>
          <p:cNvSpPr>
            <a:spLocks noGrp="1"/>
          </p:cNvSpPr>
          <p:nvPr>
            <p:ph type="sldNum" idx="6"/>
          </p:nvPr>
        </p:nvSpPr>
        <p:spPr>
          <a:xfrm>
            <a:off x="3884400" y="8685360"/>
            <a:ext cx="2971800" cy="457200"/>
          </a:xfrm>
          <a:prstGeom prst="rect">
            <a:avLst/>
          </a:prstGeom>
          <a:noFill/>
          <a:ln w="0">
            <a:noFill/>
          </a:ln>
        </p:spPr>
        <p:txBody>
          <a:bodyPr lIns="90000" rIns="90000" tIns="46800" bIns="46800" anchor="b">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000000"/>
                </a:solidFill>
                <a:uFillTx/>
                <a:latin typeface="Calibri"/>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0D65E8E8-5937-49AF-AE41-E2D6DF653AB8}" type="slidenum">
              <a:rPr b="0" lang="ru-RU" sz="1200" strike="noStrike" u="none">
                <a:solidFill>
                  <a:srgbClr val="000000"/>
                </a:solidFill>
                <a:uFillTx/>
                <a:latin typeface="Calibri"/>
              </a:rPr>
              <a:t>&lt;number&gt;</a:t>
            </a:fld>
            <a:endParaRPr b="0" lang="ru-RU" sz="1200" strike="noStrike" u="none">
              <a:solidFill>
                <a:srgbClr val="000000"/>
              </a:solidFill>
              <a:uFillTx/>
              <a:latin typeface="Calibri"/>
            </a:endParaRPr>
          </a:p>
        </p:txBody>
      </p:sp>
    </p:spTree>
  </p:cSld>
  <p:clrMap bg1="lt1" bg2="lt2" tx1="dk1" tx2="dk2" accent1="accent1" accent2="accent2" accent3="accent3" accent4="accent4" accent5="accent5" accent6="accent6" hlink="hlink" folHlink="folHlink"/>
</p:notesMaster>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 name="PlaceHolder 1"/>
          <p:cNvSpPr>
            <a:spLocks noGrp="1"/>
          </p:cNvSpPr>
          <p:nvPr>
            <p:ph type="sldImg"/>
          </p:nvPr>
        </p:nvSpPr>
        <p:spPr>
          <a:xfrm>
            <a:off x="380880" y="685800"/>
            <a:ext cx="6096240" cy="3429000"/>
          </a:xfrm>
          <a:prstGeom prst="rect">
            <a:avLst/>
          </a:prstGeom>
          <a:ln w="0">
            <a:noFill/>
          </a:ln>
        </p:spPr>
      </p:sp>
      <p:sp>
        <p:nvSpPr>
          <p:cNvPr id="105" name="PlaceHolder 2"/>
          <p:cNvSpPr>
            <a:spLocks noGrp="1"/>
          </p:cNvSpPr>
          <p:nvPr>
            <p:ph type="body"/>
          </p:nvPr>
        </p:nvSpPr>
        <p:spPr>
          <a:xfrm>
            <a:off x="685800" y="4343400"/>
            <a:ext cx="5486400" cy="4114800"/>
          </a:xfrm>
          <a:prstGeom prst="rect">
            <a:avLst/>
          </a:prstGeom>
          <a:noFill/>
          <a:ln w="0">
            <a:noFill/>
          </a:ln>
        </p:spPr>
        <p:txBody>
          <a:bodyPr lIns="0" rIns="0" tIns="0" bIns="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Calibri"/>
            </a:endParaRPr>
          </a:p>
        </p:txBody>
      </p:sp>
      <p:sp>
        <p:nvSpPr>
          <p:cNvPr id="106" name="Номер слайда 3"/>
          <p:cNvSpPr/>
          <p:nvPr/>
        </p:nvSpPr>
        <p:spPr>
          <a:xfrm>
            <a:off x="3884760" y="8685360"/>
            <a:ext cx="2971800" cy="457200"/>
          </a:xfrm>
          <a:prstGeom prst="rect">
            <a:avLst/>
          </a:prstGeom>
          <a:noFill/>
          <a:ln w="0">
            <a:noFill/>
          </a:ln>
        </p:spPr>
        <p:style>
          <a:lnRef idx="0"/>
          <a:fillRef idx="0"/>
          <a:effectRef idx="0"/>
          <a:fontRef idx="minor"/>
        </p:style>
        <p:txBody>
          <a:bodyPr lIns="90000" rIns="90000" tIns="46800" bIns="46800" anchor="b">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731E44DE-0679-47F7-AEE6-0E24B3FEC062}" type="slidenum">
              <a:rPr b="0" lang="ru-RU" sz="1200" strike="noStrike" u="none">
                <a:solidFill>
                  <a:srgbClr val="000000"/>
                </a:solidFill>
                <a:uFillTx/>
                <a:latin typeface="Calibri"/>
              </a:rPr>
              <a:t>&lt;number&gt;</a:t>
            </a:fld>
            <a:endParaRPr b="0" lang="ru-RU" sz="1200" strike="noStrike" u="none">
              <a:solidFill>
                <a:srgbClr val="000000"/>
              </a:solidFill>
              <a:uFillTx/>
              <a:latin typeface="Calibri"/>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7" name="PlaceHolder 1"/>
          <p:cNvSpPr>
            <a:spLocks noGrp="1"/>
          </p:cNvSpPr>
          <p:nvPr>
            <p:ph type="sldImg"/>
          </p:nvPr>
        </p:nvSpPr>
        <p:spPr>
          <a:xfrm>
            <a:off x="380880" y="685800"/>
            <a:ext cx="6096240" cy="3429000"/>
          </a:xfrm>
          <a:prstGeom prst="rect">
            <a:avLst/>
          </a:prstGeom>
          <a:ln w="0">
            <a:noFill/>
          </a:ln>
        </p:spPr>
      </p:sp>
      <p:sp>
        <p:nvSpPr>
          <p:cNvPr id="108" name="PlaceHolder 2"/>
          <p:cNvSpPr>
            <a:spLocks noGrp="1"/>
          </p:cNvSpPr>
          <p:nvPr>
            <p:ph type="body"/>
          </p:nvPr>
        </p:nvSpPr>
        <p:spPr>
          <a:xfrm>
            <a:off x="685800" y="4343400"/>
            <a:ext cx="5486400" cy="4114800"/>
          </a:xfrm>
          <a:prstGeom prst="rect">
            <a:avLst/>
          </a:prstGeom>
          <a:noFill/>
          <a:ln w="0">
            <a:noFill/>
          </a:ln>
        </p:spPr>
        <p:txBody>
          <a:bodyPr lIns="0" rIns="0" tIns="0" bIns="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Calibri"/>
            </a:endParaRPr>
          </a:p>
        </p:txBody>
      </p:sp>
      <p:sp>
        <p:nvSpPr>
          <p:cNvPr id="109" name="Номер слайда 3"/>
          <p:cNvSpPr/>
          <p:nvPr/>
        </p:nvSpPr>
        <p:spPr>
          <a:xfrm>
            <a:off x="3884760" y="8685360"/>
            <a:ext cx="2971800" cy="457200"/>
          </a:xfrm>
          <a:prstGeom prst="rect">
            <a:avLst/>
          </a:prstGeom>
          <a:noFill/>
          <a:ln w="0">
            <a:noFill/>
          </a:ln>
        </p:spPr>
        <p:style>
          <a:lnRef idx="0"/>
          <a:fillRef idx="0"/>
          <a:effectRef idx="0"/>
          <a:fontRef idx="minor"/>
        </p:style>
        <p:txBody>
          <a:bodyPr lIns="90000" rIns="90000" tIns="46800" bIns="46800" anchor="b">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8504DE81-03B4-44E9-999C-E624C2EE8B2E}" type="slidenum">
              <a:rPr b="0" lang="ru-RU" sz="1200" strike="noStrike" u="none">
                <a:solidFill>
                  <a:srgbClr val="000000"/>
                </a:solidFill>
                <a:uFillTx/>
                <a:latin typeface="Calibri"/>
              </a:rPr>
              <a:t>&lt;number&gt;</a:t>
            </a:fld>
            <a:endParaRPr b="0" lang="ru-RU" sz="1200" strike="noStrike" u="none">
              <a:solidFill>
                <a:srgbClr val="000000"/>
              </a:solidFill>
              <a:uFillTx/>
              <a:latin typeface="Calibri"/>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9" name="PlaceHolder 1"/>
          <p:cNvSpPr>
            <a:spLocks noGrp="1"/>
          </p:cNvSpPr>
          <p:nvPr>
            <p:ph type="sldImg"/>
          </p:nvPr>
        </p:nvSpPr>
        <p:spPr>
          <a:xfrm>
            <a:off x="380880" y="685800"/>
            <a:ext cx="6096240" cy="3429000"/>
          </a:xfrm>
          <a:prstGeom prst="rect">
            <a:avLst/>
          </a:prstGeom>
          <a:ln w="0">
            <a:noFill/>
          </a:ln>
        </p:spPr>
      </p:sp>
      <p:sp>
        <p:nvSpPr>
          <p:cNvPr id="90" name="PlaceHolder 2"/>
          <p:cNvSpPr>
            <a:spLocks noGrp="1"/>
          </p:cNvSpPr>
          <p:nvPr>
            <p:ph type="body"/>
          </p:nvPr>
        </p:nvSpPr>
        <p:spPr>
          <a:xfrm>
            <a:off x="685800" y="4343400"/>
            <a:ext cx="5486400" cy="4114800"/>
          </a:xfrm>
          <a:prstGeom prst="rect">
            <a:avLst/>
          </a:prstGeom>
          <a:noFill/>
          <a:ln w="0">
            <a:noFill/>
          </a:ln>
        </p:spPr>
        <p:txBody>
          <a:bodyPr lIns="0" rIns="0" tIns="0" bIns="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Calibri"/>
            </a:endParaRPr>
          </a:p>
        </p:txBody>
      </p:sp>
      <p:sp>
        <p:nvSpPr>
          <p:cNvPr id="91" name="Номер слайда 3"/>
          <p:cNvSpPr/>
          <p:nvPr/>
        </p:nvSpPr>
        <p:spPr>
          <a:xfrm>
            <a:off x="3884760" y="8685360"/>
            <a:ext cx="2971800" cy="457200"/>
          </a:xfrm>
          <a:prstGeom prst="rect">
            <a:avLst/>
          </a:prstGeom>
          <a:noFill/>
          <a:ln w="0">
            <a:noFill/>
          </a:ln>
        </p:spPr>
        <p:style>
          <a:lnRef idx="0"/>
          <a:fillRef idx="0"/>
          <a:effectRef idx="0"/>
          <a:fontRef idx="minor"/>
        </p:style>
        <p:txBody>
          <a:bodyPr lIns="90000" rIns="90000" tIns="46800" bIns="46800" anchor="b">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DBCECADA-7CE6-4EA9-9B82-EA03337B5E0C}" type="slidenum">
              <a:rPr b="0" lang="ru-RU" sz="1200" strike="noStrike" u="none">
                <a:solidFill>
                  <a:srgbClr val="000000"/>
                </a:solidFill>
                <a:uFillTx/>
                <a:latin typeface="Calibri"/>
              </a:rPr>
              <a:t>&lt;number&gt;</a:t>
            </a:fld>
            <a:endParaRPr b="0" lang="ru-RU" sz="1200" strike="noStrike" u="none">
              <a:solidFill>
                <a:srgbClr val="000000"/>
              </a:solidFill>
              <a:uFillTx/>
              <a:latin typeface="Calibri"/>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2" name="PlaceHolder 1"/>
          <p:cNvSpPr>
            <a:spLocks noGrp="1"/>
          </p:cNvSpPr>
          <p:nvPr>
            <p:ph type="sldImg"/>
          </p:nvPr>
        </p:nvSpPr>
        <p:spPr>
          <a:xfrm>
            <a:off x="380880" y="685800"/>
            <a:ext cx="6096240" cy="3429000"/>
          </a:xfrm>
          <a:prstGeom prst="rect">
            <a:avLst/>
          </a:prstGeom>
          <a:ln w="0">
            <a:noFill/>
          </a:ln>
        </p:spPr>
      </p:sp>
      <p:sp>
        <p:nvSpPr>
          <p:cNvPr id="93" name="PlaceHolder 2"/>
          <p:cNvSpPr>
            <a:spLocks noGrp="1"/>
          </p:cNvSpPr>
          <p:nvPr>
            <p:ph type="body"/>
          </p:nvPr>
        </p:nvSpPr>
        <p:spPr>
          <a:xfrm>
            <a:off x="685800" y="4343400"/>
            <a:ext cx="5486400" cy="4114800"/>
          </a:xfrm>
          <a:prstGeom prst="rect">
            <a:avLst/>
          </a:prstGeom>
          <a:noFill/>
          <a:ln w="0">
            <a:noFill/>
          </a:ln>
        </p:spPr>
        <p:txBody>
          <a:bodyPr lIns="0" rIns="0" tIns="0" bIns="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Calibri"/>
            </a:endParaRPr>
          </a:p>
        </p:txBody>
      </p:sp>
      <p:sp>
        <p:nvSpPr>
          <p:cNvPr id="94" name="Номер слайда 3"/>
          <p:cNvSpPr/>
          <p:nvPr/>
        </p:nvSpPr>
        <p:spPr>
          <a:xfrm>
            <a:off x="3884760" y="8685360"/>
            <a:ext cx="2971800" cy="457200"/>
          </a:xfrm>
          <a:prstGeom prst="rect">
            <a:avLst/>
          </a:prstGeom>
          <a:noFill/>
          <a:ln w="0">
            <a:noFill/>
          </a:ln>
        </p:spPr>
        <p:style>
          <a:lnRef idx="0"/>
          <a:fillRef idx="0"/>
          <a:effectRef idx="0"/>
          <a:fontRef idx="minor"/>
        </p:style>
        <p:txBody>
          <a:bodyPr lIns="90000" rIns="90000" tIns="46800" bIns="46800" anchor="b">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8525981E-4BC5-40AB-B185-4D1D7BE6D69E}" type="slidenum">
              <a:rPr b="0" lang="ru-RU" sz="1200" strike="noStrike" u="none">
                <a:solidFill>
                  <a:srgbClr val="000000"/>
                </a:solidFill>
                <a:uFillTx/>
                <a:latin typeface="Calibri"/>
              </a:rPr>
              <a:t>&lt;number&gt;</a:t>
            </a:fld>
            <a:endParaRPr b="0" lang="ru-RU" sz="1200" strike="noStrike" u="none">
              <a:solidFill>
                <a:srgbClr val="000000"/>
              </a:solidFill>
              <a:uFillTx/>
              <a:latin typeface="Calibri"/>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5" name="PlaceHolder 1"/>
          <p:cNvSpPr>
            <a:spLocks noGrp="1"/>
          </p:cNvSpPr>
          <p:nvPr>
            <p:ph type="sldImg"/>
          </p:nvPr>
        </p:nvSpPr>
        <p:spPr>
          <a:xfrm>
            <a:off x="380880" y="685800"/>
            <a:ext cx="6096240" cy="3429000"/>
          </a:xfrm>
          <a:prstGeom prst="rect">
            <a:avLst/>
          </a:prstGeom>
          <a:ln w="0">
            <a:noFill/>
          </a:ln>
        </p:spPr>
      </p:sp>
      <p:sp>
        <p:nvSpPr>
          <p:cNvPr id="96" name="PlaceHolder 2"/>
          <p:cNvSpPr>
            <a:spLocks noGrp="1"/>
          </p:cNvSpPr>
          <p:nvPr>
            <p:ph type="body"/>
          </p:nvPr>
        </p:nvSpPr>
        <p:spPr>
          <a:xfrm>
            <a:off x="685800" y="4343400"/>
            <a:ext cx="5486400" cy="4114800"/>
          </a:xfrm>
          <a:prstGeom prst="rect">
            <a:avLst/>
          </a:prstGeom>
          <a:noFill/>
          <a:ln w="0">
            <a:noFill/>
          </a:ln>
        </p:spPr>
        <p:txBody>
          <a:bodyPr lIns="0" rIns="0" tIns="0" bIns="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Calibri"/>
            </a:endParaRPr>
          </a:p>
        </p:txBody>
      </p:sp>
      <p:sp>
        <p:nvSpPr>
          <p:cNvPr id="97" name="Номер слайда 3"/>
          <p:cNvSpPr/>
          <p:nvPr/>
        </p:nvSpPr>
        <p:spPr>
          <a:xfrm>
            <a:off x="3884760" y="8685360"/>
            <a:ext cx="2971800" cy="457200"/>
          </a:xfrm>
          <a:prstGeom prst="rect">
            <a:avLst/>
          </a:prstGeom>
          <a:noFill/>
          <a:ln w="0">
            <a:noFill/>
          </a:ln>
        </p:spPr>
        <p:style>
          <a:lnRef idx="0"/>
          <a:fillRef idx="0"/>
          <a:effectRef idx="0"/>
          <a:fontRef idx="minor"/>
        </p:style>
        <p:txBody>
          <a:bodyPr lIns="90000" rIns="90000" tIns="46800" bIns="46800" anchor="b">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49043483-A969-4272-8871-E4C477BAA2CF}" type="slidenum">
              <a:rPr b="0" lang="ru-RU" sz="1200" strike="noStrike" u="none">
                <a:solidFill>
                  <a:srgbClr val="000000"/>
                </a:solidFill>
                <a:uFillTx/>
                <a:latin typeface="Calibri"/>
              </a:rPr>
              <a:t>&lt;number&gt;</a:t>
            </a:fld>
            <a:endParaRPr b="0" lang="ru-RU" sz="1200" strike="noStrike" u="none">
              <a:solidFill>
                <a:srgbClr val="000000"/>
              </a:solidFill>
              <a:uFillTx/>
              <a:latin typeface="Calibri"/>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8" name="PlaceHolder 1"/>
          <p:cNvSpPr>
            <a:spLocks noGrp="1"/>
          </p:cNvSpPr>
          <p:nvPr>
            <p:ph type="sldImg"/>
          </p:nvPr>
        </p:nvSpPr>
        <p:spPr>
          <a:xfrm>
            <a:off x="380880" y="685800"/>
            <a:ext cx="6096240" cy="3429000"/>
          </a:xfrm>
          <a:prstGeom prst="rect">
            <a:avLst/>
          </a:prstGeom>
          <a:ln w="0">
            <a:noFill/>
          </a:ln>
        </p:spPr>
      </p:sp>
      <p:sp>
        <p:nvSpPr>
          <p:cNvPr id="99" name="PlaceHolder 2"/>
          <p:cNvSpPr>
            <a:spLocks noGrp="1"/>
          </p:cNvSpPr>
          <p:nvPr>
            <p:ph type="body"/>
          </p:nvPr>
        </p:nvSpPr>
        <p:spPr>
          <a:xfrm>
            <a:off x="685800" y="4343400"/>
            <a:ext cx="5486400" cy="4114800"/>
          </a:xfrm>
          <a:prstGeom prst="rect">
            <a:avLst/>
          </a:prstGeom>
          <a:noFill/>
          <a:ln w="0">
            <a:noFill/>
          </a:ln>
        </p:spPr>
        <p:txBody>
          <a:bodyPr lIns="0" rIns="0" tIns="0" bIns="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Calibri"/>
            </a:endParaRPr>
          </a:p>
        </p:txBody>
      </p:sp>
      <p:sp>
        <p:nvSpPr>
          <p:cNvPr id="100" name="Номер слайда 3"/>
          <p:cNvSpPr/>
          <p:nvPr/>
        </p:nvSpPr>
        <p:spPr>
          <a:xfrm>
            <a:off x="3884760" y="8685360"/>
            <a:ext cx="2971800" cy="457200"/>
          </a:xfrm>
          <a:prstGeom prst="rect">
            <a:avLst/>
          </a:prstGeom>
          <a:noFill/>
          <a:ln w="0">
            <a:noFill/>
          </a:ln>
        </p:spPr>
        <p:style>
          <a:lnRef idx="0"/>
          <a:fillRef idx="0"/>
          <a:effectRef idx="0"/>
          <a:fontRef idx="minor"/>
        </p:style>
        <p:txBody>
          <a:bodyPr lIns="90000" rIns="90000" tIns="46800" bIns="46800" anchor="b">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B4F08399-EFC4-44B1-9EBE-7E62050295A6}" type="slidenum">
              <a:rPr b="0" lang="ru-RU" sz="1200" strike="noStrike" u="none">
                <a:solidFill>
                  <a:srgbClr val="000000"/>
                </a:solidFill>
                <a:uFillTx/>
                <a:latin typeface="Calibri"/>
              </a:rPr>
              <a:t>&lt;number&gt;</a:t>
            </a:fld>
            <a:endParaRPr b="0" lang="ru-RU" sz="1200" strike="noStrike" u="none">
              <a:solidFill>
                <a:srgbClr val="000000"/>
              </a:solidFill>
              <a:uFillTx/>
              <a:latin typeface="Calibri"/>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1" name="PlaceHolder 1"/>
          <p:cNvSpPr>
            <a:spLocks noGrp="1"/>
          </p:cNvSpPr>
          <p:nvPr>
            <p:ph type="sldImg"/>
          </p:nvPr>
        </p:nvSpPr>
        <p:spPr>
          <a:xfrm>
            <a:off x="380880" y="685800"/>
            <a:ext cx="6096240" cy="3429000"/>
          </a:xfrm>
          <a:prstGeom prst="rect">
            <a:avLst/>
          </a:prstGeom>
          <a:ln w="0">
            <a:noFill/>
          </a:ln>
        </p:spPr>
      </p:sp>
      <p:sp>
        <p:nvSpPr>
          <p:cNvPr id="102" name="PlaceHolder 2"/>
          <p:cNvSpPr>
            <a:spLocks noGrp="1"/>
          </p:cNvSpPr>
          <p:nvPr>
            <p:ph type="body"/>
          </p:nvPr>
        </p:nvSpPr>
        <p:spPr>
          <a:xfrm>
            <a:off x="685800" y="4343400"/>
            <a:ext cx="5486400" cy="4114800"/>
          </a:xfrm>
          <a:prstGeom prst="rect">
            <a:avLst/>
          </a:prstGeom>
          <a:noFill/>
          <a:ln w="0">
            <a:noFill/>
          </a:ln>
        </p:spPr>
        <p:txBody>
          <a:bodyPr lIns="0" rIns="0" tIns="0" bIns="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Calibri"/>
            </a:endParaRPr>
          </a:p>
        </p:txBody>
      </p:sp>
      <p:sp>
        <p:nvSpPr>
          <p:cNvPr id="103" name="Номер слайда 3"/>
          <p:cNvSpPr/>
          <p:nvPr/>
        </p:nvSpPr>
        <p:spPr>
          <a:xfrm>
            <a:off x="3884760" y="8685360"/>
            <a:ext cx="2971800" cy="457200"/>
          </a:xfrm>
          <a:prstGeom prst="rect">
            <a:avLst/>
          </a:prstGeom>
          <a:noFill/>
          <a:ln w="0">
            <a:noFill/>
          </a:ln>
        </p:spPr>
        <p:style>
          <a:lnRef idx="0"/>
          <a:fillRef idx="0"/>
          <a:effectRef idx="0"/>
          <a:fontRef idx="minor"/>
        </p:style>
        <p:txBody>
          <a:bodyPr lIns="90000" rIns="90000" tIns="46800" bIns="46800" anchor="b">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E158E06D-09C8-4FE5-A396-AB0840B6C625}" type="slidenum">
              <a:rPr b="0" lang="ru-RU" sz="1200" strike="noStrike" u="none">
                <a:solidFill>
                  <a:srgbClr val="000000"/>
                </a:solidFill>
                <a:uFillTx/>
                <a:latin typeface="Calibri"/>
              </a:rPr>
              <a:t>&lt;number&gt;</a:t>
            </a:fld>
            <a:endParaRPr b="0" lang="ru-RU" sz="1200" strike="noStrike" u="none">
              <a:solidFill>
                <a:srgbClr val="000000"/>
              </a:solidFill>
              <a:uFillTx/>
              <a:latin typeface="Calibri"/>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AF9CE7BA-8B7D-4FC9-9115-E8F9DB8394F8}" type="slidenum">
              <a:t>&lt;#&gt;</a:t>
            </a:fld>
          </a:p>
        </p:txBody>
      </p:sp>
      <p:sp>
        <p:nvSpPr>
          <p:cNvPr id="4" name="PlaceHolder 3"/>
          <p:cNvSpPr>
            <a:spLocks noGrp="1"/>
          </p:cNvSpPr>
          <p:nvPr>
            <p:ph type="dt" idx="1"/>
          </p:nvPr>
        </p:nvSpPr>
        <p:spPr/>
        <p:txBody>
          <a:bodyPr/>
          <a:p>
            <a:r>
              <a:rPr lang="ru-RU"/>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838080" y="365040"/>
            <a:ext cx="10515600" cy="132552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000000"/>
                </a:solidFill>
                <a:uFillTx/>
                <a:latin typeface="Calibri Light"/>
              </a:rPr>
              <a:t>Click to edit the title text format</a:t>
            </a:r>
            <a:endParaRPr b="0" lang="ru-RU" sz="4400" strike="noStrike" u="none">
              <a:solidFill>
                <a:srgbClr val="000000"/>
              </a:solidFill>
              <a:uFillTx/>
              <a:latin typeface="Calibri Light"/>
            </a:endParaRPr>
          </a:p>
        </p:txBody>
      </p:sp>
      <p:sp>
        <p:nvSpPr>
          <p:cNvPr id="1" name="PlaceHolder 2"/>
          <p:cNvSpPr>
            <a:spLocks noGrp="1"/>
          </p:cNvSpPr>
          <p:nvPr>
            <p:ph type="body"/>
          </p:nvPr>
        </p:nvSpPr>
        <p:spPr>
          <a:xfrm>
            <a:off x="838080" y="1825200"/>
            <a:ext cx="10515600" cy="4351320"/>
          </a:xfrm>
          <a:prstGeom prst="rect">
            <a:avLst/>
          </a:prstGeom>
          <a:noFill/>
          <a:ln w="0">
            <a:noFill/>
          </a:ln>
        </p:spPr>
        <p:txBody>
          <a:bodyPr lIns="90000" rIns="90000" tIns="46800" bIns="46800" anchor="t">
            <a:normAutofit/>
          </a:bodyPr>
          <a:p>
            <a:pPr marL="2286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Click to edit the outline text format</a:t>
            </a:r>
            <a:endParaRPr b="0" lang="ru-RU" sz="2800" strike="noStrike" u="none">
              <a:solidFill>
                <a:srgbClr val="000000"/>
              </a:solidFill>
              <a:uFillTx/>
              <a:latin typeface="Calibri"/>
            </a:endParaRPr>
          </a:p>
          <a:p>
            <a:pPr lvl="1" marL="6858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Second Outline Level</a:t>
            </a:r>
            <a:endParaRPr b="0" lang="ru-RU" sz="2800" strike="noStrike" u="none">
              <a:solidFill>
                <a:srgbClr val="000000"/>
              </a:solidFill>
              <a:uFillTx/>
              <a:latin typeface="Calibri"/>
            </a:endParaRPr>
          </a:p>
          <a:p>
            <a:pPr lvl="2" marL="11430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Third Outline Level</a:t>
            </a:r>
            <a:endParaRPr b="0" lang="ru-RU" sz="2800" strike="noStrike" u="none">
              <a:solidFill>
                <a:srgbClr val="000000"/>
              </a:solidFill>
              <a:uFillTx/>
              <a:latin typeface="Calibri"/>
            </a:endParaRPr>
          </a:p>
          <a:p>
            <a:pPr lvl="3" marL="16002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Fourth Outline Level</a:t>
            </a:r>
            <a:endParaRPr b="0" lang="ru-RU" sz="2800" strike="noStrike" u="none">
              <a:solidFill>
                <a:srgbClr val="000000"/>
              </a:solidFill>
              <a:uFillTx/>
              <a:latin typeface="Calibri"/>
            </a:endParaRPr>
          </a:p>
          <a:p>
            <a:pPr lvl="4" marL="20574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Fifth Outline Level</a:t>
            </a:r>
            <a:endParaRPr b="0" lang="ru-RU" sz="2800" strike="noStrike" u="none">
              <a:solidFill>
                <a:srgbClr val="000000"/>
              </a:solidFill>
              <a:uFillTx/>
              <a:latin typeface="Calibri"/>
            </a:endParaRPr>
          </a:p>
          <a:p>
            <a:pPr lvl="5" marL="20574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Sixth Outline Level</a:t>
            </a:r>
            <a:endParaRPr b="0" lang="ru-RU" sz="2800" strike="noStrike" u="none">
              <a:solidFill>
                <a:srgbClr val="000000"/>
              </a:solidFill>
              <a:uFillTx/>
              <a:latin typeface="Calibri"/>
            </a:endParaRPr>
          </a:p>
          <a:p>
            <a:pPr lvl="6" marL="20574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Seventh Outline Level</a:t>
            </a:r>
            <a:endParaRPr b="0" lang="ru-RU" sz="2800" strike="noStrike" u="none">
              <a:solidFill>
                <a:srgbClr val="000000"/>
              </a:solidFill>
              <a:uFillTx/>
              <a:latin typeface="Calibri"/>
            </a:endParaRPr>
          </a:p>
        </p:txBody>
      </p:sp>
      <p:sp>
        <p:nvSpPr>
          <p:cNvPr id="2" name="PlaceHolder 3"/>
          <p:cNvSpPr>
            <a:spLocks noGrp="1"/>
          </p:cNvSpPr>
          <p:nvPr>
            <p:ph type="dt" idx="1"/>
          </p:nvPr>
        </p:nvSpPr>
        <p:spPr>
          <a:xfrm>
            <a:off x="838080" y="6356520"/>
            <a:ext cx="2743200" cy="365040"/>
          </a:xfrm>
          <a:prstGeom prst="rect">
            <a:avLst/>
          </a:prstGeom>
          <a:noFill/>
          <a:ln w="0">
            <a:noFill/>
          </a:ln>
        </p:spPr>
        <p:txBody>
          <a:bodyPr lIns="90000" rIns="90000" tIns="46800" bIns="46800" anchor="ctr">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Calibri"/>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898989"/>
                </a:solidFill>
                <a:uFillTx/>
                <a:latin typeface="Calibri"/>
              </a:rPr>
              <a:t>&lt;date/time&gt;</a:t>
            </a:r>
            <a:endParaRPr b="0" lang="ru-RU" sz="1200" strike="noStrike" u="none">
              <a:solidFill>
                <a:srgbClr val="000000"/>
              </a:solidFill>
              <a:uFillTx/>
              <a:latin typeface="Calibri"/>
            </a:endParaRPr>
          </a:p>
        </p:txBody>
      </p:sp>
      <p:sp>
        <p:nvSpPr>
          <p:cNvPr id="3" name="PlaceHolder 4"/>
          <p:cNvSpPr>
            <a:spLocks noGrp="1"/>
          </p:cNvSpPr>
          <p:nvPr>
            <p:ph type="ftr" idx="2"/>
          </p:nvPr>
        </p:nvSpPr>
        <p:spPr>
          <a:xfrm>
            <a:off x="4038480" y="6356520"/>
            <a:ext cx="411480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4" name="PlaceHolder 5"/>
          <p:cNvSpPr>
            <a:spLocks noGrp="1"/>
          </p:cNvSpPr>
          <p:nvPr>
            <p:ph type="sldNum" idx="3"/>
          </p:nvPr>
        </p:nvSpPr>
        <p:spPr>
          <a:xfrm>
            <a:off x="8610480" y="6356520"/>
            <a:ext cx="2743200" cy="36504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Calibri"/>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19C6498F-D98D-4F18-898C-DE9D740B49D5}" type="slidenum">
              <a:rPr b="0" lang="ru-RU" sz="1200" strike="noStrike" u="none">
                <a:solidFill>
                  <a:srgbClr val="898989"/>
                </a:solidFill>
                <a:uFillTx/>
                <a:latin typeface="Calibri"/>
              </a:rPr>
              <a:t>&lt;number&gt;</a:t>
            </a:fld>
            <a:endParaRPr b="0" lang="ru-RU" sz="1200" strike="noStrike" u="none">
              <a:solidFill>
                <a:srgbClr val="000000"/>
              </a:solidFill>
              <a:uFillTx/>
              <a:latin typeface="Calibri"/>
            </a:endParaRPr>
          </a:p>
        </p:txBody>
      </p:sp>
    </p:spTree>
  </p:cSld>
  <p:clrMap bg1="lt1" tx1="dk1" bg2="lt2" tx2="dk2" accent1="accent1" accent2="accent2" accent3="accent3" accent4="accent4" accent5="accent5" accent6="accent6" hlink="hlink" folHlink="folHlink"/>
  <p:sldLayoutIdLst>
    <p:sldLayoutId id="2147483649" r:id="rId2"/>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image" Target="../media/image19.png"/><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slideLayout" Target="../slideLayouts/slideLayout1.xml"/><Relationship Id="rId6"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image" Target="../media/image13.png"/><Relationship Id="rId3" Type="http://schemas.openxmlformats.org/officeDocument/2006/relationships/slideLayout" Target="../slideLayouts/slideLayout1.xml"/><Relationship Id="rId4"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image" Target="../media/image25.png"/><Relationship Id="rId3" Type="http://schemas.openxmlformats.org/officeDocument/2006/relationships/image" Target="../media/image26.png"/><Relationship Id="rId4"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notesSlide" Target="../notesSlides/notesSlide2.xml"/>
</Relationships>
</file>

<file path=ppt/slides/_rels/slide3.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slideLayout" Target="../slideLayouts/slideLayout1.xml"/><Relationship Id="rId6"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slideLayout" Target="../slideLayouts/slideLayout1.xml"/><Relationship Id="rId6"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slideLayout" Target="../slideLayouts/slideLayout1.xml"/><Relationship Id="rId6"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jpeg"/><Relationship Id="rId3" Type="http://schemas.openxmlformats.org/officeDocument/2006/relationships/image" Target="../media/image15.png"/><Relationship Id="rId4" Type="http://schemas.openxmlformats.org/officeDocument/2006/relationships/slideLayout" Target="../slideLayouts/slideLayout1.xml"/><Relationship Id="rId5"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image" Target="../media/image13.png"/><Relationship Id="rId3"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image" Target="../media/image19.png"/><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 name="Прямоугольник 2"/>
          <p:cNvSpPr/>
          <p:nvPr/>
        </p:nvSpPr>
        <p:spPr>
          <a:xfrm>
            <a:off x="3193920" y="3218040"/>
            <a:ext cx="6096240" cy="36972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cxnSp>
        <p:nvCxnSpPr>
          <p:cNvPr id="13" name="Google Shape;78;p1"/>
          <p:cNvCxnSpPr/>
          <p:nvPr/>
        </p:nvCxnSpPr>
        <p:spPr>
          <a:xfrm flipV="1">
            <a:off x="1785960" y="6075000"/>
            <a:ext cx="9300240" cy="69120"/>
          </a:xfrm>
          <a:prstGeom prst="straightConnector1">
            <a:avLst/>
          </a:prstGeom>
          <a:ln w="38160">
            <a:solidFill>
              <a:srgbClr val="00b050"/>
            </a:solidFill>
            <a:miter/>
          </a:ln>
        </p:spPr>
      </p:cxnSp>
      <p:cxnSp>
        <p:nvCxnSpPr>
          <p:cNvPr id="14" name="Google Shape;77;p1"/>
          <p:cNvCxnSpPr/>
          <p:nvPr/>
        </p:nvCxnSpPr>
        <p:spPr>
          <a:xfrm flipV="1">
            <a:off x="1812960" y="5983200"/>
            <a:ext cx="9300240" cy="76680"/>
          </a:xfrm>
          <a:prstGeom prst="straightConnector1">
            <a:avLst/>
          </a:prstGeom>
          <a:ln w="38160">
            <a:solidFill>
              <a:srgbClr val="090f78"/>
            </a:solidFill>
            <a:miter/>
          </a:ln>
        </p:spPr>
      </p:cxnSp>
      <p:sp>
        <p:nvSpPr>
          <p:cNvPr id="15" name="Прямоугольник 1"/>
          <p:cNvSpPr/>
          <p:nvPr/>
        </p:nvSpPr>
        <p:spPr>
          <a:xfrm>
            <a:off x="380880" y="2521080"/>
            <a:ext cx="11330280" cy="241056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2e75b6"/>
                </a:solidFill>
                <a:uFillTx/>
                <a:latin typeface="Times New Roman"/>
                <a:ea typeface="Times New Roman"/>
              </a:rPr>
              <a:t>4-бөлім. Қоректену</a:t>
            </a:r>
            <a:endParaRPr b="0" lang="ru-RU" sz="24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2800"/>
            </a:br>
            <a:r>
              <a:rPr b="1" lang="ru-RU" sz="2800" strike="noStrike" u="none">
                <a:solidFill>
                  <a:srgbClr val="2e75b6"/>
                </a:solidFill>
                <a:uFillTx/>
                <a:latin typeface="Times New Roman"/>
                <a:ea typeface="Times New Roman"/>
              </a:rPr>
              <a:t>       </a:t>
            </a:r>
            <a:r>
              <a:rPr b="1" lang="ru-RU" sz="2400" strike="noStrike" u="none">
                <a:solidFill>
                  <a:srgbClr val="4472c4"/>
                </a:solidFill>
                <a:uFillTx/>
                <a:latin typeface="Times New Roman"/>
                <a:ea typeface="Times New Roman"/>
              </a:rPr>
              <a:t>Та</a:t>
            </a:r>
            <a:r>
              <a:rPr b="1" lang="kk-KZ" sz="2400" strike="noStrike" u="none">
                <a:solidFill>
                  <a:srgbClr val="4472c4"/>
                </a:solidFill>
                <a:uFillTx/>
                <a:latin typeface="Times New Roman"/>
                <a:ea typeface="Times New Roman"/>
              </a:rPr>
              <a:t>қырып:  </a:t>
            </a:r>
            <a:r>
              <a:rPr b="0" lang="kk-KZ" sz="2400" strike="noStrike" u="none">
                <a:solidFill>
                  <a:srgbClr val="4472c4"/>
                </a:solidFill>
                <a:uFillTx/>
                <a:latin typeface="Times New Roman"/>
                <a:ea typeface="Times New Roman"/>
              </a:rPr>
              <a:t>«Жауын құртының,сиырдың және адамның асқорыту жүйесінің  құрылысы»</a:t>
            </a:r>
            <a:endParaRPr b="0" lang="ru-RU" sz="24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6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6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4472c4"/>
                </a:solidFill>
                <a:uFillTx/>
                <a:latin typeface="Times New Roman"/>
                <a:ea typeface="Times New Roman"/>
              </a:rPr>
              <a:t>8</a:t>
            </a:r>
            <a:r>
              <a:rPr b="1" lang="kk-KZ" sz="1600" strike="noStrike" u="none">
                <a:solidFill>
                  <a:srgbClr val="4472c4"/>
                </a:solidFill>
                <a:uFillTx/>
                <a:latin typeface="Times New Roman"/>
                <a:ea typeface="Times New Roman"/>
              </a:rPr>
              <a:t> сынып биология</a:t>
            </a:r>
            <a:endParaRPr b="0" lang="ru-RU" sz="1600" strike="noStrike" u="none">
              <a:solidFill>
                <a:srgbClr val="000000"/>
              </a:solidFill>
              <a:uFillTx/>
              <a:latin typeface="Calibri"/>
            </a:endParaRPr>
          </a:p>
        </p:txBody>
      </p:sp>
    </p:spTree>
  </p:cSld>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 name="Прямоугольник 1"/>
          <p:cNvSpPr/>
          <p:nvPr/>
        </p:nvSpPr>
        <p:spPr>
          <a:xfrm>
            <a:off x="0" y="220680"/>
            <a:ext cx="12192120" cy="828720"/>
          </a:xfrm>
          <a:prstGeom prst="rect">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ffffff"/>
                </a:solidFill>
                <a:uFillTx/>
                <a:latin typeface="Times New Roman"/>
                <a:ea typeface="Times New Roman"/>
              </a:rPr>
              <a:t>         </a:t>
            </a:r>
            <a:endParaRPr b="0" lang="ru-RU" sz="2400" strike="noStrike" u="none">
              <a:solidFill>
                <a:srgbClr val="000000"/>
              </a:solidFill>
              <a:uFillTx/>
              <a:latin typeface="Calibri"/>
            </a:endParaRPr>
          </a:p>
        </p:txBody>
      </p:sp>
      <p:sp>
        <p:nvSpPr>
          <p:cNvPr id="72" name="TextBox 11"/>
          <p:cNvSpPr/>
          <p:nvPr/>
        </p:nvSpPr>
        <p:spPr>
          <a:xfrm>
            <a:off x="1371600" y="4991040"/>
            <a:ext cx="10188720" cy="131364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4472c4"/>
                </a:solidFill>
                <a:uFillTx/>
                <a:latin typeface="Times New Roman"/>
                <a:ea typeface="Times New Roman"/>
              </a:rPr>
              <a:t>Дескриптор:</a:t>
            </a:r>
            <a:endParaRPr b="0" lang="ru-RU" sz="2000" strike="noStrike" u="none">
              <a:solidFill>
                <a:srgbClr val="000000"/>
              </a:solidFill>
              <a:uFillTx/>
              <a:latin typeface="Calibri"/>
            </a:endParaRPr>
          </a:p>
          <a:p>
            <a:pPr>
              <a:lnSpc>
                <a:spcPct val="100000"/>
              </a:lnSpc>
              <a:buClr>
                <a:srgbClr val="4472c4"/>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4472c4"/>
                </a:solidFill>
                <a:uFillTx/>
                <a:latin typeface="Times New Roman"/>
                <a:ea typeface="Times New Roman"/>
              </a:rPr>
              <a:t>сиыр және адамның асқорыту жүйелерінің бірдей бөліктері  мен әртүрлі бөліктерін анықтайды.</a:t>
            </a:r>
            <a:endParaRPr b="0" lang="ru-RU" sz="2000" strike="noStrike" u="none">
              <a:solidFill>
                <a:srgbClr val="000000"/>
              </a:solidFill>
              <a:uFillTx/>
              <a:latin typeface="Calibri"/>
            </a:endParaRPr>
          </a:p>
        </p:txBody>
      </p:sp>
      <p:sp>
        <p:nvSpPr>
          <p:cNvPr id="73" name="Прямоугольник 6"/>
          <p:cNvSpPr/>
          <p:nvPr/>
        </p:nvSpPr>
        <p:spPr>
          <a:xfrm>
            <a:off x="6765840" y="1898640"/>
            <a:ext cx="5065920" cy="26542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4472c4"/>
                </a:solidFill>
                <a:uFillTx/>
                <a:latin typeface="Times New Roman"/>
                <a:ea typeface="Times New Roman"/>
              </a:rPr>
              <a:t>Күйіс қайыратын сиыр және адамның асқорыту жүйелерінің  бірдей бөліктері </a:t>
            </a:r>
            <a:r>
              <a:rPr b="0" lang="ru-RU" sz="2400" strike="noStrike" u="none">
                <a:solidFill>
                  <a:srgbClr val="4472c4"/>
                </a:solidFill>
                <a:uFillTx/>
                <a:latin typeface="Times New Roman"/>
                <a:ea typeface="Times New Roman"/>
              </a:rPr>
              <a:t> </a:t>
            </a:r>
            <a:r>
              <a:rPr b="1" lang="kk-KZ" sz="2400" strike="noStrike" u="sng">
                <a:solidFill>
                  <a:srgbClr val="4472c4"/>
                </a:solidFill>
                <a:uFillTx/>
                <a:latin typeface="Times New Roman"/>
                <a:ea typeface="Times New Roman"/>
              </a:rPr>
              <a:t>Ауыз қуысы, жұтқыншақ,өңеш, қарын, аш ішек, тоқ ішек, аналь тесігі   </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4472c4"/>
                </a:solidFill>
                <a:uFillTx/>
                <a:latin typeface="Times New Roman"/>
                <a:ea typeface="Times New Roman"/>
              </a:rPr>
              <a:t>    </a:t>
            </a:r>
            <a:r>
              <a:rPr b="0" lang="kk-KZ" sz="2400" strike="noStrike" u="none">
                <a:solidFill>
                  <a:srgbClr val="4472c4"/>
                </a:solidFill>
                <a:uFillTx/>
                <a:latin typeface="Times New Roman"/>
                <a:ea typeface="Times New Roman"/>
              </a:rPr>
              <a:t>Әртүрлі бөліктері </a:t>
            </a:r>
            <a:r>
              <a:rPr b="0" lang="ru-RU" sz="2400" strike="noStrike" u="none">
                <a:solidFill>
                  <a:srgbClr val="0070c0"/>
                </a:solidFill>
                <a:uFillTx/>
                <a:latin typeface="Times New Roman"/>
                <a:ea typeface="Times New Roman"/>
              </a:rPr>
              <a:t> </a:t>
            </a:r>
            <a:r>
              <a:rPr b="1" lang="kk-KZ" sz="2400" strike="noStrike" u="sng">
                <a:solidFill>
                  <a:srgbClr val="4472c4"/>
                </a:solidFill>
                <a:uFillTx/>
                <a:latin typeface="Times New Roman"/>
                <a:ea typeface="Calibri"/>
              </a:rPr>
              <a:t>жұмыршақ, қатпаршақ,  жалбыршақ</a:t>
            </a:r>
            <a:r>
              <a:rPr b="0" lang="kk-KZ" sz="2400" strike="noStrike" u="none">
                <a:solidFill>
                  <a:srgbClr val="4472c4"/>
                </a:solidFill>
                <a:uFillTx/>
                <a:latin typeface="Times New Roman"/>
                <a:ea typeface="Calibri"/>
              </a:rPr>
              <a:t>.</a:t>
            </a:r>
            <a:r>
              <a:rPr b="0" lang="ru-RU" sz="2400" strike="noStrike" u="none">
                <a:solidFill>
                  <a:srgbClr val="0070c0"/>
                </a:solidFill>
                <a:uFillTx/>
                <a:latin typeface="Times New Roman"/>
                <a:ea typeface="Times New Roman"/>
              </a:rPr>
              <a:t>  _</a:t>
            </a:r>
            <a:endParaRPr b="0" lang="ru-RU" sz="2400" strike="noStrike" u="none">
              <a:solidFill>
                <a:srgbClr val="000000"/>
              </a:solidFill>
              <a:uFillTx/>
              <a:latin typeface="Calibri"/>
            </a:endParaRPr>
          </a:p>
        </p:txBody>
      </p:sp>
      <p:pic>
        <p:nvPicPr>
          <p:cNvPr id="74" name="Picture 9" descr=""/>
          <p:cNvPicPr/>
          <p:nvPr/>
        </p:nvPicPr>
        <p:blipFill>
          <a:blip r:embed="rId1"/>
          <a:stretch/>
        </p:blipFill>
        <p:spPr>
          <a:xfrm>
            <a:off x="663480" y="1322280"/>
            <a:ext cx="3009960" cy="3932280"/>
          </a:xfrm>
          <a:prstGeom prst="rect">
            <a:avLst/>
          </a:prstGeom>
          <a:ln w="0">
            <a:noFill/>
          </a:ln>
        </p:spPr>
      </p:pic>
      <p:sp>
        <p:nvSpPr>
          <p:cNvPr id="75" name="Rectangle 11"/>
          <p:cNvSpPr/>
          <p:nvPr/>
        </p:nvSpPr>
        <p:spPr>
          <a:xfrm>
            <a:off x="841320" y="3530520"/>
            <a:ext cx="12192120" cy="360"/>
          </a:xfrm>
          <a:prstGeom prst="rect">
            <a:avLst/>
          </a:prstGeom>
          <a:noFill/>
          <a:ln w="0">
            <a:noFill/>
          </a:ln>
        </p:spPr>
        <p:style>
          <a:lnRef idx="0"/>
          <a:fillRef idx="0"/>
          <a:effectRef idx="0"/>
          <a:fontRef idx="minor"/>
        </p:style>
        <p:txBody>
          <a:bodyPr wrap="none" lIns="90000" rIns="90000" tIns="-46440" bIns="-4644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pic>
        <p:nvPicPr>
          <p:cNvPr id="76" name="Picture 10" descr=""/>
          <p:cNvPicPr/>
          <p:nvPr/>
        </p:nvPicPr>
        <p:blipFill>
          <a:blip r:embed="rId2"/>
          <a:stretch/>
        </p:blipFill>
        <p:spPr>
          <a:xfrm>
            <a:off x="3673440" y="1370160"/>
            <a:ext cx="2884680" cy="3884400"/>
          </a:xfrm>
          <a:prstGeom prst="rect">
            <a:avLst/>
          </a:prstGeom>
          <a:ln w="0">
            <a:noFill/>
          </a:ln>
        </p:spPr>
      </p:pic>
      <p:sp>
        <p:nvSpPr>
          <p:cNvPr id="77" name="Прямоугольник 4"/>
          <p:cNvSpPr/>
          <p:nvPr/>
        </p:nvSpPr>
        <p:spPr>
          <a:xfrm>
            <a:off x="206280" y="157320"/>
            <a:ext cx="11985840" cy="9478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ffffff"/>
                </a:solidFill>
                <a:uFillTx/>
                <a:latin typeface="Times New Roman"/>
                <a:ea typeface="Times New Roman"/>
              </a:rPr>
              <a:t>3-тапсырма.Күйіс қайыратын сиыр және адамның асқорыту </a:t>
            </a:r>
            <a:endParaRPr b="0" lang="ru-RU" sz="2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ffffff"/>
                </a:solidFill>
                <a:uFillTx/>
                <a:latin typeface="Times New Roman"/>
                <a:ea typeface="Times New Roman"/>
              </a:rPr>
              <a:t>жүйелерінің бірдей бөліктері  мен әртүрлі бөліктерін анықтаңыз.</a:t>
            </a:r>
            <a:endParaRPr b="0" lang="ru-RU" sz="2800" strike="noStrike" u="none">
              <a:solidFill>
                <a:srgbClr val="000000"/>
              </a:solidFill>
              <a:uFillTx/>
              <a:latin typeface="Calibri"/>
            </a:endParaRPr>
          </a:p>
        </p:txBody>
      </p:sp>
      <p:pic>
        <p:nvPicPr>
          <p:cNvPr id="78" name="Рисунок 2" descr=""/>
          <p:cNvPicPr/>
          <p:nvPr/>
        </p:nvPicPr>
        <p:blipFill>
          <a:blip r:embed="rId3"/>
          <a:stretch/>
        </p:blipFill>
        <p:spPr>
          <a:xfrm>
            <a:off x="352440" y="6545160"/>
            <a:ext cx="11565000" cy="49320"/>
          </a:xfrm>
          <a:prstGeom prst="rect">
            <a:avLst/>
          </a:prstGeom>
          <a:ln w="0">
            <a:noFill/>
          </a:ln>
        </p:spPr>
      </p:pic>
      <p:pic>
        <p:nvPicPr>
          <p:cNvPr id="79" name="Рисунок 3" descr=""/>
          <p:cNvPicPr/>
          <p:nvPr/>
        </p:nvPicPr>
        <p:blipFill>
          <a:blip r:embed="rId4"/>
          <a:stretch/>
        </p:blipFill>
        <p:spPr>
          <a:xfrm>
            <a:off x="938160" y="6657840"/>
            <a:ext cx="10711080" cy="128880"/>
          </a:xfrm>
          <a:prstGeom prst="rect">
            <a:avLst/>
          </a:prstGeom>
          <a:ln w="0">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0" name="Объект 2" descr=""/>
          <p:cNvPicPr/>
          <p:nvPr/>
        </p:nvPicPr>
        <p:blipFill>
          <a:blip r:embed="rId1"/>
          <a:srcRect l="0" t="12976" r="0" b="26509"/>
          <a:stretch/>
        </p:blipFill>
        <p:spPr>
          <a:xfrm>
            <a:off x="403200" y="1436760"/>
            <a:ext cx="10307520" cy="2349360"/>
          </a:xfrm>
          <a:prstGeom prst="rect">
            <a:avLst/>
          </a:prstGeom>
          <a:ln w="0">
            <a:noFill/>
          </a:ln>
        </p:spPr>
      </p:pic>
      <p:pic>
        <p:nvPicPr>
          <p:cNvPr id="81" name="Рисунок 1" descr=""/>
          <p:cNvPicPr/>
          <p:nvPr/>
        </p:nvPicPr>
        <p:blipFill>
          <a:blip r:embed="rId2"/>
          <a:stretch/>
        </p:blipFill>
        <p:spPr>
          <a:xfrm>
            <a:off x="403200" y="6432480"/>
            <a:ext cx="11552400" cy="220680"/>
          </a:xfrm>
          <a:prstGeom prst="rect">
            <a:avLst/>
          </a:prstGeom>
          <a:ln w="0">
            <a:noFill/>
          </a:ln>
        </p:spPr>
      </p:pic>
      <p:sp>
        <p:nvSpPr>
          <p:cNvPr id="82" name="Прямоугольник 2"/>
          <p:cNvSpPr/>
          <p:nvPr/>
        </p:nvSpPr>
        <p:spPr>
          <a:xfrm>
            <a:off x="0" y="264960"/>
            <a:ext cx="12192120" cy="865440"/>
          </a:xfrm>
          <a:prstGeom prst="rect">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ffffff"/>
                </a:solidFill>
                <a:uFillTx/>
                <a:latin typeface="Times New Roman"/>
                <a:ea typeface="Times New Roman"/>
              </a:rPr>
              <a:t>Бекіту.Омыртқасыздардың(жауыңқұрт) асқорыту </a:t>
            </a:r>
            <a:endParaRPr b="0" lang="ru-RU" sz="28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ffffff"/>
                </a:solidFill>
                <a:uFillTx/>
                <a:latin typeface="Times New Roman"/>
                <a:ea typeface="Times New Roman"/>
              </a:rPr>
              <a:t>жүйесін  көрсетіңіз</a:t>
            </a:r>
            <a:endParaRPr b="0" lang="ru-RU" sz="2800" strike="noStrike" u="none">
              <a:solidFill>
                <a:srgbClr val="000000"/>
              </a:solidFill>
              <a:uFillTx/>
              <a:latin typeface="Calibri"/>
            </a:endParaRPr>
          </a:p>
        </p:txBody>
      </p:sp>
      <p:sp>
        <p:nvSpPr>
          <p:cNvPr id="83" name="Прямоугольник 5"/>
          <p:cNvSpPr/>
          <p:nvPr/>
        </p:nvSpPr>
        <p:spPr>
          <a:xfrm>
            <a:off x="816120" y="3914640"/>
            <a:ext cx="10450440" cy="27090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4472c4"/>
                </a:solidFill>
                <a:uFillTx/>
                <a:latin typeface="Times New Roman"/>
                <a:ea typeface="Calibri"/>
              </a:rPr>
              <a:t>Ас жемсауда жұмсарады, қарында араласады, ішекте қорытылады.</a:t>
            </a:r>
            <a:r>
              <a:rPr b="0" lang="ru-RU" sz="2400" strike="noStrike" u="none">
                <a:solidFill>
                  <a:srgbClr val="0070c0"/>
                </a:solidFill>
                <a:uFillTx/>
                <a:latin typeface="Times New Roman"/>
                <a:ea typeface="Calibri"/>
              </a:rPr>
              <a:t> </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sng">
                <a:solidFill>
                  <a:srgbClr val="0070c0"/>
                </a:solidFill>
                <a:uFillTx/>
                <a:latin typeface="Times New Roman"/>
                <a:ea typeface="Calibri"/>
              </a:rPr>
              <a:t>Ауыз - жұтқыншақ –  ? —жемсау-  ? -  ?  -аналь тесігі. </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4472c4"/>
                </a:solidFill>
                <a:uFillTx/>
                <a:latin typeface="Times New Roman"/>
                <a:ea typeface="Calibri"/>
              </a:rPr>
              <a:t>Дескриптор: </a:t>
            </a:r>
            <a:endParaRPr b="0" lang="ru-RU" sz="2400" strike="noStrike" u="none">
              <a:solidFill>
                <a:srgbClr val="000000"/>
              </a:solidFill>
              <a:uFillTx/>
              <a:latin typeface="Calibri"/>
            </a:endParaRPr>
          </a:p>
          <a:p>
            <a:pPr algn="just">
              <a:lnSpc>
                <a:spcPct val="100000"/>
              </a:lnSpc>
              <a:buClr>
                <a:srgbClr val="4472c4"/>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4472c4"/>
                </a:solidFill>
                <a:uFillTx/>
                <a:latin typeface="Times New Roman"/>
                <a:ea typeface="Calibri"/>
              </a:rPr>
              <a:t>Омыртқасыздардың(шұбалшаңның) асқорыту жүйесін жазады.</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4" name=""/>
          <p:cNvSpPr txBox="1"/>
          <p:nvPr/>
        </p:nvSpPr>
        <p:spPr>
          <a:xfrm>
            <a:off x="680760" y="1882800"/>
            <a:ext cx="10829880" cy="4224240"/>
          </a:xfrm>
          <a:prstGeom prst="rect">
            <a:avLst/>
          </a:prstGeom>
          <a:noFill/>
          <a:ln w="0">
            <a:noFill/>
          </a:ln>
        </p:spPr>
        <p:txBody>
          <a:bodyPr anchor="t">
            <a:normAutofit/>
          </a:bodyPr>
          <a:p>
            <a:pP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70c0"/>
                </a:solidFill>
                <a:uFillTx/>
                <a:latin typeface="Times New Roman"/>
                <a:ea typeface="Times New Roman"/>
              </a:rPr>
              <a:t>Ауыз - жұтқыншақ –</a:t>
            </a:r>
            <a:r>
              <a:rPr b="1" lang="ru-RU" sz="2800" strike="noStrike" u="sng">
                <a:solidFill>
                  <a:srgbClr val="0070c0"/>
                </a:solidFill>
                <a:uFillTx/>
                <a:latin typeface="Times New Roman"/>
                <a:ea typeface="Times New Roman"/>
              </a:rPr>
              <a:t>өңеш</a:t>
            </a:r>
            <a:r>
              <a:rPr b="0" lang="ru-RU" sz="2800" strike="noStrike" u="none">
                <a:solidFill>
                  <a:srgbClr val="0070c0"/>
                </a:solidFill>
                <a:uFillTx/>
                <a:latin typeface="Times New Roman"/>
                <a:ea typeface="Times New Roman"/>
              </a:rPr>
              <a:t>—жемсау – </a:t>
            </a:r>
            <a:r>
              <a:rPr b="1" lang="ru-RU" sz="2800" strike="noStrike" u="sng">
                <a:solidFill>
                  <a:srgbClr val="0070c0"/>
                </a:solidFill>
                <a:uFillTx/>
                <a:latin typeface="Times New Roman"/>
                <a:ea typeface="Times New Roman"/>
              </a:rPr>
              <a:t>қарын </a:t>
            </a:r>
            <a:r>
              <a:rPr b="1" lang="ru-RU" sz="2800" strike="noStrike" u="none">
                <a:solidFill>
                  <a:srgbClr val="0070c0"/>
                </a:solidFill>
                <a:uFillTx/>
                <a:latin typeface="Times New Roman"/>
                <a:ea typeface="Times New Roman"/>
              </a:rPr>
              <a:t>-  </a:t>
            </a:r>
            <a:r>
              <a:rPr b="1" lang="ru-RU" sz="2800" strike="noStrike" u="sng">
                <a:solidFill>
                  <a:srgbClr val="0070c0"/>
                </a:solidFill>
                <a:uFillTx/>
                <a:latin typeface="Times New Roman"/>
                <a:ea typeface="Times New Roman"/>
              </a:rPr>
              <a:t>ішек </a:t>
            </a:r>
            <a:r>
              <a:rPr b="0" lang="ru-RU" sz="2800" strike="noStrike" u="none">
                <a:solidFill>
                  <a:srgbClr val="0070c0"/>
                </a:solidFill>
                <a:uFillTx/>
                <a:latin typeface="Times New Roman"/>
                <a:ea typeface="Times New Roman"/>
              </a:rPr>
              <a:t>-  аналь тесігі</a:t>
            </a:r>
            <a:endParaRPr b="0" lang="ru-RU" sz="2800" strike="noStrike" u="none">
              <a:solidFill>
                <a:srgbClr val="000000"/>
              </a:solidFill>
              <a:uFillTx/>
              <a:latin typeface="Calibri"/>
            </a:endParaRPr>
          </a:p>
          <a:p>
            <a:pP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000000"/>
              </a:solidFill>
              <a:uFillTx/>
              <a:latin typeface="Calibri"/>
            </a:endParaRPr>
          </a:p>
        </p:txBody>
      </p:sp>
      <p:pic>
        <p:nvPicPr>
          <p:cNvPr id="85" name="Рисунок 3" descr=""/>
          <p:cNvPicPr/>
          <p:nvPr/>
        </p:nvPicPr>
        <p:blipFill>
          <a:blip r:embed="rId1"/>
          <a:stretch/>
        </p:blipFill>
        <p:spPr>
          <a:xfrm>
            <a:off x="806400" y="2733840"/>
            <a:ext cx="10356840" cy="2463480"/>
          </a:xfrm>
          <a:prstGeom prst="rect">
            <a:avLst/>
          </a:prstGeom>
          <a:ln w="0">
            <a:noFill/>
          </a:ln>
        </p:spPr>
      </p:pic>
      <p:pic>
        <p:nvPicPr>
          <p:cNvPr id="86" name="Рисунок 4" descr=""/>
          <p:cNvPicPr/>
          <p:nvPr/>
        </p:nvPicPr>
        <p:blipFill>
          <a:blip r:embed="rId2"/>
          <a:stretch/>
        </p:blipFill>
        <p:spPr>
          <a:xfrm>
            <a:off x="0" y="233280"/>
            <a:ext cx="12192120" cy="1055880"/>
          </a:xfrm>
          <a:prstGeom prst="rect">
            <a:avLst/>
          </a:prstGeom>
          <a:ln w="0">
            <a:noFill/>
          </a:ln>
        </p:spPr>
      </p:pic>
      <p:pic>
        <p:nvPicPr>
          <p:cNvPr id="87" name="Рисунок 2" descr=""/>
          <p:cNvPicPr/>
          <p:nvPr/>
        </p:nvPicPr>
        <p:blipFill>
          <a:blip r:embed="rId3"/>
          <a:stretch/>
        </p:blipFill>
        <p:spPr>
          <a:xfrm>
            <a:off x="208080" y="6491160"/>
            <a:ext cx="11553840" cy="219240"/>
          </a:xfrm>
          <a:prstGeom prst="rect">
            <a:avLst/>
          </a:prstGeom>
          <a:ln w="0">
            <a:noFill/>
          </a:ln>
        </p:spPr>
      </p:pic>
      <p:sp>
        <p:nvSpPr>
          <p:cNvPr id="88" name="Прямоугольник 4"/>
          <p:cNvSpPr/>
          <p:nvPr/>
        </p:nvSpPr>
        <p:spPr>
          <a:xfrm>
            <a:off x="471600" y="233280"/>
            <a:ext cx="10547280" cy="9478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ffffff"/>
                </a:solidFill>
                <a:uFillTx/>
                <a:latin typeface="Times New Roman"/>
                <a:ea typeface="Times New Roman"/>
              </a:rPr>
              <a:t>Бекіту.Омыртқасыздардың(жауыңқұрт) асқорыту </a:t>
            </a:r>
            <a:endParaRPr b="0" lang="ru-RU" sz="28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ffffff"/>
                </a:solidFill>
                <a:uFillTx/>
                <a:latin typeface="Times New Roman"/>
                <a:ea typeface="Times New Roman"/>
              </a:rPr>
              <a:t>жүйесін көрсетіңіз</a:t>
            </a:r>
            <a:endParaRPr b="0" lang="ru-RU" sz="2800" strike="noStrike" u="none">
              <a:solidFill>
                <a:srgbClr val="000000"/>
              </a:solidFill>
              <a:uFillTx/>
              <a:latin typeface="Calibri"/>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 name=""/>
          <p:cNvSpPr txBox="1"/>
          <p:nvPr/>
        </p:nvSpPr>
        <p:spPr>
          <a:xfrm>
            <a:off x="822240" y="2127240"/>
            <a:ext cx="10477440" cy="3517920"/>
          </a:xfrm>
          <a:prstGeom prst="rect">
            <a:avLst/>
          </a:prstGeom>
          <a:noFill/>
          <a:ln w="0">
            <a:noFill/>
          </a:ln>
        </p:spPr>
        <p:txBody>
          <a:bodyPr anchor="t">
            <a:normAutofit/>
          </a:bodyPr>
          <a:p>
            <a:pPr>
              <a:lnSpc>
                <a:spcPct val="115000"/>
              </a:lnSpc>
              <a:spcBef>
                <a:spcPts val="300"/>
              </a:spcBef>
              <a:spcAft>
                <a:spcPts val="300"/>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4472c4"/>
                </a:solidFill>
                <a:uFillTx/>
                <a:latin typeface="Times New Roman"/>
                <a:ea typeface="Times New Roman"/>
              </a:rPr>
              <a:t>Бағалау критерийлері:</a:t>
            </a:r>
            <a:endParaRPr b="0" lang="ru-RU" sz="2400" strike="noStrike" u="none">
              <a:solidFill>
                <a:srgbClr val="000000"/>
              </a:solidFill>
              <a:uFillTx/>
              <a:latin typeface="Calibri"/>
            </a:endParaRPr>
          </a:p>
          <a:p>
            <a:pPr>
              <a:lnSpc>
                <a:spcPct val="15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4472c4"/>
                </a:solidFill>
                <a:uFillTx/>
                <a:latin typeface="Times New Roman"/>
                <a:ea typeface="Times New Roman"/>
              </a:rPr>
              <a:t> </a:t>
            </a:r>
            <a:r>
              <a:rPr b="0" lang="ru-RU" sz="2400" strike="noStrike" u="none">
                <a:solidFill>
                  <a:srgbClr val="4472c4"/>
                </a:solidFill>
                <a:uFillTx/>
                <a:latin typeface="Times New Roman"/>
                <a:ea typeface="Times New Roman"/>
              </a:rPr>
              <a:t>- омыртқасыз (жауынқұрт), күйіс қайыратын (сиыр)жануарлар мен адамның асқорыту жүйесінің құрылысын салыстырады</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15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p:txBody>
      </p:sp>
      <p:sp>
        <p:nvSpPr>
          <p:cNvPr id="17" name="Прямоугольник 3"/>
          <p:cNvSpPr/>
          <p:nvPr/>
        </p:nvSpPr>
        <p:spPr>
          <a:xfrm>
            <a:off x="-34920" y="120600"/>
            <a:ext cx="12192120" cy="812880"/>
          </a:xfrm>
          <a:prstGeom prst="rect">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lgn="ct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gn="ct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000000"/>
              </a:solidFill>
              <a:uFillTx/>
              <a:latin typeface="Calibri"/>
            </a:endParaRPr>
          </a:p>
          <a:p>
            <a:pPr algn="ct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ffffff"/>
                </a:solidFill>
                <a:uFillTx/>
                <a:latin typeface="Times New Roman"/>
                <a:ea typeface="Times New Roman"/>
              </a:rPr>
              <a:t>Оқу мақсаты:</a:t>
            </a:r>
            <a:endParaRPr b="0" lang="ru-RU" sz="2800" strike="noStrike" u="none">
              <a:solidFill>
                <a:srgbClr val="000000"/>
              </a:solidFill>
              <a:uFillTx/>
              <a:latin typeface="Calibri"/>
            </a:endParaRPr>
          </a:p>
          <a:p>
            <a:pPr algn="ct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gn="ct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4472c4"/>
                </a:solidFill>
                <a:uFillTx/>
                <a:latin typeface="Times New Roman"/>
                <a:ea typeface="Times New Roman"/>
              </a:rPr>
              <a:t>         </a:t>
            </a:r>
            <a:r>
              <a:rPr b="1" lang="kk-KZ" sz="2400" strike="noStrike" u="none">
                <a:solidFill>
                  <a:srgbClr val="4472c4"/>
                </a:solidFill>
                <a:uFillTx/>
                <a:latin typeface="Times New Roman"/>
                <a:ea typeface="Times New Roman"/>
              </a:rPr>
              <a:t>8.1.2.1 Жауын құртының, сиырдың және адамның асқорыту жүйесінің  құрылысын салыстыру</a:t>
            </a:r>
            <a:endParaRPr b="0" lang="ru-RU" sz="2400" strike="noStrike" u="none">
              <a:solidFill>
                <a:srgbClr val="000000"/>
              </a:solidFill>
              <a:uFillTx/>
              <a:latin typeface="Calibri"/>
            </a:endParaRPr>
          </a:p>
        </p:txBody>
      </p:sp>
      <p:pic>
        <p:nvPicPr>
          <p:cNvPr id="18" name="Рисунок 1" descr=""/>
          <p:cNvPicPr/>
          <p:nvPr/>
        </p:nvPicPr>
        <p:blipFill>
          <a:blip r:embed="rId1"/>
          <a:stretch/>
        </p:blipFill>
        <p:spPr>
          <a:xfrm>
            <a:off x="318960" y="6470640"/>
            <a:ext cx="11553840" cy="21924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 name="PlaceHolder 1"/>
          <p:cNvSpPr>
            <a:spLocks noGrp="1"/>
          </p:cNvSpPr>
          <p:nvPr>
            <p:ph type="title"/>
          </p:nvPr>
        </p:nvSpPr>
        <p:spPr>
          <a:xfrm>
            <a:off x="838080" y="365040"/>
            <a:ext cx="10515600" cy="130320"/>
          </a:xfrm>
          <a:prstGeom prst="rect">
            <a:avLst/>
          </a:prstGeom>
          <a:noFill/>
          <a:ln w="0">
            <a:noFill/>
          </a:ln>
        </p:spPr>
        <p:txBody>
          <a:bodyPr lIns="91440" rIns="91440" tIns="45720" bIns="4572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2000"/>
            </a:br>
            <a:br>
              <a:rPr sz="2000"/>
            </a:br>
            <a:br>
              <a:rPr sz="2000"/>
            </a:br>
            <a:br>
              <a:rPr sz="2000"/>
            </a:br>
            <a:br>
              <a:rPr sz="2000"/>
            </a:br>
            <a:br>
              <a:rPr sz="2000"/>
            </a:br>
            <a:br>
              <a:rPr sz="2000"/>
            </a:br>
            <a:br>
              <a:rPr sz="2000"/>
            </a:br>
            <a:br>
              <a:rPr sz="2000"/>
            </a:br>
            <a:br>
              <a:rPr sz="2000"/>
            </a:br>
            <a:br>
              <a:rPr sz="2000"/>
            </a:br>
            <a:br>
              <a:rPr sz="2000"/>
            </a:br>
            <a:br>
              <a:rPr sz="2000"/>
            </a:br>
            <a:br>
              <a:rPr sz="2000"/>
            </a:br>
            <a:br>
              <a:rPr sz="2000"/>
            </a:br>
            <a:br>
              <a:rPr sz="2000"/>
            </a:br>
            <a:br>
              <a:rPr sz="2000"/>
            </a:br>
            <a:br>
              <a:rPr sz="2000"/>
            </a:br>
            <a:br>
              <a:rPr sz="2000"/>
            </a:br>
            <a:br>
              <a:rPr sz="2000"/>
            </a:br>
            <a:br>
              <a:rPr sz="2000"/>
            </a:br>
            <a:r>
              <a:rPr b="0" i="1" lang="kk-KZ" sz="2000" strike="noStrike" u="none">
                <a:solidFill>
                  <a:srgbClr val="000000"/>
                </a:solidFill>
                <a:uFillTx/>
                <a:latin typeface="Times New Roman"/>
                <a:ea typeface="Times New Roman"/>
              </a:rPr>
              <a:t>                        </a:t>
            </a:r>
            <a:br>
              <a:rPr sz="2000"/>
            </a:br>
            <a:br>
              <a:rPr sz="2000"/>
            </a:br>
            <a:endParaRPr b="0" lang="ru-RU" sz="2000" strike="noStrike" u="none">
              <a:solidFill>
                <a:srgbClr val="000000"/>
              </a:solidFill>
              <a:uFillTx/>
              <a:latin typeface="Calibri Light"/>
            </a:endParaRPr>
          </a:p>
        </p:txBody>
      </p:sp>
      <p:sp>
        <p:nvSpPr>
          <p:cNvPr id="20" name="Прямоугольник 8"/>
          <p:cNvSpPr/>
          <p:nvPr/>
        </p:nvSpPr>
        <p:spPr>
          <a:xfrm>
            <a:off x="6572160" y="1720800"/>
            <a:ext cx="5162760" cy="368280"/>
          </a:xfrm>
          <a:prstGeom prst="rect">
            <a:avLst/>
          </a:prstGeom>
          <a:noFill/>
          <a:ln w="0">
            <a:noFill/>
          </a:ln>
        </p:spPr>
        <p:style>
          <a:lnRef idx="0"/>
          <a:fillRef idx="0"/>
          <a:effectRef idx="0"/>
          <a:fontRef idx="minor"/>
        </p:style>
        <p:txBody>
          <a:bodyPr lIns="90000" rIns="90000" tIns="46800" bIns="46800" anchor="t">
            <a:spAutoFit/>
          </a:bodyPr>
          <a:p>
            <a:pPr>
              <a:lnSpc>
                <a:spcPct val="100000"/>
              </a:lnSpc>
              <a:spcAft>
                <a:spcPts val="524"/>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4472c4"/>
                </a:solidFill>
                <a:uFillTx/>
                <a:latin typeface="Times New Roman"/>
                <a:ea typeface="Times New Roman"/>
              </a:rPr>
              <a:t>. </a:t>
            </a:r>
            <a:endParaRPr b="0" lang="ru-RU" sz="1800" strike="noStrike" u="none">
              <a:solidFill>
                <a:srgbClr val="000000"/>
              </a:solidFill>
              <a:uFillTx/>
              <a:latin typeface="Calibri"/>
            </a:endParaRPr>
          </a:p>
        </p:txBody>
      </p:sp>
      <p:sp>
        <p:nvSpPr>
          <p:cNvPr id="21" name="Прямоугольник 14"/>
          <p:cNvSpPr/>
          <p:nvPr/>
        </p:nvSpPr>
        <p:spPr>
          <a:xfrm>
            <a:off x="0" y="-25560"/>
            <a:ext cx="12115800" cy="803520"/>
          </a:xfrm>
          <a:prstGeom prst="rect">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ffffff"/>
                </a:solidFill>
                <a:uFillTx/>
                <a:latin typeface="Times New Roman"/>
                <a:ea typeface="Times New Roman"/>
              </a:rPr>
              <a:t>Асқорыту жүйесі </a:t>
            </a:r>
            <a:endParaRPr b="0" lang="ru-RU" sz="2800" strike="noStrike" u="none">
              <a:solidFill>
                <a:srgbClr val="000000"/>
              </a:solidFill>
              <a:uFillTx/>
              <a:latin typeface="Calibri"/>
            </a:endParaRPr>
          </a:p>
        </p:txBody>
      </p:sp>
      <p:sp>
        <p:nvSpPr>
          <p:cNvPr id="22" name="Прямоугольник 2"/>
          <p:cNvSpPr/>
          <p:nvPr/>
        </p:nvSpPr>
        <p:spPr>
          <a:xfrm>
            <a:off x="6226200" y="1077840"/>
            <a:ext cx="5338800" cy="466776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0070c0"/>
                </a:solidFill>
                <a:uFillTx/>
                <a:latin typeface="Times New Roman"/>
                <a:ea typeface="Times New Roman"/>
              </a:rPr>
              <a:t>    </a:t>
            </a:r>
            <a:r>
              <a:rPr b="1" lang="ru-RU" sz="2000" strike="noStrike" u="none">
                <a:solidFill>
                  <a:srgbClr val="0070c0"/>
                </a:solidFill>
                <a:uFillTx/>
                <a:latin typeface="Times New Roman"/>
                <a:ea typeface="Times New Roman"/>
              </a:rPr>
              <a:t>Асқорыту жүйесі </a:t>
            </a:r>
            <a:r>
              <a:rPr b="0" lang="ru-RU" sz="2000" strike="noStrike" u="none">
                <a:solidFill>
                  <a:srgbClr val="0070c0"/>
                </a:solidFill>
                <a:uFillTx/>
                <a:latin typeface="Times New Roman"/>
                <a:ea typeface="Times New Roman"/>
              </a:rPr>
              <a:t>- адам мен жануарлар ағзаларындағы асты (азықты) қабылдау, өңдеу, қорыту, сіңіру және қорытылмаған қалдығын сыртқы ортаға шығару қызметтерін атқаратын мүшелердің жүйесі.   </a:t>
            </a:r>
            <a:endParaRPr b="0" lang="ru-RU" sz="20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0070c0"/>
                </a:solidFill>
                <a:uFillTx/>
                <a:latin typeface="Times New Roman"/>
                <a:ea typeface="Times New Roman"/>
              </a:rPr>
              <a:t>     </a:t>
            </a:r>
            <a:r>
              <a:rPr b="0" lang="ru-RU" sz="2000" strike="noStrike" u="none">
                <a:solidFill>
                  <a:srgbClr val="0070c0"/>
                </a:solidFill>
                <a:uFillTx/>
                <a:latin typeface="Times New Roman"/>
                <a:ea typeface="Times New Roman"/>
              </a:rPr>
              <a:t>Асқорыту жүйесі түтік тәрізді мүшелерден және ас қорыту бездерінен тұрады. </a:t>
            </a:r>
            <a:endParaRPr b="0" lang="ru-RU" sz="20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0070c0"/>
                </a:solidFill>
                <a:uFillTx/>
                <a:latin typeface="Times New Roman"/>
                <a:ea typeface="Times New Roman"/>
              </a:rPr>
              <a:t>     </a:t>
            </a:r>
            <a:r>
              <a:rPr b="0" lang="ru-RU" sz="2000" strike="noStrike" u="none">
                <a:solidFill>
                  <a:srgbClr val="0070c0"/>
                </a:solidFill>
                <a:uFillTx/>
                <a:latin typeface="Times New Roman"/>
                <a:ea typeface="Times New Roman"/>
              </a:rPr>
              <a:t>Біржасушалы жануарларда қоректік заттар денесінің беті-жасуша мембранасы арқылы өтеді немесе арнайы органоидтер тұтып қалады. Кейін тамақ лизосома арқылы жасуша ішінде қорытылады.</a:t>
            </a:r>
            <a:endParaRPr b="0" lang="ru-RU" sz="20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0070c0"/>
                </a:solidFill>
                <a:uFillTx/>
                <a:latin typeface="Times New Roman"/>
                <a:ea typeface="Times New Roman"/>
              </a:rPr>
              <a:t>      </a:t>
            </a:r>
            <a:r>
              <a:rPr b="0" lang="ru-RU" sz="2000" strike="noStrike" u="none">
                <a:solidFill>
                  <a:srgbClr val="0070c0"/>
                </a:solidFill>
                <a:uFillTx/>
                <a:latin typeface="Times New Roman"/>
                <a:ea typeface="Times New Roman"/>
              </a:rPr>
              <a:t>Көпжасушалы ағза жасушасына басқа тіршілік иесінің нәруыздары, майлары, көмірсулары ыдыраған күйде түсуі керек. </a:t>
            </a:r>
            <a:endParaRPr b="0" lang="ru-RU" sz="2000" strike="noStrike" u="none">
              <a:solidFill>
                <a:srgbClr val="000000"/>
              </a:solidFill>
              <a:uFillTx/>
              <a:latin typeface="Calibri"/>
            </a:endParaRPr>
          </a:p>
        </p:txBody>
      </p:sp>
      <p:pic>
        <p:nvPicPr>
          <p:cNvPr id="23" name="Рисунок 2" descr=""/>
          <p:cNvPicPr/>
          <p:nvPr/>
        </p:nvPicPr>
        <p:blipFill>
          <a:blip r:embed="rId1"/>
          <a:srcRect l="0" t="0" r="51155" b="0"/>
          <a:stretch/>
        </p:blipFill>
        <p:spPr>
          <a:xfrm>
            <a:off x="3268800" y="879480"/>
            <a:ext cx="2957400" cy="3436920"/>
          </a:xfrm>
          <a:prstGeom prst="rect">
            <a:avLst/>
          </a:prstGeom>
          <a:ln w="0">
            <a:noFill/>
          </a:ln>
        </p:spPr>
      </p:pic>
      <p:pic>
        <p:nvPicPr>
          <p:cNvPr id="24" name="Рисунок 4" descr=""/>
          <p:cNvPicPr/>
          <p:nvPr/>
        </p:nvPicPr>
        <p:blipFill>
          <a:blip r:embed="rId2"/>
          <a:stretch/>
        </p:blipFill>
        <p:spPr>
          <a:xfrm>
            <a:off x="330120" y="973080"/>
            <a:ext cx="2592360" cy="3343320"/>
          </a:xfrm>
          <a:prstGeom prst="rect">
            <a:avLst/>
          </a:prstGeom>
          <a:ln w="0">
            <a:noFill/>
          </a:ln>
        </p:spPr>
      </p:pic>
      <p:sp>
        <p:nvSpPr>
          <p:cNvPr id="25" name="Прямоугольник 2"/>
          <p:cNvSpPr/>
          <p:nvPr/>
        </p:nvSpPr>
        <p:spPr>
          <a:xfrm>
            <a:off x="318960" y="4376880"/>
            <a:ext cx="5034240" cy="6426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4472c4"/>
                </a:solidFill>
                <a:uFillTx/>
                <a:latin typeface="Times New Roman"/>
                <a:ea typeface="Times New Roman"/>
              </a:rPr>
              <a:t> </a:t>
            </a:r>
            <a:r>
              <a:rPr b="0" lang="kk-KZ" sz="1800" strike="noStrike" u="none">
                <a:solidFill>
                  <a:srgbClr val="000000"/>
                </a:solidFill>
                <a:uFillTx/>
                <a:latin typeface="Times New Roman"/>
                <a:ea typeface="Times New Roman"/>
              </a:rPr>
              <a:t>Қанайналым жүйесі тұйық</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    </a:t>
            </a:r>
            <a:r>
              <a:rPr b="0" lang="kk-KZ" sz="1800" strike="noStrike" u="none">
                <a:solidFill>
                  <a:srgbClr val="000000"/>
                </a:solidFill>
                <a:uFillTx/>
                <a:latin typeface="Times New Roman"/>
                <a:ea typeface="Times New Roman"/>
              </a:rPr>
              <a:t>Жүрекшелер       арқа сақиналы қантамы</a:t>
            </a:r>
            <a:endParaRPr b="0" lang="ru-RU" sz="1800" strike="noStrike" u="none">
              <a:solidFill>
                <a:srgbClr val="000000"/>
              </a:solidFill>
              <a:uFillTx/>
              <a:latin typeface="Calibri"/>
            </a:endParaRPr>
          </a:p>
        </p:txBody>
      </p:sp>
      <p:pic>
        <p:nvPicPr>
          <p:cNvPr id="26" name="Рисунок 3" descr=""/>
          <p:cNvPicPr/>
          <p:nvPr/>
        </p:nvPicPr>
        <p:blipFill>
          <a:blip r:embed="rId3"/>
          <a:srcRect l="0" t="13698" r="0" b="0"/>
          <a:stretch/>
        </p:blipFill>
        <p:spPr>
          <a:xfrm>
            <a:off x="681120" y="4957920"/>
            <a:ext cx="4279680" cy="1361880"/>
          </a:xfrm>
          <a:prstGeom prst="rect">
            <a:avLst/>
          </a:prstGeom>
          <a:ln w="0">
            <a:noFill/>
          </a:ln>
        </p:spPr>
      </p:pic>
      <p:pic>
        <p:nvPicPr>
          <p:cNvPr id="27" name="Рисунок 4" descr=""/>
          <p:cNvPicPr/>
          <p:nvPr/>
        </p:nvPicPr>
        <p:blipFill>
          <a:blip r:embed="rId4"/>
          <a:stretch/>
        </p:blipFill>
        <p:spPr>
          <a:xfrm>
            <a:off x="318960" y="6515280"/>
            <a:ext cx="11553840" cy="218880"/>
          </a:xfrm>
          <a:prstGeom prst="rect">
            <a:avLst/>
          </a:prstGeom>
          <a:ln w="0">
            <a:noFill/>
          </a:ln>
        </p:spPr>
      </p:pic>
      <p:sp>
        <p:nvSpPr>
          <p:cNvPr id="28" name="Прямоугольник 5"/>
          <p:cNvSpPr/>
          <p:nvPr/>
        </p:nvSpPr>
        <p:spPr>
          <a:xfrm flipV="1" rot="10800000">
            <a:off x="1606320" y="6084360"/>
            <a:ext cx="3552840" cy="3682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Құрсақ сақиналы қантамырлар</a:t>
            </a:r>
            <a:endParaRPr b="0" lang="ru-RU" sz="1800" strike="noStrike" u="none">
              <a:solidFill>
                <a:srgbClr val="000000"/>
              </a:solidFill>
              <a:uFillTx/>
              <a:latin typeface="Calibri"/>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 name="Прямоугольник 3"/>
          <p:cNvSpPr/>
          <p:nvPr/>
        </p:nvSpPr>
        <p:spPr>
          <a:xfrm>
            <a:off x="6253200" y="739800"/>
            <a:ext cx="5259240" cy="3682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Calibri"/>
                <a:ea typeface="Arial"/>
              </a:rPr>
              <a:t> </a:t>
            </a:r>
            <a:endParaRPr b="0" lang="ru-RU" sz="1800" strike="noStrike" u="none">
              <a:solidFill>
                <a:srgbClr val="000000"/>
              </a:solidFill>
              <a:uFillTx/>
              <a:latin typeface="Calibri"/>
            </a:endParaRPr>
          </a:p>
        </p:txBody>
      </p:sp>
      <p:pic>
        <p:nvPicPr>
          <p:cNvPr id="30" name="Picture 2" descr=""/>
          <p:cNvPicPr/>
          <p:nvPr/>
        </p:nvPicPr>
        <p:blipFill>
          <a:blip r:embed="rId1"/>
          <a:stretch/>
        </p:blipFill>
        <p:spPr>
          <a:xfrm>
            <a:off x="460440" y="6621480"/>
            <a:ext cx="11557080" cy="46080"/>
          </a:xfrm>
          <a:prstGeom prst="rect">
            <a:avLst/>
          </a:prstGeom>
          <a:ln w="0">
            <a:noFill/>
          </a:ln>
        </p:spPr>
      </p:pic>
      <p:pic>
        <p:nvPicPr>
          <p:cNvPr id="31" name="Picture 3" descr=""/>
          <p:cNvPicPr/>
          <p:nvPr/>
        </p:nvPicPr>
        <p:blipFill>
          <a:blip r:embed="rId2"/>
          <a:stretch/>
        </p:blipFill>
        <p:spPr>
          <a:xfrm>
            <a:off x="595440" y="6448320"/>
            <a:ext cx="11287080" cy="131760"/>
          </a:xfrm>
          <a:prstGeom prst="rect">
            <a:avLst/>
          </a:prstGeom>
          <a:ln w="0">
            <a:noFill/>
          </a:ln>
        </p:spPr>
      </p:pic>
      <p:sp>
        <p:nvSpPr>
          <p:cNvPr id="32" name="AutoShape 9"/>
          <p:cNvSpPr/>
          <p:nvPr/>
        </p:nvSpPr>
        <p:spPr>
          <a:xfrm>
            <a:off x="155520" y="-144360"/>
            <a:ext cx="304920" cy="304560"/>
          </a:xfrm>
          <a:prstGeom prst="rect">
            <a:avLst/>
          </a:prstGeom>
          <a:noFill/>
          <a:ln w="0">
            <a:noFill/>
          </a:ln>
        </p:spPr>
        <p:style>
          <a:lnRef idx="0"/>
          <a:fillRef idx="0"/>
          <a:effectRef idx="0"/>
          <a:fontRef idx="minor"/>
        </p:style>
        <p:txBody>
          <a:bodyPr lIns="90000" rIns="90000" tIns="46800" bIns="46800" anchor="t">
            <a:normAutofit fontScale="70000" lnSpcReduction="19999"/>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33" name="Прямоугольник 3"/>
          <p:cNvSpPr/>
          <p:nvPr/>
        </p:nvSpPr>
        <p:spPr>
          <a:xfrm>
            <a:off x="0" y="171360"/>
            <a:ext cx="12192120" cy="749520"/>
          </a:xfrm>
          <a:prstGeom prst="rect">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ffffff"/>
                </a:solidFill>
                <a:uFillTx/>
                <a:latin typeface="Times New Roman"/>
                <a:ea typeface="Times New Roman"/>
              </a:rPr>
              <a:t>Жауынқұртының асқорытуы</a:t>
            </a:r>
            <a:endParaRPr b="0" lang="ru-RU" sz="2800" strike="noStrike" u="none">
              <a:solidFill>
                <a:srgbClr val="000000"/>
              </a:solidFill>
              <a:uFillTx/>
              <a:latin typeface="Calibri"/>
            </a:endParaRPr>
          </a:p>
        </p:txBody>
      </p:sp>
      <p:sp>
        <p:nvSpPr>
          <p:cNvPr id="34" name="Прямоугольник 5"/>
          <p:cNvSpPr/>
          <p:nvPr/>
        </p:nvSpPr>
        <p:spPr>
          <a:xfrm>
            <a:off x="3048120" y="1720800"/>
            <a:ext cx="6095880" cy="368280"/>
          </a:xfrm>
          <a:prstGeom prst="rect">
            <a:avLst/>
          </a:prstGeom>
          <a:noFill/>
          <a:ln w="0">
            <a:noFill/>
          </a:ln>
        </p:spPr>
        <p:style>
          <a:lnRef idx="0"/>
          <a:fillRef idx="0"/>
          <a:effectRef idx="0"/>
          <a:fontRef idx="minor"/>
        </p:style>
        <p:txBody>
          <a:bodyPr lIns="90000" rIns="90000" tIns="46800" bIns="46800" anchor="t">
            <a:spAutoFit/>
          </a:bodyPr>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 </a:t>
            </a:r>
            <a:endParaRPr b="0" lang="ru-RU" sz="1800" strike="noStrike" u="none">
              <a:solidFill>
                <a:srgbClr val="000000"/>
              </a:solidFill>
              <a:uFillTx/>
              <a:latin typeface="Calibri"/>
            </a:endParaRPr>
          </a:p>
        </p:txBody>
      </p:sp>
      <p:sp>
        <p:nvSpPr>
          <p:cNvPr id="35" name="Прямоугольник 1"/>
          <p:cNvSpPr/>
          <p:nvPr/>
        </p:nvSpPr>
        <p:spPr>
          <a:xfrm>
            <a:off x="5726160" y="1677960"/>
            <a:ext cx="5432400" cy="4255920"/>
          </a:xfrm>
          <a:prstGeom prst="rect">
            <a:avLst/>
          </a:prstGeom>
          <a:noFill/>
          <a:ln w="0">
            <a:noFill/>
          </a:ln>
        </p:spPr>
        <p:style>
          <a:lnRef idx="0"/>
          <a:fillRef idx="0"/>
          <a:effectRef idx="0"/>
          <a:fontRef idx="minor"/>
        </p:style>
        <p:txBody>
          <a:bodyPr lIns="90000" rIns="90000" tIns="46800" bIns="46800" anchor="t">
            <a:spAutoFit/>
          </a:bodyPr>
          <a:p>
            <a:pPr>
              <a:lnSpc>
                <a:spcPct val="115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4472c4"/>
                </a:solidFill>
                <a:uFillTx/>
                <a:latin typeface="Times New Roman"/>
                <a:ea typeface="Times New Roman"/>
              </a:rPr>
              <a:t> </a:t>
            </a:r>
            <a:r>
              <a:rPr b="0" lang="ru-RU" sz="2000" strike="noStrike" u="none">
                <a:solidFill>
                  <a:srgbClr val="4472c4"/>
                </a:solidFill>
                <a:uFillTx/>
                <a:latin typeface="Times New Roman"/>
                <a:ea typeface="Times New Roman"/>
              </a:rPr>
              <a:t>Жауынқұртының   алғаш рет сілекей безі пайда болды. Олар әкке ұқсайтын заттар бөледі. Бұл қоректің шіріген жапырақтың қышқылдығын азайту үшін керек. Олар шіріген жапырақпен қоректенеді. Сондықтан жауынқұртта жемсау мен арнайы қатпары бар асқазан қалыптасты.  Асқазаннан кейінгі ішектің бір бөлігі қорытылған заттардың қанға түсіп, ағзаның барлық жасушасына жетуі үшін қажет.Ішек соңғы сегменттегі қорытылмаған заттар шығарылатын аналь тесігімен аяқталады.</a:t>
            </a:r>
            <a:endParaRPr b="0" lang="ru-RU" sz="20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Calibri"/>
            </a:endParaRPr>
          </a:p>
        </p:txBody>
      </p:sp>
      <p:pic>
        <p:nvPicPr>
          <p:cNvPr id="36" name="Рисунок 1" descr=""/>
          <p:cNvPicPr/>
          <p:nvPr/>
        </p:nvPicPr>
        <p:blipFill>
          <a:blip r:embed="rId3"/>
          <a:stretch/>
        </p:blipFill>
        <p:spPr>
          <a:xfrm>
            <a:off x="155520" y="1127160"/>
            <a:ext cx="5145120" cy="2259000"/>
          </a:xfrm>
          <a:prstGeom prst="rect">
            <a:avLst/>
          </a:prstGeom>
          <a:ln w="0">
            <a:noFill/>
          </a:ln>
        </p:spPr>
      </p:pic>
      <p:pic>
        <p:nvPicPr>
          <p:cNvPr id="37" name="Биология 8кл.жауынқұрт ас қорыту мүшелері.mp4" descr=""/>
          <p:cNvPicPr/>
          <p:nvPr/>
        </p:nvPicPr>
        <p:blipFill>
          <a:blip r:embed="rId4"/>
          <a:stretch/>
        </p:blipFill>
        <p:spPr>
          <a:xfrm>
            <a:off x="595440" y="3592440"/>
            <a:ext cx="4422600" cy="2747880"/>
          </a:xfrm>
          <a:prstGeom prst="rect">
            <a:avLst/>
          </a:prstGeom>
          <a:ln w="0">
            <a:noFill/>
          </a:ln>
        </p:spPr>
      </p:pic>
    </p:spTree>
  </p:cSld>
  <p:timing>
    <p:tnLst>
      <p:par>
        <p:cTn id="1" dur="indefinite" restart="never" nodeType="tmRoot">
          <p:childTnLst>
            <p:seq>
              <p:cTn id="2" restart="whenNotActive" nodeType="interactiveSeq" fill="hold">
                <p:stCondLst>
                  <p:cond evt="onClick">
                    <p:tgtEl>
                      <p:spTgt spid="37"/>
                    </p:tgtEl>
                  </p:cond>
                </p:stCondLst>
                <p:childTnLst>
                  <p:par>
                    <p:cTn id="3" nodeType="clickEffect" fill="hold">
                      <p:stCondLst>
                        <p:cond evt="onClick">
                          <p:tgtEl>
                            <p:spTgt spid="37"/>
                          </p:tgtEl>
                        </p:cond>
                      </p:stCondLst>
                      <p:childTnLst>
                        <p:par>
                          <p:cTn id="4" nodeType="withEffect" fill="hold">
                            <p:stCondLst>
                              <p:cond delay="0"/>
                            </p:stCondLst>
                            <p:childTnLst>
                              <p:par>
                                <p:cTn id="5" nodeType="clickEffect" fill="hold" presetClass="mediacall" presetID="2">
                                  <p:stCondLst>
                                    <p:cond delay="0"/>
                                  </p:stCondLst>
                                  <p:childTnLst>
                                    <p:cmd type="call" cmd="togglePause">
                                      <p:cBhvr>
                                        <p:cTn id="6" dur="1" fill="hold"/>
                                        <p:tgtEl>
                                          <p:spTgt spid="37"/>
                                        </p:tgtEl>
                                      </p:cBhvr>
                                    </p:cmd>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 name="Прямоугольник 1"/>
          <p:cNvSpPr/>
          <p:nvPr/>
        </p:nvSpPr>
        <p:spPr>
          <a:xfrm>
            <a:off x="0" y="-9360"/>
            <a:ext cx="12192120" cy="628560"/>
          </a:xfrm>
          <a:prstGeom prst="rect">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ffffff"/>
                </a:solidFill>
                <a:uFillTx/>
                <a:latin typeface="Times New Roman"/>
                <a:ea typeface="Times New Roman"/>
              </a:rPr>
              <a:t>Омыртқалылардың асқорыту жүйесі</a:t>
            </a:r>
            <a:endParaRPr b="0" lang="ru-RU" sz="2800" strike="noStrike" u="none">
              <a:solidFill>
                <a:srgbClr val="000000"/>
              </a:solidFill>
              <a:uFillTx/>
              <a:latin typeface="Calibri"/>
            </a:endParaRPr>
          </a:p>
        </p:txBody>
      </p:sp>
      <p:sp>
        <p:nvSpPr>
          <p:cNvPr id="39" name="Прямоугольник 3"/>
          <p:cNvSpPr/>
          <p:nvPr/>
        </p:nvSpPr>
        <p:spPr>
          <a:xfrm>
            <a:off x="1442880" y="1003320"/>
            <a:ext cx="9661680" cy="3697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pic>
        <p:nvPicPr>
          <p:cNvPr id="40" name="Picture 5" descr=""/>
          <p:cNvPicPr/>
          <p:nvPr/>
        </p:nvPicPr>
        <p:blipFill>
          <a:blip r:embed="rId1"/>
          <a:stretch/>
        </p:blipFill>
        <p:spPr>
          <a:xfrm>
            <a:off x="1098720" y="6540480"/>
            <a:ext cx="9308880" cy="109440"/>
          </a:xfrm>
          <a:prstGeom prst="rect">
            <a:avLst/>
          </a:prstGeom>
          <a:ln w="0">
            <a:noFill/>
          </a:ln>
        </p:spPr>
      </p:pic>
      <p:pic>
        <p:nvPicPr>
          <p:cNvPr id="41" name="Picture 7" descr=""/>
          <p:cNvPicPr/>
          <p:nvPr/>
        </p:nvPicPr>
        <p:blipFill>
          <a:blip r:embed="rId2"/>
          <a:stretch/>
        </p:blipFill>
        <p:spPr>
          <a:xfrm>
            <a:off x="1098720" y="6672240"/>
            <a:ext cx="9308880" cy="115920"/>
          </a:xfrm>
          <a:prstGeom prst="rect">
            <a:avLst/>
          </a:prstGeom>
          <a:ln w="0">
            <a:noFill/>
          </a:ln>
        </p:spPr>
      </p:pic>
      <p:sp>
        <p:nvSpPr>
          <p:cNvPr id="42" name="Прямоугольник 8"/>
          <p:cNvSpPr/>
          <p:nvPr/>
        </p:nvSpPr>
        <p:spPr>
          <a:xfrm>
            <a:off x="8191440" y="3346560"/>
            <a:ext cx="184320" cy="5238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43" name="Прямоугольник 9"/>
          <p:cNvSpPr/>
          <p:nvPr/>
        </p:nvSpPr>
        <p:spPr>
          <a:xfrm>
            <a:off x="5324400" y="3166920"/>
            <a:ext cx="184320" cy="52416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44" name="Прямоугольник 2"/>
          <p:cNvSpPr/>
          <p:nvPr/>
        </p:nvSpPr>
        <p:spPr>
          <a:xfrm>
            <a:off x="5715000" y="833400"/>
            <a:ext cx="6118200" cy="5586120"/>
          </a:xfrm>
          <a:prstGeom prst="rect">
            <a:avLst/>
          </a:prstGeom>
          <a:noFill/>
          <a:ln w="0">
            <a:noFill/>
          </a:ln>
        </p:spPr>
        <p:style>
          <a:lnRef idx="0"/>
          <a:fillRef idx="0"/>
          <a:effectRef idx="0"/>
          <a:fontRef idx="minor"/>
        </p:style>
        <p:txBody>
          <a:bodyPr lIns="90000" rIns="90000" tIns="46800" bIns="46800" anchor="t">
            <a:spAutoFit/>
          </a:bodyPr>
          <a:p>
            <a:pPr>
              <a:lnSpc>
                <a:spcPct val="90000"/>
              </a:lnSpc>
              <a:spcBef>
                <a:spcPts val="751"/>
              </a:spcBef>
              <a:tabLst>
                <a:tab algn="l" pos="0"/>
                <a:tab algn="l" pos="685800"/>
                <a:tab algn="l" pos="1371600"/>
                <a:tab algn="l" pos="2057400"/>
                <a:tab algn="l" pos="2743200"/>
                <a:tab algn="l" pos="3429000"/>
                <a:tab algn="l" pos="4114800"/>
                <a:tab algn="l" pos="4800600"/>
                <a:tab algn="l" pos="5486400"/>
                <a:tab algn="l" pos="6172200"/>
                <a:tab algn="l" pos="6858000"/>
                <a:tab algn="l" pos="7543800"/>
                <a:tab algn="l" pos="8229600"/>
                <a:tab algn="l" pos="8915400"/>
                <a:tab algn="l" pos="9601200"/>
                <a:tab algn="l" pos="10287000"/>
              </a:tabLst>
            </a:pPr>
            <a:r>
              <a:rPr b="0" lang="kk-KZ" sz="1800" strike="noStrike" u="none">
                <a:solidFill>
                  <a:srgbClr val="4472c4"/>
                </a:solidFill>
                <a:uFillTx/>
                <a:latin typeface="Times New Roman"/>
                <a:ea typeface="Times New Roman"/>
              </a:rPr>
              <a:t>     </a:t>
            </a:r>
            <a:r>
              <a:rPr b="0" lang="kk-KZ" sz="2000" strike="noStrike" u="none">
                <a:solidFill>
                  <a:srgbClr val="4472c4"/>
                </a:solidFill>
                <a:uFillTx/>
                <a:latin typeface="Times New Roman"/>
                <a:ea typeface="Times New Roman"/>
              </a:rPr>
              <a:t>Күйіс қайыратын сүтқоректілердің асқазаны 4 бөлімнен   </a:t>
            </a:r>
            <a:endParaRPr b="0" lang="ru-RU" sz="2000" strike="noStrike" u="none">
              <a:solidFill>
                <a:srgbClr val="000000"/>
              </a:solidFill>
              <a:uFillTx/>
              <a:latin typeface="Calibri"/>
            </a:endParaRPr>
          </a:p>
          <a:p>
            <a:pPr>
              <a:lnSpc>
                <a:spcPct val="90000"/>
              </a:lnSpc>
              <a:spcBef>
                <a:spcPts val="751"/>
              </a:spcBef>
              <a:tabLst>
                <a:tab algn="l" pos="0"/>
                <a:tab algn="l" pos="685800"/>
                <a:tab algn="l" pos="1371600"/>
                <a:tab algn="l" pos="2057400"/>
                <a:tab algn="l" pos="2743200"/>
                <a:tab algn="l" pos="3429000"/>
                <a:tab algn="l" pos="4114800"/>
                <a:tab algn="l" pos="4800600"/>
                <a:tab algn="l" pos="5486400"/>
                <a:tab algn="l" pos="6172200"/>
                <a:tab algn="l" pos="6858000"/>
                <a:tab algn="l" pos="7543800"/>
                <a:tab algn="l" pos="8229600"/>
                <a:tab algn="l" pos="8915400"/>
                <a:tab algn="l" pos="9601200"/>
                <a:tab algn="l" pos="10287000"/>
              </a:tabLst>
            </a:pPr>
            <a:r>
              <a:rPr b="0" lang="kk-KZ" sz="2000" strike="noStrike" u="none">
                <a:solidFill>
                  <a:srgbClr val="4472c4"/>
                </a:solidFill>
                <a:uFillTx/>
                <a:latin typeface="Times New Roman"/>
                <a:ea typeface="Times New Roman"/>
              </a:rPr>
              <a:t>     </a:t>
            </a:r>
            <a:r>
              <a:rPr b="0" lang="kk-KZ" sz="2000" strike="noStrike" u="none">
                <a:solidFill>
                  <a:srgbClr val="4472c4"/>
                </a:solidFill>
                <a:uFillTx/>
                <a:latin typeface="Times New Roman"/>
                <a:ea typeface="Times New Roman"/>
              </a:rPr>
              <a:t>тұрады.</a:t>
            </a:r>
            <a:endParaRPr b="0" lang="ru-RU" sz="2000" strike="noStrike" u="none">
              <a:solidFill>
                <a:srgbClr val="000000"/>
              </a:solidFill>
              <a:uFillTx/>
              <a:latin typeface="Calibri"/>
            </a:endParaRPr>
          </a:p>
          <a:p>
            <a:pPr>
              <a:lnSpc>
                <a:spcPct val="100000"/>
              </a:lnSpc>
              <a:buClr>
                <a:srgbClr val="4472c4"/>
              </a:buClr>
              <a:buFont typeface="Arial"/>
              <a:buChar char="•"/>
              <a:tabLst>
                <a:tab algn="l" pos="685800"/>
                <a:tab algn="l" pos="1371600"/>
                <a:tab algn="l" pos="2057400"/>
                <a:tab algn="l" pos="2743200"/>
                <a:tab algn="l" pos="3429000"/>
                <a:tab algn="l" pos="4114800"/>
                <a:tab algn="l" pos="4800600"/>
                <a:tab algn="l" pos="5486400"/>
                <a:tab algn="l" pos="6172200"/>
                <a:tab algn="l" pos="6858000"/>
                <a:tab algn="l" pos="7543800"/>
                <a:tab algn="l" pos="8229600"/>
                <a:tab algn="l" pos="8915400"/>
                <a:tab algn="l" pos="9601200"/>
                <a:tab algn="l" pos="10287000"/>
              </a:tabLst>
            </a:pPr>
            <a:r>
              <a:rPr b="1" lang="ru-RU" sz="2000" strike="noStrike" u="none">
                <a:solidFill>
                  <a:srgbClr val="4472c4"/>
                </a:solidFill>
                <a:uFillTx/>
                <a:latin typeface="Times New Roman"/>
                <a:ea typeface="Times New Roman"/>
              </a:rPr>
              <a:t>Бірінші  бөлім үлкен қарын. </a:t>
            </a:r>
            <a:r>
              <a:rPr b="0" lang="ru-RU" sz="2000" strike="noStrike" u="none">
                <a:solidFill>
                  <a:srgbClr val="4472c4"/>
                </a:solidFill>
                <a:uFillTx/>
                <a:latin typeface="Times New Roman"/>
                <a:ea typeface="Times New Roman"/>
              </a:rPr>
              <a:t>Үлкен қарында өсімдік жасұнығын  қорытуға көмектесетін бактериялар мен біржасушалылар көп болады.  Бактериялар арқылы жартылай қорытылған шөптің аз бөлігі ауыз қуысына түсіп шайналады. Жақсылап шайналған қорек екінші рет жұтылады да, </a:t>
            </a:r>
            <a:r>
              <a:rPr b="1" lang="ru-RU" sz="2000" strike="noStrike" u="none">
                <a:solidFill>
                  <a:srgbClr val="4472c4"/>
                </a:solidFill>
                <a:uFillTx/>
                <a:latin typeface="Times New Roman"/>
                <a:ea typeface="Times New Roman"/>
              </a:rPr>
              <a:t>екінші қарын жұмыршаққа өтеді.</a:t>
            </a:r>
            <a:endParaRPr b="0" lang="ru-RU" sz="2000" strike="noStrike" u="none">
              <a:solidFill>
                <a:srgbClr val="000000"/>
              </a:solidFill>
              <a:uFillTx/>
              <a:latin typeface="Calibri"/>
            </a:endParaRPr>
          </a:p>
          <a:p>
            <a:pPr>
              <a:lnSpc>
                <a:spcPct val="100000"/>
              </a:lnSpc>
              <a:buClr>
                <a:srgbClr val="4472c4"/>
              </a:buClr>
              <a:buFont typeface="Arial"/>
              <a:buChar char="•"/>
              <a:tabLst>
                <a:tab algn="l" pos="685800"/>
                <a:tab algn="l" pos="1371600"/>
                <a:tab algn="l" pos="2057400"/>
                <a:tab algn="l" pos="2743200"/>
                <a:tab algn="l" pos="3429000"/>
                <a:tab algn="l" pos="4114800"/>
                <a:tab algn="l" pos="4800600"/>
                <a:tab algn="l" pos="5486400"/>
                <a:tab algn="l" pos="6172200"/>
                <a:tab algn="l" pos="6858000"/>
                <a:tab algn="l" pos="7543800"/>
                <a:tab algn="l" pos="8229600"/>
                <a:tab algn="l" pos="8915400"/>
                <a:tab algn="l" pos="9601200"/>
                <a:tab algn="l" pos="10287000"/>
              </a:tabLst>
            </a:pPr>
            <a:r>
              <a:rPr b="0" lang="ru-RU" sz="2000" strike="noStrike" u="none">
                <a:solidFill>
                  <a:srgbClr val="4472c4"/>
                </a:solidFill>
                <a:uFillTx/>
                <a:latin typeface="Times New Roman"/>
                <a:ea typeface="Times New Roman"/>
              </a:rPr>
              <a:t> </a:t>
            </a:r>
            <a:r>
              <a:rPr b="0" lang="ru-RU" sz="2000" strike="noStrike" u="none">
                <a:solidFill>
                  <a:srgbClr val="4472c4"/>
                </a:solidFill>
                <a:uFillTx/>
                <a:latin typeface="Times New Roman"/>
                <a:ea typeface="Times New Roman"/>
              </a:rPr>
              <a:t>Жұмыршақ қарын рөлі – қорек  ұстал</a:t>
            </a:r>
            <a:r>
              <a:rPr b="0" lang="ru-RU" sz="2000" strike="noStrike" u="none">
                <a:solidFill>
                  <a:srgbClr val="0070c0"/>
                </a:solidFill>
                <a:uFillTx/>
                <a:latin typeface="Times New Roman"/>
                <a:ea typeface="Times New Roman"/>
              </a:rPr>
              <a:t>ып оны микроағзалардың ұзағырақ ыдыратуы. </a:t>
            </a:r>
            <a:endParaRPr b="0" lang="ru-RU" sz="2000" strike="noStrike" u="none">
              <a:solidFill>
                <a:srgbClr val="000000"/>
              </a:solidFill>
              <a:uFillTx/>
              <a:latin typeface="Calibri"/>
            </a:endParaRPr>
          </a:p>
          <a:p>
            <a:pPr>
              <a:lnSpc>
                <a:spcPct val="100000"/>
              </a:lnSpc>
              <a:buClr>
                <a:srgbClr val="0070c0"/>
              </a:buClr>
              <a:buFont typeface="Arial"/>
              <a:buChar char="•"/>
              <a:tabLst>
                <a:tab algn="l" pos="685800"/>
                <a:tab algn="l" pos="1371600"/>
                <a:tab algn="l" pos="2057400"/>
                <a:tab algn="l" pos="2743200"/>
                <a:tab algn="l" pos="3429000"/>
                <a:tab algn="l" pos="4114800"/>
                <a:tab algn="l" pos="4800600"/>
                <a:tab algn="l" pos="5486400"/>
                <a:tab algn="l" pos="6172200"/>
                <a:tab algn="l" pos="6858000"/>
                <a:tab algn="l" pos="7543800"/>
                <a:tab algn="l" pos="8229600"/>
                <a:tab algn="l" pos="8915400"/>
                <a:tab algn="l" pos="9601200"/>
                <a:tab algn="l" pos="10287000"/>
              </a:tabLst>
            </a:pPr>
            <a:r>
              <a:rPr b="0" lang="ru-RU" sz="2000" strike="noStrike" u="none">
                <a:solidFill>
                  <a:srgbClr val="0070c0"/>
                </a:solidFill>
                <a:uFillTx/>
                <a:latin typeface="Times New Roman"/>
                <a:ea typeface="Times New Roman"/>
              </a:rPr>
              <a:t>Жұмыршақтан  үшінші бөлім –</a:t>
            </a:r>
            <a:r>
              <a:rPr b="1" lang="ru-RU" sz="2000" strike="noStrike" u="none">
                <a:solidFill>
                  <a:srgbClr val="0070c0"/>
                </a:solidFill>
                <a:uFillTx/>
                <a:latin typeface="Times New Roman"/>
                <a:ea typeface="Times New Roman"/>
              </a:rPr>
              <a:t>қатпаршақ қарынға  </a:t>
            </a:r>
            <a:r>
              <a:rPr b="0" lang="ru-RU" sz="2000" strike="noStrike" u="none">
                <a:solidFill>
                  <a:srgbClr val="0070c0"/>
                </a:solidFill>
                <a:uFillTx/>
                <a:latin typeface="Times New Roman"/>
                <a:ea typeface="Times New Roman"/>
              </a:rPr>
              <a:t>өтеді,  онда қорек толық қорытылады. </a:t>
            </a:r>
            <a:endParaRPr b="0" lang="ru-RU" sz="2000" strike="noStrike" u="none">
              <a:solidFill>
                <a:srgbClr val="000000"/>
              </a:solidFill>
              <a:uFillTx/>
              <a:latin typeface="Calibri"/>
            </a:endParaRPr>
          </a:p>
          <a:p>
            <a:pPr>
              <a:lnSpc>
                <a:spcPct val="100000"/>
              </a:lnSpc>
              <a:tabLst>
                <a:tab algn="l" pos="0"/>
                <a:tab algn="l" pos="685800"/>
                <a:tab algn="l" pos="1371600"/>
                <a:tab algn="l" pos="2057400"/>
                <a:tab algn="l" pos="2743200"/>
                <a:tab algn="l" pos="3429000"/>
                <a:tab algn="l" pos="4114800"/>
                <a:tab algn="l" pos="4800600"/>
                <a:tab algn="l" pos="5486400"/>
                <a:tab algn="l" pos="6172200"/>
                <a:tab algn="l" pos="6858000"/>
                <a:tab algn="l" pos="7543800"/>
                <a:tab algn="l" pos="8229600"/>
                <a:tab algn="l" pos="8915400"/>
                <a:tab algn="l" pos="9601200"/>
                <a:tab algn="l" pos="10287000"/>
              </a:tabLst>
            </a:pPr>
            <a:r>
              <a:rPr b="0" lang="ru-RU" sz="2000" strike="noStrike" u="none">
                <a:solidFill>
                  <a:srgbClr val="0070c0"/>
                </a:solidFill>
                <a:uFillTx/>
                <a:latin typeface="Times New Roman"/>
                <a:ea typeface="Times New Roman"/>
              </a:rPr>
              <a:t>     </a:t>
            </a:r>
            <a:r>
              <a:rPr b="0" lang="ru-RU" sz="2000" strike="noStrike" u="none">
                <a:solidFill>
                  <a:srgbClr val="0070c0"/>
                </a:solidFill>
                <a:uFillTx/>
                <a:latin typeface="Times New Roman"/>
                <a:ea typeface="Times New Roman"/>
              </a:rPr>
              <a:t>Қорытылған сұйықтықтың бір бөлігі қанға сіңіріледі.</a:t>
            </a:r>
            <a:endParaRPr b="0" lang="ru-RU" sz="2000" strike="noStrike" u="none">
              <a:solidFill>
                <a:srgbClr val="000000"/>
              </a:solidFill>
              <a:uFillTx/>
              <a:latin typeface="Calibri"/>
            </a:endParaRPr>
          </a:p>
          <a:p>
            <a:pPr>
              <a:lnSpc>
                <a:spcPct val="100000"/>
              </a:lnSpc>
              <a:buClr>
                <a:srgbClr val="0070c0"/>
              </a:buClr>
              <a:buFont typeface="Arial"/>
              <a:buChar char="•"/>
              <a:tabLst>
                <a:tab algn="l" pos="685800"/>
                <a:tab algn="l" pos="1371600"/>
                <a:tab algn="l" pos="2057400"/>
                <a:tab algn="l" pos="2743200"/>
                <a:tab algn="l" pos="3429000"/>
                <a:tab algn="l" pos="4114800"/>
                <a:tab algn="l" pos="4800600"/>
                <a:tab algn="l" pos="5486400"/>
                <a:tab algn="l" pos="6172200"/>
                <a:tab algn="l" pos="6858000"/>
                <a:tab algn="l" pos="7543800"/>
                <a:tab algn="l" pos="8229600"/>
                <a:tab algn="l" pos="8915400"/>
                <a:tab algn="l" pos="9601200"/>
                <a:tab algn="l" pos="10287000"/>
              </a:tabLst>
            </a:pPr>
            <a:r>
              <a:rPr b="0" lang="ru-RU" sz="2000" strike="noStrike" u="none">
                <a:solidFill>
                  <a:srgbClr val="0070c0"/>
                </a:solidFill>
                <a:uFillTx/>
                <a:latin typeface="Times New Roman"/>
                <a:ea typeface="Times New Roman"/>
              </a:rPr>
              <a:t>Қалған қорек ботқасы  </a:t>
            </a:r>
            <a:r>
              <a:rPr b="1" lang="ru-RU" sz="2000" strike="noStrike" u="none">
                <a:solidFill>
                  <a:srgbClr val="0070c0"/>
                </a:solidFill>
                <a:uFillTx/>
                <a:latin typeface="Times New Roman"/>
                <a:ea typeface="Times New Roman"/>
              </a:rPr>
              <a:t>төртінші бөлімге -ұлтабарға </a:t>
            </a:r>
            <a:r>
              <a:rPr b="0" lang="ru-RU" sz="2000" strike="noStrike" u="none">
                <a:solidFill>
                  <a:srgbClr val="0070c0"/>
                </a:solidFill>
                <a:uFillTx/>
                <a:latin typeface="Times New Roman"/>
                <a:ea typeface="Times New Roman"/>
              </a:rPr>
              <a:t>түседі.</a:t>
            </a:r>
            <a:endParaRPr b="0" lang="ru-RU" sz="2000" strike="noStrike" u="none">
              <a:solidFill>
                <a:srgbClr val="000000"/>
              </a:solidFill>
              <a:uFillTx/>
              <a:latin typeface="Calibri"/>
            </a:endParaRPr>
          </a:p>
        </p:txBody>
      </p:sp>
      <p:sp>
        <p:nvSpPr>
          <p:cNvPr id="45" name="Rectangle 12"/>
          <p:cNvSpPr/>
          <p:nvPr/>
        </p:nvSpPr>
        <p:spPr>
          <a:xfrm>
            <a:off x="1098720" y="2825640"/>
            <a:ext cx="12191760" cy="360"/>
          </a:xfrm>
          <a:prstGeom prst="rect">
            <a:avLst/>
          </a:prstGeom>
          <a:noFill/>
          <a:ln w="0">
            <a:noFill/>
          </a:ln>
        </p:spPr>
        <p:style>
          <a:lnRef idx="0"/>
          <a:fillRef idx="0"/>
          <a:effectRef idx="0"/>
          <a:fontRef idx="minor"/>
        </p:style>
        <p:txBody>
          <a:bodyPr wrap="none" lIns="90000" rIns="90000" tIns="-46440" bIns="-4644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pic>
        <p:nvPicPr>
          <p:cNvPr id="46" name="Рисунок 2" descr=""/>
          <p:cNvPicPr/>
          <p:nvPr/>
        </p:nvPicPr>
        <p:blipFill>
          <a:blip r:embed="rId3"/>
          <a:srcRect l="4933" t="15202" r="2366" b="4934"/>
          <a:stretch/>
        </p:blipFill>
        <p:spPr>
          <a:xfrm>
            <a:off x="252360" y="766800"/>
            <a:ext cx="5251680" cy="3176640"/>
          </a:xfrm>
          <a:prstGeom prst="rect">
            <a:avLst/>
          </a:prstGeom>
          <a:ln w="0">
            <a:noFill/>
          </a:ln>
        </p:spPr>
      </p:pic>
      <p:pic>
        <p:nvPicPr>
          <p:cNvPr id="47" name="Биология 8кл.сиырдың ас қорыту мүшелері (2).mp4" descr=""/>
          <p:cNvPicPr/>
          <p:nvPr/>
        </p:nvPicPr>
        <p:blipFill>
          <a:blip r:embed="rId4"/>
          <a:stretch/>
        </p:blipFill>
        <p:spPr>
          <a:xfrm>
            <a:off x="627120" y="4037040"/>
            <a:ext cx="5011560" cy="2565360"/>
          </a:xfrm>
          <a:prstGeom prst="rect">
            <a:avLst/>
          </a:prstGeom>
          <a:ln w="0">
            <a:noFill/>
          </a:ln>
        </p:spPr>
      </p:pic>
    </p:spTree>
  </p:cSld>
  <mc:AlternateContent>
    <mc:Choice Requires="p14">
      <p:transition spd="slow" p14:dur="2000"/>
    </mc:Choice>
    <mc:Fallback>
      <p:transition spd="slow"/>
    </mc:Fallback>
  </mc:AlternateContent>
  <p:timing>
    <p:tnLst>
      <p:par>
        <p:cTn id="7" dur="indefinite" restart="never" nodeType="tmRoot">
          <p:childTnLst>
            <p:seq>
              <p:cTn id="8" restart="whenNotActive" nodeType="interactiveSeq" fill="hold">
                <p:stCondLst>
                  <p:cond evt="onClick">
                    <p:tgtEl>
                      <p:spTgt spid="47"/>
                    </p:tgtEl>
                  </p:cond>
                </p:stCondLst>
                <p:childTnLst>
                  <p:par>
                    <p:cTn id="9" nodeType="clickEffect" fill="hold">
                      <p:stCondLst>
                        <p:cond evt="onClick">
                          <p:tgtEl>
                            <p:spTgt spid="47"/>
                          </p:tgtEl>
                        </p:cond>
                      </p:stCondLst>
                      <p:childTnLst>
                        <p:par>
                          <p:cTn id="10" nodeType="withEffect" fill="hold">
                            <p:stCondLst>
                              <p:cond delay="0"/>
                            </p:stCondLst>
                            <p:childTnLst>
                              <p:par>
                                <p:cTn id="11" nodeType="clickEffect" fill="hold" presetClass="mediacall" presetID="2">
                                  <p:stCondLst>
                                    <p:cond delay="0"/>
                                  </p:stCondLst>
                                  <p:childTnLst>
                                    <p:cmd type="call" cmd="togglePause">
                                      <p:cBhvr>
                                        <p:cTn id="12" dur="1" fill="hold"/>
                                        <p:tgtEl>
                                          <p:spTgt spid="47"/>
                                        </p:tgtEl>
                                      </p:cBhvr>
                                    </p:cmd>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 name="Прямоугольник 6"/>
          <p:cNvSpPr/>
          <p:nvPr/>
        </p:nvSpPr>
        <p:spPr>
          <a:xfrm>
            <a:off x="0" y="76320"/>
            <a:ext cx="12192120" cy="660240"/>
          </a:xfrm>
          <a:prstGeom prst="rect">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ffffff"/>
                </a:solidFill>
                <a:uFillTx/>
                <a:latin typeface="Times New Roman"/>
                <a:ea typeface="Times New Roman"/>
              </a:rPr>
              <a:t>Адамның асқорыту жүйесі</a:t>
            </a:r>
            <a:endParaRPr b="0" lang="ru-RU" sz="2800" strike="noStrike" u="none">
              <a:solidFill>
                <a:srgbClr val="000000"/>
              </a:solidFill>
              <a:uFillTx/>
              <a:latin typeface="Calibri"/>
            </a:endParaRPr>
          </a:p>
        </p:txBody>
      </p:sp>
      <p:sp>
        <p:nvSpPr>
          <p:cNvPr id="49" name="Rectangle 8"/>
          <p:cNvSpPr/>
          <p:nvPr/>
        </p:nvSpPr>
        <p:spPr>
          <a:xfrm>
            <a:off x="0" y="0"/>
            <a:ext cx="12192120" cy="360"/>
          </a:xfrm>
          <a:prstGeom prst="rect">
            <a:avLst/>
          </a:prstGeom>
          <a:noFill/>
          <a:ln w="0">
            <a:noFill/>
          </a:ln>
        </p:spPr>
        <p:style>
          <a:lnRef idx="0"/>
          <a:fillRef idx="0"/>
          <a:effectRef idx="0"/>
          <a:fontRef idx="minor"/>
        </p:style>
        <p:txBody>
          <a:bodyPr wrap="none" lIns="90000" rIns="90000" tIns="-46440" bIns="-4644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50" name="Rectangle 10"/>
          <p:cNvSpPr/>
          <p:nvPr/>
        </p:nvSpPr>
        <p:spPr>
          <a:xfrm>
            <a:off x="3089160" y="1212840"/>
            <a:ext cx="12192120" cy="360"/>
          </a:xfrm>
          <a:prstGeom prst="rect">
            <a:avLst/>
          </a:prstGeom>
          <a:noFill/>
          <a:ln w="0">
            <a:noFill/>
          </a:ln>
        </p:spPr>
        <p:style>
          <a:lnRef idx="0"/>
          <a:fillRef idx="0"/>
          <a:effectRef idx="0"/>
          <a:fontRef idx="minor"/>
        </p:style>
        <p:txBody>
          <a:bodyPr wrap="none" lIns="90000" rIns="90000" tIns="-46440" bIns="-4644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pic>
        <p:nvPicPr>
          <p:cNvPr id="51" name="Рисунок 1" descr=""/>
          <p:cNvPicPr/>
          <p:nvPr/>
        </p:nvPicPr>
        <p:blipFill>
          <a:blip r:embed="rId1"/>
          <a:stretch/>
        </p:blipFill>
        <p:spPr>
          <a:xfrm>
            <a:off x="460440" y="6562800"/>
            <a:ext cx="11552040" cy="218880"/>
          </a:xfrm>
          <a:prstGeom prst="rect">
            <a:avLst/>
          </a:prstGeom>
          <a:ln w="0">
            <a:noFill/>
          </a:ln>
        </p:spPr>
      </p:pic>
      <p:pic>
        <p:nvPicPr>
          <p:cNvPr id="52" name="Picture 10" descr="https://ds04.infourok.ru/uploads/ex/07fb/000d61f2-1f37d9ee/img2.jpg"/>
          <p:cNvPicPr/>
          <p:nvPr/>
        </p:nvPicPr>
        <p:blipFill>
          <a:blip r:embed="rId2"/>
          <a:srcRect l="48945" t="23533" r="24575" b="8115"/>
          <a:stretch/>
        </p:blipFill>
        <p:spPr>
          <a:xfrm>
            <a:off x="8271000" y="1108080"/>
            <a:ext cx="3157560" cy="4241880"/>
          </a:xfrm>
          <a:prstGeom prst="rect">
            <a:avLst/>
          </a:prstGeom>
          <a:ln w="0">
            <a:noFill/>
          </a:ln>
        </p:spPr>
      </p:pic>
      <p:pic>
        <p:nvPicPr>
          <p:cNvPr id="53" name="mcc_bl_ls_10_07_01a асқорыту.mp4" descr=""/>
          <p:cNvPicPr/>
          <p:nvPr/>
        </p:nvPicPr>
        <p:blipFill>
          <a:blip r:embed="rId3"/>
          <a:stretch/>
        </p:blipFill>
        <p:spPr>
          <a:xfrm>
            <a:off x="1528920" y="987480"/>
            <a:ext cx="6048360" cy="4595760"/>
          </a:xfrm>
          <a:prstGeom prst="rect">
            <a:avLst/>
          </a:prstGeom>
          <a:ln w="0">
            <a:noFill/>
          </a:ln>
        </p:spPr>
      </p:pic>
      <p:sp>
        <p:nvSpPr>
          <p:cNvPr id="54" name="Прямоугольник 7"/>
          <p:cNvSpPr/>
          <p:nvPr/>
        </p:nvSpPr>
        <p:spPr>
          <a:xfrm>
            <a:off x="5291280" y="4703760"/>
            <a:ext cx="2286000" cy="3682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uFillTx/>
                <a:latin typeface="Calibri"/>
                <a:ea typeface="Arial"/>
              </a:rPr>
              <a:t>uc_b4_l027_03_01a</a:t>
            </a:r>
            <a:endParaRPr b="0" lang="ru-RU" sz="1800" strike="noStrike" u="none">
              <a:solidFill>
                <a:srgbClr val="000000"/>
              </a:solidFill>
              <a:uFillTx/>
              <a:latin typeface="Calibri"/>
            </a:endParaRPr>
          </a:p>
        </p:txBody>
      </p:sp>
    </p:spTree>
  </p:cSld>
  <mc:AlternateContent>
    <mc:Choice Requires="p14">
      <p:transition spd="slow" p14:dur="2000"/>
    </mc:Choice>
    <mc:Fallback>
      <p:transition spd="slow"/>
    </mc:Fallback>
  </mc:AlternateContent>
  <p:timing>
    <p:tnLst>
      <p:par>
        <p:cTn id="13" dur="indefinite" restart="never" nodeType="tmRoot">
          <p:childTnLst>
            <p:seq>
              <p:cTn id="14" restart="whenNotActive" nodeType="interactiveSeq" fill="hold">
                <p:stCondLst>
                  <p:cond evt="onClick">
                    <p:tgtEl>
                      <p:spTgt spid="53"/>
                    </p:tgtEl>
                  </p:cond>
                </p:stCondLst>
                <p:childTnLst>
                  <p:par>
                    <p:cTn id="15" nodeType="clickEffect" fill="hold">
                      <p:stCondLst>
                        <p:cond evt="onClick">
                          <p:tgtEl>
                            <p:spTgt spid="53"/>
                          </p:tgtEl>
                        </p:cond>
                      </p:stCondLst>
                      <p:childTnLst>
                        <p:par>
                          <p:cTn id="16" nodeType="withEffect" fill="hold">
                            <p:stCondLst>
                              <p:cond delay="0"/>
                            </p:stCondLst>
                            <p:childTnLst>
                              <p:par>
                                <p:cTn id="17" nodeType="clickEffect" fill="hold" presetClass="mediacall" presetID="2">
                                  <p:stCondLst>
                                    <p:cond delay="0"/>
                                  </p:stCondLst>
                                  <p:childTnLst>
                                    <p:cmd type="call" cmd="togglePause">
                                      <p:cBhvr>
                                        <p:cTn id="18" dur="1" fill="hold"/>
                                        <p:tgtEl>
                                          <p:spTgt spid="53"/>
                                        </p:tgtEl>
                                      </p:cBhvr>
                                    </p:cmd>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 name="Прямоугольник 3"/>
          <p:cNvSpPr/>
          <p:nvPr/>
        </p:nvSpPr>
        <p:spPr>
          <a:xfrm>
            <a:off x="0" y="125280"/>
            <a:ext cx="12125160" cy="768600"/>
          </a:xfrm>
          <a:prstGeom prst="rect">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ffffff"/>
                </a:solidFill>
                <a:uFillTx/>
                <a:latin typeface="Times New Roman"/>
                <a:ea typeface="Times New Roman"/>
              </a:rPr>
              <a:t> </a:t>
            </a:r>
            <a:endParaRPr b="0" lang="ru-RU" sz="24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ffffff"/>
                </a:solidFill>
                <a:uFillTx/>
                <a:latin typeface="Times New Roman"/>
                <a:ea typeface="Times New Roman"/>
              </a:rPr>
              <a:t>2-тапсырма. </a:t>
            </a:r>
            <a:r>
              <a:rPr b="0" lang="ru-RU" sz="2800" strike="noStrike" u="none">
                <a:solidFill>
                  <a:srgbClr val="ffffff"/>
                </a:solidFill>
                <a:uFillTx/>
                <a:latin typeface="Times New Roman"/>
                <a:ea typeface="Times New Roman"/>
              </a:rPr>
              <a:t>Жауынқұрты, сиыр және адамның асқорыту</a:t>
            </a:r>
            <a:endParaRPr b="0" lang="ru-RU" sz="28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ffffff"/>
                </a:solidFill>
                <a:uFillTx/>
                <a:latin typeface="Times New Roman"/>
                <a:ea typeface="Times New Roman"/>
              </a:rPr>
              <a:t> </a:t>
            </a:r>
            <a:r>
              <a:rPr b="0" lang="ru-RU" sz="2800" strike="noStrike" u="none">
                <a:solidFill>
                  <a:srgbClr val="ffffff"/>
                </a:solidFill>
                <a:uFillTx/>
                <a:latin typeface="Times New Roman"/>
                <a:ea typeface="Times New Roman"/>
              </a:rPr>
              <a:t>жүйесінің құрылысын салыстырыңыз.</a:t>
            </a:r>
            <a:endParaRPr b="0" lang="ru-RU" sz="28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ffffff"/>
                </a:solidFill>
                <a:uFillTx/>
                <a:latin typeface="Times New Roman"/>
                <a:ea typeface="Times New Roman"/>
              </a:rPr>
              <a:t>  </a:t>
            </a:r>
            <a:endParaRPr b="0" lang="ru-RU" sz="2400" strike="noStrike" u="none">
              <a:solidFill>
                <a:srgbClr val="000000"/>
              </a:solidFill>
              <a:uFillTx/>
              <a:latin typeface="Calibri"/>
            </a:endParaRPr>
          </a:p>
        </p:txBody>
      </p:sp>
      <p:graphicFrame>
        <p:nvGraphicFramePr>
          <p:cNvPr id="56" name=""/>
          <p:cNvGraphicFramePr/>
          <p:nvPr/>
        </p:nvGraphicFramePr>
        <p:xfrm>
          <a:off x="809640" y="893880"/>
          <a:ext cx="10055160" cy="5395680"/>
        </p:xfrm>
        <a:graphic>
          <a:graphicData uri="http://schemas.openxmlformats.org/drawingml/2006/table">
            <a:tbl>
              <a:tblPr/>
              <a:tblGrid>
                <a:gridCol w="3646440"/>
                <a:gridCol w="3591000"/>
                <a:gridCol w="1266840"/>
                <a:gridCol w="1550880"/>
              </a:tblGrid>
              <a:tr h="457560">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ffffff"/>
                          </a:solidFill>
                          <a:uFillTx/>
                          <a:latin typeface="Times New Roman"/>
                          <a:ea typeface="Times New Roman"/>
                        </a:rPr>
                        <a:t> </a:t>
                      </a:r>
                      <a:endParaRPr b="0" lang="ru-RU" sz="24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18720">
                      <a:solidFill>
                        <a:srgbClr val="ffffff"/>
                      </a:solidFill>
                      <a:prstDash val="solid"/>
                    </a:lnB>
                    <a:solidFill>
                      <a:srgbClr val="5b9bd5"/>
                    </a:solidFill>
                  </a:tcPr>
                </a:tc>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ffffff"/>
                          </a:solidFill>
                          <a:uFillTx/>
                          <a:latin typeface="Times New Roman"/>
                          <a:ea typeface="Times New Roman"/>
                        </a:rPr>
                        <a:t>Жауынқұрты</a:t>
                      </a:r>
                      <a:endParaRPr b="0" lang="ru-RU" sz="24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18720">
                      <a:solidFill>
                        <a:srgbClr val="ffffff"/>
                      </a:solidFill>
                      <a:prstDash val="solid"/>
                    </a:lnB>
                    <a:solidFill>
                      <a:srgbClr val="5b9bd5"/>
                    </a:solidFill>
                  </a:tcPr>
                </a:tc>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ffffff"/>
                          </a:solidFill>
                          <a:uFillTx/>
                          <a:latin typeface="Times New Roman"/>
                          <a:ea typeface="Times New Roman"/>
                        </a:rPr>
                        <a:t>Сиыр</a:t>
                      </a:r>
                      <a:endParaRPr b="0" lang="ru-RU" sz="24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18720">
                      <a:solidFill>
                        <a:srgbClr val="ffffff"/>
                      </a:solidFill>
                      <a:prstDash val="solid"/>
                    </a:lnB>
                    <a:solidFill>
                      <a:srgbClr val="5b9bd5"/>
                    </a:solidFill>
                  </a:tcPr>
                </a:tc>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ffffff"/>
                          </a:solidFill>
                          <a:uFillTx/>
                          <a:latin typeface="Times New Roman"/>
                          <a:ea typeface="Times New Roman"/>
                        </a:rPr>
                        <a:t>Адам</a:t>
                      </a:r>
                      <a:endParaRPr b="0" lang="ru-RU" sz="24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18720">
                      <a:solidFill>
                        <a:srgbClr val="ffffff"/>
                      </a:solidFill>
                      <a:prstDash val="solid"/>
                    </a:lnB>
                    <a:solidFill>
                      <a:srgbClr val="5b9bd5"/>
                    </a:solidFill>
                  </a:tcPr>
                </a:tc>
              </a:tr>
              <a:tr h="457560">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0070c0"/>
                          </a:solidFill>
                          <a:uFillTx/>
                          <a:latin typeface="Times New Roman"/>
                          <a:ea typeface="Times New Roman"/>
                        </a:rPr>
                        <a:t>Ауыз қуысы</a:t>
                      </a:r>
                      <a:endParaRPr b="0" lang="ru-RU" sz="24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18720">
                      <a:solidFill>
                        <a:srgbClr val="ffffff"/>
                      </a:solidFill>
                      <a:prstDash val="solid"/>
                    </a:lnT>
                    <a:lnB w="5760">
                      <a:solidFill>
                        <a:srgbClr val="ffffff"/>
                      </a:solidFill>
                      <a:prstDash val="solid"/>
                    </a:lnB>
                    <a:solidFill>
                      <a:srgbClr val="d2deef"/>
                    </a:solidFill>
                  </a:tcPr>
                </a:tc>
                <a:tc>
                  <a:txBody>
                    <a:bodyPr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70c0"/>
                          </a:solidFill>
                          <a:uFillTx/>
                          <a:latin typeface="Times New Roman"/>
                          <a:ea typeface="Times New Roman"/>
                        </a:rPr>
                        <a:t>+</a:t>
                      </a:r>
                      <a:endParaRPr b="0" lang="ru-RU" sz="24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18720">
                      <a:solidFill>
                        <a:srgbClr val="ffffff"/>
                      </a:solidFill>
                      <a:prstDash val="solid"/>
                    </a:lnT>
                    <a:lnB w="5760">
                      <a:solidFill>
                        <a:srgbClr val="ffffff"/>
                      </a:solidFill>
                      <a:prstDash val="solid"/>
                    </a:lnB>
                    <a:solidFill>
                      <a:srgbClr val="d2deef"/>
                    </a:solidFill>
                  </a:tcPr>
                </a:tc>
                <a:tc>
                  <a:txBody>
                    <a:bodyPr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70c0"/>
                          </a:solidFill>
                          <a:uFillTx/>
                          <a:latin typeface="Times New Roman"/>
                          <a:ea typeface="Times New Roman"/>
                        </a:rPr>
                        <a:t>+</a:t>
                      </a:r>
                      <a:endParaRPr b="0" lang="ru-RU" sz="24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18720">
                      <a:solidFill>
                        <a:srgbClr val="ffffff"/>
                      </a:solidFill>
                      <a:prstDash val="solid"/>
                    </a:lnT>
                    <a:lnB w="5760">
                      <a:solidFill>
                        <a:srgbClr val="ffffff"/>
                      </a:solidFill>
                      <a:prstDash val="solid"/>
                    </a:lnB>
                    <a:solidFill>
                      <a:srgbClr val="d2deef"/>
                    </a:solidFill>
                  </a:tcPr>
                </a:tc>
                <a:tc>
                  <a:txBody>
                    <a:bodyPr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70c0"/>
                          </a:solidFill>
                          <a:uFillTx/>
                          <a:latin typeface="Times New Roman"/>
                          <a:ea typeface="Times New Roman"/>
                        </a:rPr>
                        <a:t>+</a:t>
                      </a:r>
                      <a:endParaRPr b="0" lang="ru-RU" sz="24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18720">
                      <a:solidFill>
                        <a:srgbClr val="ffffff"/>
                      </a:solidFill>
                      <a:prstDash val="solid"/>
                    </a:lnT>
                    <a:lnB w="5760">
                      <a:solidFill>
                        <a:srgbClr val="ffffff"/>
                      </a:solidFill>
                      <a:prstDash val="solid"/>
                    </a:lnB>
                    <a:solidFill>
                      <a:srgbClr val="d2deef"/>
                    </a:solidFill>
                  </a:tcPr>
                </a:tc>
              </a:tr>
              <a:tr h="457560">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70c0"/>
                          </a:solidFill>
                          <a:uFillTx/>
                          <a:latin typeface="Times New Roman"/>
                          <a:ea typeface="Times New Roman"/>
                        </a:rPr>
                        <a:t>Жұтқыншақ</a:t>
                      </a:r>
                      <a:endParaRPr b="0" lang="ru-RU" sz="24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eaeff7"/>
                    </a:solidFill>
                  </a:tcPr>
                </a:tc>
                <a:tc>
                  <a:txBody>
                    <a:bodyPr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70c0"/>
                          </a:solidFill>
                          <a:uFillTx/>
                          <a:latin typeface="Times New Roman"/>
                          <a:ea typeface="Times New Roman"/>
                        </a:rPr>
                        <a:t>+</a:t>
                      </a:r>
                      <a:endParaRPr b="0" lang="ru-RU" sz="24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eaeff7"/>
                    </a:solidFill>
                  </a:tcPr>
                </a:tc>
                <a:tc>
                  <a:txBody>
                    <a:bodyPr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70c0"/>
                          </a:solidFill>
                          <a:uFillTx/>
                          <a:latin typeface="Times New Roman"/>
                          <a:ea typeface="Times New Roman"/>
                        </a:rPr>
                        <a:t>+</a:t>
                      </a:r>
                      <a:endParaRPr b="0" lang="ru-RU" sz="24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eaeff7"/>
                    </a:solidFill>
                  </a:tcPr>
                </a:tc>
                <a:tc>
                  <a:txBody>
                    <a:bodyPr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70c0"/>
                          </a:solidFill>
                          <a:uFillTx/>
                          <a:latin typeface="Times New Roman"/>
                          <a:ea typeface="Times New Roman"/>
                        </a:rPr>
                        <a:t>+</a:t>
                      </a:r>
                      <a:endParaRPr b="0" lang="ru-RU" sz="24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eaeff7"/>
                    </a:solidFill>
                  </a:tcPr>
                </a:tc>
              </a:tr>
              <a:tr h="457560">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0070c0"/>
                          </a:solidFill>
                          <a:uFillTx/>
                          <a:latin typeface="Times New Roman"/>
                          <a:ea typeface="Times New Roman"/>
                        </a:rPr>
                        <a:t>Жемсау</a:t>
                      </a:r>
                      <a:endParaRPr b="0" lang="ru-RU" sz="24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d2deef"/>
                    </a:solidFill>
                  </a:tcPr>
                </a:tc>
                <a:tc>
                  <a:txBody>
                    <a:bodyPr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70c0"/>
                          </a:solidFill>
                          <a:uFillTx/>
                          <a:latin typeface="Times New Roman"/>
                          <a:ea typeface="Times New Roman"/>
                        </a:rPr>
                        <a:t>+</a:t>
                      </a:r>
                      <a:endParaRPr b="0" lang="ru-RU" sz="24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d2deef"/>
                    </a:solidFill>
                  </a:tcPr>
                </a:tc>
                <a:tc>
                  <a:txBody>
                    <a:bodyPr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70c0"/>
                          </a:solidFill>
                          <a:uFillTx/>
                          <a:latin typeface="Times New Roman"/>
                          <a:ea typeface="Times New Roman"/>
                        </a:rPr>
                        <a:t>-</a:t>
                      </a:r>
                      <a:endParaRPr b="0" lang="ru-RU" sz="24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d2deef"/>
                    </a:solidFill>
                  </a:tcPr>
                </a:tc>
                <a:tc>
                  <a:txBody>
                    <a:bodyPr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70c0"/>
                          </a:solidFill>
                          <a:uFillTx/>
                          <a:latin typeface="Times New Roman"/>
                          <a:ea typeface="Times New Roman"/>
                        </a:rPr>
                        <a:t>-</a:t>
                      </a:r>
                      <a:endParaRPr b="0" lang="ru-RU" sz="24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d2deef"/>
                    </a:solidFill>
                  </a:tcPr>
                </a:tc>
              </a:tr>
              <a:tr h="823320">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70c0"/>
                          </a:solidFill>
                          <a:uFillTx/>
                          <a:latin typeface="Times New Roman"/>
                          <a:ea typeface="Times New Roman"/>
                        </a:rPr>
                        <a:t>Өңеш</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70c0"/>
                          </a:solidFill>
                          <a:uFillTx/>
                          <a:latin typeface="Times New Roman"/>
                          <a:ea typeface="Times New Roman"/>
                        </a:rPr>
                        <a:t>Қарын</a:t>
                      </a:r>
                      <a:endParaRPr b="0" lang="ru-RU" sz="24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eaeff7"/>
                    </a:solidFill>
                  </a:tcPr>
                </a:tc>
                <a:tc>
                  <a:txBody>
                    <a:bodyPr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70c0"/>
                          </a:solidFill>
                          <a:uFillTx/>
                          <a:latin typeface="Times New Roman"/>
                          <a:ea typeface="Times New Roman"/>
                        </a:rPr>
                        <a:t>+</a:t>
                      </a:r>
                      <a:endParaRPr b="0" lang="ru-RU" sz="24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70c0"/>
                          </a:solidFill>
                          <a:uFillTx/>
                          <a:latin typeface="Times New Roman"/>
                          <a:ea typeface="Times New Roman"/>
                        </a:rPr>
                        <a:t>+</a:t>
                      </a:r>
                      <a:endParaRPr b="0" lang="ru-RU" sz="24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eaeff7"/>
                    </a:solidFill>
                  </a:tcPr>
                </a:tc>
                <a:tc>
                  <a:txBody>
                    <a:bodyPr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70c0"/>
                          </a:solidFill>
                          <a:uFillTx/>
                          <a:latin typeface="Times New Roman"/>
                          <a:ea typeface="Times New Roman"/>
                        </a:rPr>
                        <a:t>+</a:t>
                      </a:r>
                      <a:endParaRPr b="0" lang="ru-RU" sz="24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70c0"/>
                          </a:solidFill>
                          <a:uFillTx/>
                          <a:latin typeface="Times New Roman"/>
                          <a:ea typeface="Times New Roman"/>
                        </a:rPr>
                        <a:t>+</a:t>
                      </a:r>
                      <a:endParaRPr b="0" lang="ru-RU" sz="24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eaeff7"/>
                    </a:solidFill>
                  </a:tcPr>
                </a:tc>
                <a:tc>
                  <a:txBody>
                    <a:bodyPr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70c0"/>
                          </a:solidFill>
                          <a:uFillTx/>
                          <a:latin typeface="Times New Roman"/>
                          <a:ea typeface="Times New Roman"/>
                        </a:rPr>
                        <a:t>+</a:t>
                      </a:r>
                      <a:endParaRPr b="0" lang="ru-RU" sz="24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70c0"/>
                          </a:solidFill>
                          <a:uFillTx/>
                          <a:latin typeface="Times New Roman"/>
                          <a:ea typeface="Times New Roman"/>
                        </a:rPr>
                        <a:t>+</a:t>
                      </a:r>
                      <a:endParaRPr b="0" lang="ru-RU" sz="24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eaeff7"/>
                    </a:solidFill>
                  </a:tcPr>
                </a:tc>
              </a:tr>
              <a:tr h="457560">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70c0"/>
                          </a:solidFill>
                          <a:uFillTx/>
                          <a:latin typeface="Times New Roman"/>
                          <a:ea typeface="Times New Roman"/>
                        </a:rPr>
                        <a:t>Ортаңгы ішек</a:t>
                      </a:r>
                      <a:endParaRPr b="0" lang="ru-RU" sz="2400" strike="noStrike" u="none">
                        <a:solidFill>
                          <a:srgbClr val="000000"/>
                        </a:solidFill>
                        <a:uFillTx/>
                        <a:latin typeface="Calibri"/>
                      </a:endParaRPr>
                    </a:p>
                  </a:txBody>
                  <a:tcPr anchor="t" marL="68760" marR="6876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eaeff7"/>
                    </a:solidFill>
                  </a:tcPr>
                </a:tc>
                <a:tc>
                  <a:txBody>
                    <a:bodyPr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70c0"/>
                          </a:solidFill>
                          <a:uFillTx/>
                          <a:latin typeface="Times New Roman"/>
                          <a:ea typeface="Times New Roman"/>
                        </a:rPr>
                        <a:t>+</a:t>
                      </a:r>
                      <a:endParaRPr b="0" lang="ru-RU" sz="24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eaeff7"/>
                    </a:solidFill>
                  </a:tcPr>
                </a:tc>
                <a:tc>
                  <a:txBody>
                    <a:bodyPr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70c0"/>
                          </a:solidFill>
                          <a:uFillTx/>
                          <a:latin typeface="Times New Roman"/>
                          <a:ea typeface="Times New Roman"/>
                        </a:rPr>
                        <a:t>-</a:t>
                      </a:r>
                      <a:endParaRPr b="0" lang="ru-RU" sz="24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eaeff7"/>
                    </a:solidFill>
                  </a:tcPr>
                </a:tc>
                <a:tc>
                  <a:txBody>
                    <a:bodyPr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70c0"/>
                          </a:solidFill>
                          <a:uFillTx/>
                          <a:latin typeface="Times New Roman"/>
                          <a:ea typeface="Times New Roman"/>
                        </a:rPr>
                        <a:t>-</a:t>
                      </a:r>
                      <a:endParaRPr b="0" lang="ru-RU" sz="24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eaeff7"/>
                    </a:solidFill>
                  </a:tcPr>
                </a:tc>
              </a:tr>
              <a:tr h="457560">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70c0"/>
                          </a:solidFill>
                          <a:uFillTx/>
                          <a:latin typeface="Times New Roman"/>
                          <a:ea typeface="Times New Roman"/>
                        </a:rPr>
                        <a:t>Аш ішек</a:t>
                      </a:r>
                      <a:endParaRPr b="0" lang="ru-RU" sz="2400" strike="noStrike" u="none">
                        <a:solidFill>
                          <a:srgbClr val="000000"/>
                        </a:solidFill>
                        <a:uFillTx/>
                        <a:latin typeface="Calibri"/>
                      </a:endParaRPr>
                    </a:p>
                  </a:txBody>
                  <a:tcPr anchor="t" marL="68760" marR="6876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eaeff7"/>
                    </a:solidFill>
                  </a:tcPr>
                </a:tc>
                <a:tc>
                  <a:txBody>
                    <a:bodyPr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70c0"/>
                          </a:solidFill>
                          <a:uFillTx/>
                          <a:latin typeface="Times New Roman"/>
                          <a:ea typeface="Times New Roman"/>
                        </a:rPr>
                        <a:t>-</a:t>
                      </a:r>
                      <a:endParaRPr b="0" lang="ru-RU" sz="24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eaeff7"/>
                    </a:solidFill>
                  </a:tcPr>
                </a:tc>
                <a:tc>
                  <a:txBody>
                    <a:bodyPr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70c0"/>
                          </a:solidFill>
                          <a:uFillTx/>
                          <a:latin typeface="Times New Roman"/>
                          <a:ea typeface="Times New Roman"/>
                        </a:rPr>
                        <a:t>+</a:t>
                      </a:r>
                      <a:endParaRPr b="0" lang="ru-RU" sz="24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eaeff7"/>
                    </a:solidFill>
                  </a:tcPr>
                </a:tc>
                <a:tc>
                  <a:txBody>
                    <a:bodyPr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70c0"/>
                          </a:solidFill>
                          <a:uFillTx/>
                          <a:latin typeface="Times New Roman"/>
                          <a:ea typeface="Times New Roman"/>
                        </a:rPr>
                        <a:t>+</a:t>
                      </a:r>
                      <a:endParaRPr b="0" lang="ru-RU" sz="24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eaeff7"/>
                    </a:solidFill>
                  </a:tcPr>
                </a:tc>
              </a:tr>
              <a:tr h="457560">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70c0"/>
                          </a:solidFill>
                          <a:uFillTx/>
                          <a:latin typeface="Times New Roman"/>
                          <a:ea typeface="Times New Roman"/>
                        </a:rPr>
                        <a:t>Тоқ ішек</a:t>
                      </a:r>
                      <a:endParaRPr b="0" lang="ru-RU" sz="2400" strike="noStrike" u="none">
                        <a:solidFill>
                          <a:srgbClr val="000000"/>
                        </a:solidFill>
                        <a:uFillTx/>
                        <a:latin typeface="Calibri"/>
                      </a:endParaRPr>
                    </a:p>
                  </a:txBody>
                  <a:tcPr anchor="t" marL="68760" marR="6876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d2deef"/>
                    </a:solidFill>
                  </a:tcPr>
                </a:tc>
                <a:tc>
                  <a:txBody>
                    <a:bodyPr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70c0"/>
                          </a:solidFill>
                          <a:uFillTx/>
                          <a:latin typeface="Times New Roman"/>
                          <a:ea typeface="Times New Roman"/>
                        </a:rPr>
                        <a:t>-</a:t>
                      </a:r>
                      <a:endParaRPr b="0" lang="ru-RU" sz="24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d2deef"/>
                    </a:solidFill>
                  </a:tcPr>
                </a:tc>
                <a:tc>
                  <a:txBody>
                    <a:bodyPr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70c0"/>
                          </a:solidFill>
                          <a:uFillTx/>
                          <a:latin typeface="Times New Roman"/>
                          <a:ea typeface="Times New Roman"/>
                        </a:rPr>
                        <a:t>+</a:t>
                      </a:r>
                      <a:endParaRPr b="0" lang="ru-RU" sz="24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d2deef"/>
                    </a:solidFill>
                  </a:tcPr>
                </a:tc>
                <a:tc>
                  <a:txBody>
                    <a:bodyPr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70c0"/>
                          </a:solidFill>
                          <a:uFillTx/>
                          <a:latin typeface="Times New Roman"/>
                          <a:ea typeface="Times New Roman"/>
                        </a:rPr>
                        <a:t>+</a:t>
                      </a:r>
                      <a:endParaRPr b="0" lang="ru-RU" sz="24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d2deef"/>
                    </a:solidFill>
                  </a:tcPr>
                </a:tc>
              </a:tr>
              <a:tr h="457560">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70c0"/>
                          </a:solidFill>
                          <a:uFillTx/>
                          <a:latin typeface="Times New Roman"/>
                          <a:ea typeface="Times New Roman"/>
                        </a:rPr>
                        <a:t>Тік ішек/ Аналь тесігі</a:t>
                      </a:r>
                      <a:endParaRPr b="0" lang="ru-RU" sz="2400" strike="noStrike" u="none">
                        <a:solidFill>
                          <a:srgbClr val="000000"/>
                        </a:solidFill>
                        <a:uFillTx/>
                        <a:latin typeface="Calibri"/>
                      </a:endParaRPr>
                    </a:p>
                  </a:txBody>
                  <a:tcPr anchor="t" marL="68760" marR="6876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eaeff7"/>
                    </a:solidFill>
                  </a:tcPr>
                </a:tc>
                <a:tc>
                  <a:txBody>
                    <a:bodyPr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70c0"/>
                          </a:solidFill>
                          <a:uFillTx/>
                          <a:latin typeface="Times New Roman"/>
                          <a:ea typeface="Times New Roman"/>
                        </a:rPr>
                        <a:t>+</a:t>
                      </a:r>
                      <a:endParaRPr b="0" lang="ru-RU" sz="24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eaeff7"/>
                    </a:solidFill>
                  </a:tcPr>
                </a:tc>
                <a:tc>
                  <a:txBody>
                    <a:bodyPr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70c0"/>
                          </a:solidFill>
                          <a:uFillTx/>
                          <a:latin typeface="Times New Roman"/>
                          <a:ea typeface="Times New Roman"/>
                        </a:rPr>
                        <a:t>+</a:t>
                      </a:r>
                      <a:endParaRPr b="0" lang="ru-RU" sz="24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eaeff7"/>
                    </a:solidFill>
                  </a:tcPr>
                </a:tc>
                <a:tc>
                  <a:txBody>
                    <a:bodyPr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70c0"/>
                          </a:solidFill>
                          <a:uFillTx/>
                          <a:latin typeface="Times New Roman"/>
                          <a:ea typeface="Times New Roman"/>
                        </a:rPr>
                        <a:t>+</a:t>
                      </a:r>
                      <a:endParaRPr b="0" lang="ru-RU" sz="24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eaeff7"/>
                    </a:solidFill>
                  </a:tcPr>
                </a:tc>
              </a:tr>
              <a:tr h="457560">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70c0"/>
                          </a:solidFill>
                          <a:uFillTx/>
                          <a:latin typeface="Times New Roman"/>
                          <a:ea typeface="Times New Roman"/>
                        </a:rPr>
                        <a:t>Соқыр ішек ұзын</a:t>
                      </a:r>
                      <a:endParaRPr b="0" lang="ru-RU" sz="2400" strike="noStrike" u="none">
                        <a:solidFill>
                          <a:srgbClr val="000000"/>
                        </a:solidFill>
                        <a:uFillTx/>
                        <a:latin typeface="Calibri"/>
                      </a:endParaRPr>
                    </a:p>
                  </a:txBody>
                  <a:tcPr anchor="t" marL="68760" marR="6876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d2deef"/>
                    </a:solidFill>
                  </a:tcPr>
                </a:tc>
                <a:tc>
                  <a:txBody>
                    <a:bodyPr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70c0"/>
                          </a:solidFill>
                          <a:uFillTx/>
                          <a:latin typeface="Times New Roman"/>
                          <a:ea typeface="Times New Roman"/>
                        </a:rPr>
                        <a:t>-</a:t>
                      </a:r>
                      <a:endParaRPr b="0" lang="ru-RU" sz="24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d2deef"/>
                    </a:solidFill>
                  </a:tcPr>
                </a:tc>
                <a:tc>
                  <a:txBody>
                    <a:bodyPr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70c0"/>
                          </a:solidFill>
                          <a:uFillTx/>
                          <a:latin typeface="Times New Roman"/>
                          <a:ea typeface="Times New Roman"/>
                        </a:rPr>
                        <a:t>+</a:t>
                      </a:r>
                      <a:endParaRPr b="0" lang="ru-RU" sz="24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d2deef"/>
                    </a:solidFill>
                  </a:tcPr>
                </a:tc>
                <a:tc>
                  <a:txBody>
                    <a:bodyPr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70c0"/>
                          </a:solidFill>
                          <a:uFillTx/>
                          <a:latin typeface="Times New Roman"/>
                          <a:ea typeface="Times New Roman"/>
                        </a:rPr>
                        <a:t>-</a:t>
                      </a:r>
                      <a:endParaRPr b="0" lang="ru-RU" sz="24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d2deef"/>
                    </a:solidFill>
                  </a:tcPr>
                </a:tc>
              </a:tr>
              <a:tr h="457560">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70c0"/>
                          </a:solidFill>
                          <a:uFillTx/>
                          <a:latin typeface="Times New Roman"/>
                          <a:ea typeface="Times New Roman"/>
                        </a:rPr>
                        <a:t>Соқыр ішек қысқа </a:t>
                      </a:r>
                      <a:endParaRPr b="0" lang="ru-RU" sz="2400" strike="noStrike" u="none">
                        <a:solidFill>
                          <a:srgbClr val="000000"/>
                        </a:solidFill>
                        <a:uFillTx/>
                        <a:latin typeface="Calibri"/>
                      </a:endParaRPr>
                    </a:p>
                  </a:txBody>
                  <a:tcPr anchor="t" marL="68760" marR="6876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eaeff7"/>
                    </a:solidFill>
                  </a:tcPr>
                </a:tc>
                <a:tc>
                  <a:txBody>
                    <a:bodyPr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70c0"/>
                          </a:solidFill>
                          <a:uFillTx/>
                          <a:latin typeface="Times New Roman"/>
                          <a:ea typeface="Times New Roman"/>
                        </a:rPr>
                        <a:t>-</a:t>
                      </a:r>
                      <a:endParaRPr b="0" lang="ru-RU" sz="24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eaeff7"/>
                    </a:solidFill>
                  </a:tcPr>
                </a:tc>
                <a:tc>
                  <a:txBody>
                    <a:bodyPr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70c0"/>
                          </a:solidFill>
                          <a:uFillTx/>
                          <a:latin typeface="Times New Roman"/>
                          <a:ea typeface="Times New Roman"/>
                        </a:rPr>
                        <a:t>-</a:t>
                      </a:r>
                      <a:endParaRPr b="0" lang="ru-RU" sz="24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eaeff7"/>
                    </a:solidFill>
                  </a:tcPr>
                </a:tc>
                <a:tc>
                  <a:txBody>
                    <a:bodyPr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70c0"/>
                          </a:solidFill>
                          <a:uFillTx/>
                          <a:latin typeface="Times New Roman"/>
                          <a:ea typeface="Times New Roman"/>
                        </a:rPr>
                        <a:t>+</a:t>
                      </a:r>
                      <a:endParaRPr b="0" lang="ru-RU" sz="24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eaeff7"/>
                    </a:solidFill>
                  </a:tcPr>
                </a:tc>
              </a:tr>
            </a:tbl>
          </a:graphicData>
        </a:graphic>
      </p:graphicFrame>
      <p:pic>
        <p:nvPicPr>
          <p:cNvPr id="57" name="Рисунок 4" descr=""/>
          <p:cNvPicPr/>
          <p:nvPr/>
        </p:nvPicPr>
        <p:blipFill>
          <a:blip r:embed="rId1"/>
          <a:stretch/>
        </p:blipFill>
        <p:spPr>
          <a:xfrm>
            <a:off x="316080" y="6443640"/>
            <a:ext cx="11809080" cy="23976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8" name="uc_b4_l001_07_01a (1).mp4" descr=""/>
          <p:cNvPicPr/>
          <p:nvPr/>
        </p:nvPicPr>
        <p:blipFill>
          <a:blip r:embed="rId1"/>
          <a:stretch/>
        </p:blipFill>
        <p:spPr>
          <a:xfrm>
            <a:off x="6076800" y="3414600"/>
            <a:ext cx="38160" cy="28800"/>
          </a:xfrm>
          <a:prstGeom prst="rect">
            <a:avLst/>
          </a:prstGeom>
          <a:ln w="0">
            <a:noFill/>
          </a:ln>
        </p:spPr>
      </p:pic>
      <p:sp>
        <p:nvSpPr>
          <p:cNvPr id="59" name="Прямоугольник 1"/>
          <p:cNvSpPr/>
          <p:nvPr/>
        </p:nvSpPr>
        <p:spPr>
          <a:xfrm>
            <a:off x="-71280" y="239760"/>
            <a:ext cx="12191760" cy="866880"/>
          </a:xfrm>
          <a:prstGeom prst="rect">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ffffff"/>
                </a:solidFill>
                <a:uFillTx/>
                <a:latin typeface="Calibri"/>
              </a:rPr>
              <a:t>       </a:t>
            </a:r>
            <a:endParaRPr b="0" lang="ru-RU" sz="2400" strike="noStrike" u="none">
              <a:solidFill>
                <a:srgbClr val="000000"/>
              </a:solidFill>
              <a:uFillTx/>
              <a:latin typeface="Calibri"/>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ffffff"/>
                </a:solidFill>
                <a:uFillTx/>
                <a:latin typeface="Calibri"/>
              </a:rPr>
              <a:t>2- тапсырма.</a:t>
            </a:r>
            <a:r>
              <a:rPr b="0" lang="ru-RU" sz="2800" strike="noStrike" u="none">
                <a:solidFill>
                  <a:srgbClr val="ffffff"/>
                </a:solidFill>
                <a:uFillTx/>
                <a:latin typeface="Times New Roman"/>
                <a:ea typeface="Times New Roman"/>
              </a:rPr>
              <a:t>Жауынқұрты, сиыр және адамның асқорыту </a:t>
            </a:r>
            <a:endParaRPr b="0" lang="ru-RU" sz="28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ffffff"/>
                </a:solidFill>
                <a:uFillTx/>
                <a:latin typeface="Times New Roman"/>
                <a:ea typeface="Times New Roman"/>
              </a:rPr>
              <a:t>жүйесінің құрылысын салыстырыңыз.</a:t>
            </a:r>
            <a:endParaRPr b="0" lang="ru-RU" sz="2800" strike="noStrike" u="none">
              <a:solidFill>
                <a:srgbClr val="000000"/>
              </a:solidFill>
              <a:uFillTx/>
              <a:latin typeface="Calibri"/>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ffffff"/>
                </a:solidFill>
                <a:uFillTx/>
                <a:latin typeface="Calibri"/>
              </a:rPr>
              <a:t> </a:t>
            </a:r>
            <a:endParaRPr b="0" lang="ru-RU" sz="2400" strike="noStrike" u="none">
              <a:solidFill>
                <a:srgbClr val="000000"/>
              </a:solidFill>
              <a:uFillTx/>
              <a:latin typeface="Calibri"/>
            </a:endParaRPr>
          </a:p>
        </p:txBody>
      </p:sp>
      <p:sp>
        <p:nvSpPr>
          <p:cNvPr id="60" name="Прямоугольник 7"/>
          <p:cNvSpPr/>
          <p:nvPr/>
        </p:nvSpPr>
        <p:spPr>
          <a:xfrm>
            <a:off x="3228840" y="1163520"/>
            <a:ext cx="4029120" cy="58428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61" name="TextBox 16"/>
          <p:cNvSpPr/>
          <p:nvPr/>
        </p:nvSpPr>
        <p:spPr>
          <a:xfrm flipV="1" rot="10800000">
            <a:off x="9578880" y="3949200"/>
            <a:ext cx="2354400" cy="19234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4472c4"/>
                </a:solidFill>
                <a:uFillTx/>
                <a:latin typeface="Times New Roman"/>
                <a:ea typeface="Times New Roman"/>
              </a:rPr>
              <a:t>Дескриптор: </a:t>
            </a:r>
            <a:endParaRPr b="0" lang="ru-RU" sz="2000" strike="noStrike" u="none">
              <a:solidFill>
                <a:srgbClr val="000000"/>
              </a:solidFill>
              <a:uFillTx/>
              <a:latin typeface="Calibri"/>
            </a:endParaRPr>
          </a:p>
          <a:p>
            <a:pPr>
              <a:lnSpc>
                <a:spcPct val="100000"/>
              </a:lnSpc>
              <a:buClr>
                <a:srgbClr val="4472c4"/>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4472c4"/>
                </a:solidFill>
                <a:uFillTx/>
                <a:latin typeface="Times New Roman"/>
                <a:ea typeface="Times New Roman"/>
              </a:rPr>
              <a:t>жауынқұрты, сиыр және адамның асқорыту жүйелерін салыстырады.</a:t>
            </a:r>
            <a:endParaRPr b="0" lang="ru-RU" sz="2000" strike="noStrike" u="none">
              <a:solidFill>
                <a:srgbClr val="000000"/>
              </a:solidFill>
              <a:uFillTx/>
              <a:latin typeface="Calibri"/>
            </a:endParaRPr>
          </a:p>
        </p:txBody>
      </p:sp>
      <p:graphicFrame>
        <p:nvGraphicFramePr>
          <p:cNvPr id="62" name=""/>
          <p:cNvGraphicFramePr/>
          <p:nvPr/>
        </p:nvGraphicFramePr>
        <p:xfrm>
          <a:off x="566640" y="1082520"/>
          <a:ext cx="8871120" cy="5267520"/>
        </p:xfrm>
        <a:graphic>
          <a:graphicData uri="http://schemas.openxmlformats.org/drawingml/2006/table">
            <a:tbl>
              <a:tblPr/>
              <a:tblGrid>
                <a:gridCol w="3260880"/>
                <a:gridCol w="2185920"/>
                <a:gridCol w="1589040"/>
                <a:gridCol w="1835280"/>
              </a:tblGrid>
              <a:tr h="457560">
                <a:tc>
                  <a:txBody>
                    <a:bodyPr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800" strike="noStrike" u="none">
                          <a:solidFill>
                            <a:srgbClr val="ffffff"/>
                          </a:solidFill>
                          <a:uFillTx/>
                          <a:latin typeface="Calibri"/>
                        </a:rPr>
                        <a:t> </a:t>
                      </a: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18720">
                      <a:solidFill>
                        <a:srgbClr val="ffffff"/>
                      </a:solidFill>
                      <a:prstDash val="solid"/>
                    </a:lnB>
                    <a:solidFill>
                      <a:srgbClr val="5b9bd5"/>
                    </a:solidFill>
                  </a:tcPr>
                </a:tc>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ffffff"/>
                          </a:solidFill>
                          <a:uFillTx/>
                          <a:latin typeface="Times New Roman"/>
                          <a:ea typeface="Times New Roman"/>
                        </a:rPr>
                        <a:t>Жауынқұрты</a:t>
                      </a:r>
                      <a:endParaRPr b="0" lang="ru-RU" sz="24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18720">
                      <a:solidFill>
                        <a:srgbClr val="ffffff"/>
                      </a:solidFill>
                      <a:prstDash val="solid"/>
                    </a:lnB>
                    <a:solidFill>
                      <a:srgbClr val="5b9bd5"/>
                    </a:solidFill>
                  </a:tcPr>
                </a:tc>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ffffff"/>
                          </a:solidFill>
                          <a:uFillTx/>
                          <a:latin typeface="Times New Roman"/>
                          <a:ea typeface="Times New Roman"/>
                        </a:rPr>
                        <a:t>Сиыр</a:t>
                      </a:r>
                      <a:endParaRPr b="0" lang="ru-RU" sz="24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18720">
                      <a:solidFill>
                        <a:srgbClr val="ffffff"/>
                      </a:solidFill>
                      <a:prstDash val="solid"/>
                    </a:lnB>
                    <a:solidFill>
                      <a:srgbClr val="5b9bd5"/>
                    </a:solidFill>
                  </a:tcPr>
                </a:tc>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ffffff"/>
                          </a:solidFill>
                          <a:uFillTx/>
                          <a:latin typeface="Times New Roman"/>
                          <a:ea typeface="Times New Roman"/>
                        </a:rPr>
                        <a:t>Адам</a:t>
                      </a:r>
                      <a:endParaRPr b="0" lang="ru-RU" sz="24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18720">
                      <a:solidFill>
                        <a:srgbClr val="ffffff"/>
                      </a:solidFill>
                      <a:prstDash val="solid"/>
                    </a:lnB>
                    <a:solidFill>
                      <a:srgbClr val="5b9bd5"/>
                    </a:solidFill>
                  </a:tcPr>
                </a:tc>
              </a:tr>
              <a:tr h="457560">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0070c0"/>
                          </a:solidFill>
                          <a:uFillTx/>
                          <a:latin typeface="Times New Roman"/>
                          <a:ea typeface="Times New Roman"/>
                        </a:rPr>
                        <a:t>Ауыз қуысы</a:t>
                      </a:r>
                      <a:endParaRPr b="0" lang="ru-RU" sz="24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18720">
                      <a:solidFill>
                        <a:srgbClr val="ffffff"/>
                      </a:solidFill>
                      <a:prstDash val="solid"/>
                    </a:lnT>
                    <a:lnB w="5760">
                      <a:solidFill>
                        <a:srgbClr val="ffffff"/>
                      </a:solidFill>
                      <a:prstDash val="solid"/>
                    </a:lnB>
                    <a:solidFill>
                      <a:srgbClr val="d2deef"/>
                    </a:solidFill>
                  </a:tcPr>
                </a:tc>
                <a:tc>
                  <a:txBody>
                    <a:bodyPr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18720">
                      <a:solidFill>
                        <a:srgbClr val="ffffff"/>
                      </a:solidFill>
                      <a:prstDash val="solid"/>
                    </a:lnT>
                    <a:lnB w="5760">
                      <a:solidFill>
                        <a:srgbClr val="ffffff"/>
                      </a:solidFill>
                      <a:prstDash val="solid"/>
                    </a:lnB>
                    <a:solidFill>
                      <a:srgbClr val="d2deef"/>
                    </a:solidFill>
                  </a:tcPr>
                </a:tc>
                <a:tc>
                  <a:txBody>
                    <a:bodyPr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18720">
                      <a:solidFill>
                        <a:srgbClr val="ffffff"/>
                      </a:solidFill>
                      <a:prstDash val="solid"/>
                    </a:lnT>
                    <a:lnB w="5760">
                      <a:solidFill>
                        <a:srgbClr val="ffffff"/>
                      </a:solidFill>
                      <a:prstDash val="solid"/>
                    </a:lnB>
                    <a:solidFill>
                      <a:srgbClr val="d2deef"/>
                    </a:solidFill>
                  </a:tcPr>
                </a:tc>
                <a:tc>
                  <a:txBody>
                    <a:bodyPr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18720">
                      <a:solidFill>
                        <a:srgbClr val="ffffff"/>
                      </a:solidFill>
                      <a:prstDash val="solid"/>
                    </a:lnT>
                    <a:lnB w="5760">
                      <a:solidFill>
                        <a:srgbClr val="ffffff"/>
                      </a:solidFill>
                      <a:prstDash val="solid"/>
                    </a:lnB>
                    <a:solidFill>
                      <a:srgbClr val="d2deef"/>
                    </a:solidFill>
                  </a:tcPr>
                </a:tc>
              </a:tr>
              <a:tr h="457560">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70c0"/>
                          </a:solidFill>
                          <a:uFillTx/>
                          <a:latin typeface="Times New Roman"/>
                          <a:ea typeface="Times New Roman"/>
                        </a:rPr>
                        <a:t>Жұтқыншақ</a:t>
                      </a:r>
                      <a:endParaRPr b="0" lang="ru-RU" sz="24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eaeff7"/>
                    </a:solidFill>
                  </a:tcPr>
                </a:tc>
                <a:tc>
                  <a:txBody>
                    <a:bodyPr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eaeff7"/>
                    </a:solidFill>
                  </a:tcPr>
                </a:tc>
                <a:tc>
                  <a:txBody>
                    <a:bodyPr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eaeff7"/>
                    </a:solidFill>
                  </a:tcPr>
                </a:tc>
                <a:tc>
                  <a:txBody>
                    <a:bodyPr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eaeff7"/>
                    </a:solidFill>
                  </a:tcPr>
                </a:tc>
              </a:tr>
              <a:tr h="457560">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0070c0"/>
                          </a:solidFill>
                          <a:uFillTx/>
                          <a:latin typeface="Times New Roman"/>
                          <a:ea typeface="Times New Roman"/>
                        </a:rPr>
                        <a:t>Жемсау</a:t>
                      </a:r>
                      <a:endParaRPr b="0" lang="ru-RU" sz="24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d2deef"/>
                    </a:solidFill>
                  </a:tcPr>
                </a:tc>
                <a:tc>
                  <a:txBody>
                    <a:bodyPr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d2deef"/>
                    </a:solidFill>
                  </a:tcPr>
                </a:tc>
                <a:tc>
                  <a:txBody>
                    <a:bodyPr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d2deef"/>
                    </a:solidFill>
                  </a:tcPr>
                </a:tc>
                <a:tc>
                  <a:txBody>
                    <a:bodyPr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d2deef"/>
                    </a:solidFill>
                  </a:tcPr>
                </a:tc>
              </a:tr>
              <a:tr h="457560">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70c0"/>
                          </a:solidFill>
                          <a:uFillTx/>
                          <a:latin typeface="Times New Roman"/>
                          <a:ea typeface="Times New Roman"/>
                        </a:rPr>
                        <a:t>өңеш</a:t>
                      </a:r>
                      <a:endParaRPr b="0" lang="ru-RU" sz="24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eaeff7"/>
                    </a:solidFill>
                  </a:tcPr>
                </a:tc>
                <a:tc>
                  <a:txBody>
                    <a:bodyPr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eaeff7"/>
                    </a:solidFill>
                  </a:tcPr>
                </a:tc>
                <a:tc>
                  <a:txBody>
                    <a:bodyPr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eaeff7"/>
                    </a:solidFill>
                  </a:tcPr>
                </a:tc>
                <a:tc>
                  <a:txBody>
                    <a:bodyPr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eaeff7"/>
                    </a:solidFill>
                  </a:tcPr>
                </a:tc>
              </a:tr>
              <a:tr h="457560">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0070c0"/>
                          </a:solidFill>
                          <a:uFillTx/>
                          <a:latin typeface="Times New Roman"/>
                          <a:ea typeface="Times New Roman"/>
                        </a:rPr>
                        <a:t>қарын</a:t>
                      </a:r>
                      <a:endParaRPr b="0" lang="ru-RU" sz="24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d2deef"/>
                    </a:solidFill>
                  </a:tcPr>
                </a:tc>
                <a:tc>
                  <a:txBody>
                    <a:bodyPr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d2deef"/>
                    </a:solidFill>
                  </a:tcPr>
                </a:tc>
                <a:tc>
                  <a:txBody>
                    <a:bodyPr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d2deef"/>
                    </a:solidFill>
                  </a:tcPr>
                </a:tc>
                <a:tc>
                  <a:txBody>
                    <a:bodyPr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d2deef"/>
                    </a:solidFill>
                  </a:tcPr>
                </a:tc>
              </a:tr>
              <a:tr h="420840">
                <a:tc>
                  <a:txBody>
                    <a:bodyPr lIns="68400" rIns="6840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70c0"/>
                          </a:solidFill>
                          <a:uFillTx/>
                          <a:latin typeface="Times New Roman"/>
                          <a:ea typeface="Times New Roman"/>
                        </a:rPr>
                        <a:t>Ортаңғы ішек</a:t>
                      </a:r>
                      <a:endParaRPr b="0" lang="ru-RU" sz="2400" strike="noStrike" u="none">
                        <a:solidFill>
                          <a:srgbClr val="000000"/>
                        </a:solidFill>
                        <a:uFillTx/>
                        <a:latin typeface="Calibri"/>
                      </a:endParaRPr>
                    </a:p>
                  </a:txBody>
                  <a:tcPr anchor="t" marL="68400" marR="6840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eaeff7"/>
                    </a:solidFill>
                  </a:tcPr>
                </a:tc>
                <a:tc>
                  <a:txBody>
                    <a:bodyPr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eaeff7"/>
                    </a:solidFill>
                  </a:tcPr>
                </a:tc>
                <a:tc>
                  <a:txBody>
                    <a:bodyPr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eaeff7"/>
                    </a:solidFill>
                  </a:tcPr>
                </a:tc>
                <a:tc>
                  <a:txBody>
                    <a:bodyPr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eaeff7"/>
                    </a:solidFill>
                  </a:tcPr>
                </a:tc>
              </a:tr>
              <a:tr h="420840">
                <a:tc>
                  <a:txBody>
                    <a:bodyPr lIns="68400" rIns="6840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70c0"/>
                          </a:solidFill>
                          <a:uFillTx/>
                          <a:latin typeface="Times New Roman"/>
                          <a:ea typeface="Times New Roman"/>
                        </a:rPr>
                        <a:t>Аш ішек</a:t>
                      </a:r>
                      <a:endParaRPr b="0" lang="ru-RU" sz="2400" strike="noStrike" u="none">
                        <a:solidFill>
                          <a:srgbClr val="000000"/>
                        </a:solidFill>
                        <a:uFillTx/>
                        <a:latin typeface="Calibri"/>
                      </a:endParaRPr>
                    </a:p>
                  </a:txBody>
                  <a:tcPr anchor="t" marL="68400" marR="6840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d2deef"/>
                    </a:solidFill>
                  </a:tcPr>
                </a:tc>
                <a:tc>
                  <a:txBody>
                    <a:bodyPr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d2deef"/>
                    </a:solidFill>
                  </a:tcPr>
                </a:tc>
                <a:tc>
                  <a:txBody>
                    <a:bodyPr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d2deef"/>
                    </a:solidFill>
                  </a:tcPr>
                </a:tc>
                <a:tc>
                  <a:txBody>
                    <a:bodyPr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d2deef"/>
                    </a:solidFill>
                  </a:tcPr>
                </a:tc>
              </a:tr>
              <a:tr h="420840">
                <a:tc>
                  <a:txBody>
                    <a:bodyPr lIns="68400" rIns="6840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70c0"/>
                          </a:solidFill>
                          <a:uFillTx/>
                          <a:latin typeface="Times New Roman"/>
                          <a:ea typeface="Times New Roman"/>
                        </a:rPr>
                        <a:t>Тоқ ішек</a:t>
                      </a:r>
                      <a:endParaRPr b="0" lang="ru-RU" sz="2400" strike="noStrike" u="none">
                        <a:solidFill>
                          <a:srgbClr val="000000"/>
                        </a:solidFill>
                        <a:uFillTx/>
                        <a:latin typeface="Calibri"/>
                      </a:endParaRPr>
                    </a:p>
                  </a:txBody>
                  <a:tcPr anchor="t" marL="68400" marR="6840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eaeff7"/>
                    </a:solidFill>
                  </a:tcPr>
                </a:tc>
                <a:tc>
                  <a:txBody>
                    <a:bodyPr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eaeff7"/>
                    </a:solidFill>
                  </a:tcPr>
                </a:tc>
                <a:tc>
                  <a:txBody>
                    <a:bodyPr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eaeff7"/>
                    </a:solidFill>
                  </a:tcPr>
                </a:tc>
                <a:tc>
                  <a:txBody>
                    <a:bodyPr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eaeff7"/>
                    </a:solidFill>
                  </a:tcPr>
                </a:tc>
              </a:tr>
              <a:tr h="420840">
                <a:tc>
                  <a:txBody>
                    <a:bodyPr lIns="68400" rIns="6840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70c0"/>
                          </a:solidFill>
                          <a:uFillTx/>
                          <a:latin typeface="Times New Roman"/>
                          <a:ea typeface="Times New Roman"/>
                        </a:rPr>
                        <a:t>Тік ішек/ Аналь тесігі</a:t>
                      </a:r>
                      <a:endParaRPr b="0" lang="ru-RU" sz="2400" strike="noStrike" u="none">
                        <a:solidFill>
                          <a:srgbClr val="000000"/>
                        </a:solidFill>
                        <a:uFillTx/>
                        <a:latin typeface="Calibri"/>
                      </a:endParaRPr>
                    </a:p>
                  </a:txBody>
                  <a:tcPr anchor="t" marL="68400" marR="6840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d2deef"/>
                    </a:solidFill>
                  </a:tcPr>
                </a:tc>
                <a:tc>
                  <a:txBody>
                    <a:bodyPr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d2deef"/>
                    </a:solidFill>
                  </a:tcPr>
                </a:tc>
                <a:tc>
                  <a:txBody>
                    <a:bodyPr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d2deef"/>
                    </a:solidFill>
                  </a:tcPr>
                </a:tc>
                <a:tc>
                  <a:txBody>
                    <a:bodyPr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d2deef"/>
                    </a:solidFill>
                  </a:tcPr>
                </a:tc>
              </a:tr>
              <a:tr h="420840">
                <a:tc>
                  <a:txBody>
                    <a:bodyPr lIns="68400" rIns="6840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70c0"/>
                          </a:solidFill>
                          <a:uFillTx/>
                          <a:latin typeface="Times New Roman"/>
                          <a:ea typeface="Times New Roman"/>
                        </a:rPr>
                        <a:t>Соқыр ішек ұзын</a:t>
                      </a:r>
                      <a:endParaRPr b="0" lang="ru-RU" sz="2400" strike="noStrike" u="none">
                        <a:solidFill>
                          <a:srgbClr val="000000"/>
                        </a:solidFill>
                        <a:uFillTx/>
                        <a:latin typeface="Calibri"/>
                      </a:endParaRPr>
                    </a:p>
                  </a:txBody>
                  <a:tcPr anchor="t" marL="68400" marR="6840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eaeff7"/>
                    </a:solidFill>
                  </a:tcPr>
                </a:tc>
                <a:tc>
                  <a:txBody>
                    <a:bodyPr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eaeff7"/>
                    </a:solidFill>
                  </a:tcPr>
                </a:tc>
                <a:tc>
                  <a:txBody>
                    <a:bodyPr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eaeff7"/>
                    </a:solidFill>
                  </a:tcPr>
                </a:tc>
                <a:tc>
                  <a:txBody>
                    <a:bodyPr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eaeff7"/>
                    </a:solidFill>
                  </a:tcPr>
                </a:tc>
              </a:tr>
              <a:tr h="420840">
                <a:tc>
                  <a:txBody>
                    <a:bodyPr lIns="68400" rIns="6840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70c0"/>
                          </a:solidFill>
                          <a:uFillTx/>
                          <a:latin typeface="Times New Roman"/>
                          <a:ea typeface="Times New Roman"/>
                        </a:rPr>
                        <a:t>Соқыр ішек қысқа </a:t>
                      </a:r>
                      <a:endParaRPr b="0" lang="ru-RU" sz="2400" strike="noStrike" u="none">
                        <a:solidFill>
                          <a:srgbClr val="000000"/>
                        </a:solidFill>
                        <a:uFillTx/>
                        <a:latin typeface="Calibri"/>
                      </a:endParaRPr>
                    </a:p>
                  </a:txBody>
                  <a:tcPr anchor="t" marL="68400" marR="6840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d2deef"/>
                    </a:solidFill>
                  </a:tcPr>
                </a:tc>
                <a:tc>
                  <a:txBody>
                    <a:bodyPr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d2deef"/>
                    </a:solidFill>
                  </a:tcPr>
                </a:tc>
                <a:tc>
                  <a:txBody>
                    <a:bodyPr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d2deef"/>
                    </a:solidFill>
                  </a:tcPr>
                </a:tc>
                <a:tc>
                  <a:txBody>
                    <a:bodyPr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d2deef"/>
                    </a:solidFill>
                  </a:tcPr>
                </a:tc>
              </a:tr>
            </a:tbl>
          </a:graphicData>
        </a:graphic>
      </p:graphicFrame>
      <p:pic>
        <p:nvPicPr>
          <p:cNvPr id="63" name="Рисунок 2" descr=""/>
          <p:cNvPicPr/>
          <p:nvPr/>
        </p:nvPicPr>
        <p:blipFill>
          <a:blip r:embed="rId2"/>
          <a:stretch/>
        </p:blipFill>
        <p:spPr>
          <a:xfrm>
            <a:off x="379440" y="6531120"/>
            <a:ext cx="11553840" cy="21888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 name="TextBox 11"/>
          <p:cNvSpPr/>
          <p:nvPr/>
        </p:nvSpPr>
        <p:spPr>
          <a:xfrm>
            <a:off x="1154160" y="5046840"/>
            <a:ext cx="10620360" cy="161856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4472c4"/>
                </a:solidFill>
                <a:uFillTx/>
                <a:latin typeface="Times New Roman"/>
                <a:ea typeface="Times New Roman"/>
              </a:rPr>
              <a:t>Дескриптор:</a:t>
            </a:r>
            <a:endParaRPr b="0" lang="ru-RU" sz="2000" strike="noStrike" u="none">
              <a:solidFill>
                <a:srgbClr val="000000"/>
              </a:solidFill>
              <a:uFillTx/>
              <a:latin typeface="Calibri"/>
            </a:endParaRPr>
          </a:p>
          <a:p>
            <a:pPr>
              <a:lnSpc>
                <a:spcPct val="100000"/>
              </a:lnSpc>
              <a:buClr>
                <a:srgbClr val="4472c4"/>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4472c4"/>
                </a:solidFill>
                <a:uFillTx/>
                <a:latin typeface="Times New Roman"/>
                <a:ea typeface="Times New Roman"/>
              </a:rPr>
              <a:t>сиыр және адамның асқорыту жүйелерінің бірдей бөліктері  мен әртүрлі бөліктерін салыстырады</a:t>
            </a:r>
            <a:r>
              <a:rPr b="0" lang="kk-KZ" sz="2000" strike="noStrike" u="none">
                <a:solidFill>
                  <a:srgbClr val="000000"/>
                </a:solidFill>
                <a:uFillTx/>
                <a:latin typeface="Times New Roman"/>
                <a:ea typeface="Times New Roman"/>
              </a:rPr>
              <a:t>.</a:t>
            </a:r>
            <a:endParaRPr b="0" lang="ru-RU" sz="20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Calibri"/>
            </a:endParaRPr>
          </a:p>
        </p:txBody>
      </p:sp>
      <p:sp>
        <p:nvSpPr>
          <p:cNvPr id="65" name="Прямоугольник 6"/>
          <p:cNvSpPr/>
          <p:nvPr/>
        </p:nvSpPr>
        <p:spPr>
          <a:xfrm>
            <a:off x="6454800" y="1898640"/>
            <a:ext cx="5376960" cy="22885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4472c4"/>
                </a:solidFill>
                <a:uFillTx/>
                <a:latin typeface="Times New Roman"/>
                <a:ea typeface="Times New Roman"/>
              </a:rPr>
              <a:t>Күйіс қайыратын сиыр және адамның асқорыту жүйелерінің бірдей бөліктері </a:t>
            </a:r>
            <a:r>
              <a:rPr b="0" lang="ru-RU" sz="2400" strike="noStrike" u="none">
                <a:solidFill>
                  <a:srgbClr val="4472c4"/>
                </a:solidFill>
                <a:uFillTx/>
                <a:latin typeface="Times New Roman"/>
                <a:ea typeface="Times New Roman"/>
              </a:rPr>
              <a:t>___________________</a:t>
            </a:r>
            <a:r>
              <a:rPr b="0" lang="en-US" sz="2400" strike="noStrike" u="none">
                <a:solidFill>
                  <a:srgbClr val="4472c4"/>
                </a:solidFill>
                <a:uFillTx/>
                <a:latin typeface="Times New Roman"/>
                <a:ea typeface="Times New Roman"/>
              </a:rPr>
              <a:t>_______________</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4472c4"/>
                </a:solidFill>
                <a:uFillTx/>
                <a:latin typeface="Times New Roman"/>
                <a:ea typeface="Times New Roman"/>
              </a:rPr>
              <a:t>әртүрлі бөліктерін</a:t>
            </a:r>
            <a:r>
              <a:rPr b="0" lang="ru-RU" sz="2400" strike="noStrike" u="none">
                <a:solidFill>
                  <a:srgbClr val="0070c0"/>
                </a:solidFill>
                <a:uFillTx/>
                <a:latin typeface="Times New Roman"/>
                <a:ea typeface="Times New Roman"/>
              </a:rPr>
              <a:t>   __________________________________</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70c0"/>
                </a:solidFill>
                <a:uFillTx/>
                <a:latin typeface="Times New Roman"/>
                <a:ea typeface="Times New Roman"/>
              </a:rPr>
              <a:t>   </a:t>
            </a:r>
            <a:endParaRPr b="0" lang="ru-RU" sz="2400" strike="noStrike" u="none">
              <a:solidFill>
                <a:srgbClr val="000000"/>
              </a:solidFill>
              <a:uFillTx/>
              <a:latin typeface="Calibri"/>
            </a:endParaRPr>
          </a:p>
        </p:txBody>
      </p:sp>
      <p:pic>
        <p:nvPicPr>
          <p:cNvPr id="66" name="Picture 9" descr=""/>
          <p:cNvPicPr/>
          <p:nvPr/>
        </p:nvPicPr>
        <p:blipFill>
          <a:blip r:embed="rId1"/>
          <a:stretch/>
        </p:blipFill>
        <p:spPr>
          <a:xfrm>
            <a:off x="554040" y="1217520"/>
            <a:ext cx="2927520" cy="3578400"/>
          </a:xfrm>
          <a:prstGeom prst="rect">
            <a:avLst/>
          </a:prstGeom>
          <a:ln w="0">
            <a:noFill/>
          </a:ln>
        </p:spPr>
      </p:pic>
      <p:pic>
        <p:nvPicPr>
          <p:cNvPr id="67" name="Picture 10" descr=""/>
          <p:cNvPicPr/>
          <p:nvPr/>
        </p:nvPicPr>
        <p:blipFill>
          <a:blip r:embed="rId2"/>
          <a:stretch/>
        </p:blipFill>
        <p:spPr>
          <a:xfrm>
            <a:off x="3749760" y="1081080"/>
            <a:ext cx="2533680" cy="4046400"/>
          </a:xfrm>
          <a:prstGeom prst="rect">
            <a:avLst/>
          </a:prstGeom>
          <a:ln w="0">
            <a:noFill/>
          </a:ln>
        </p:spPr>
      </p:pic>
      <p:pic>
        <p:nvPicPr>
          <p:cNvPr id="68" name="Рисунок 3" descr=""/>
          <p:cNvPicPr/>
          <p:nvPr/>
        </p:nvPicPr>
        <p:blipFill>
          <a:blip r:embed="rId3"/>
          <a:stretch/>
        </p:blipFill>
        <p:spPr>
          <a:xfrm>
            <a:off x="728640" y="6445080"/>
            <a:ext cx="10712520" cy="128880"/>
          </a:xfrm>
          <a:prstGeom prst="rect">
            <a:avLst/>
          </a:prstGeom>
          <a:ln w="0">
            <a:noFill/>
          </a:ln>
        </p:spPr>
      </p:pic>
      <p:pic>
        <p:nvPicPr>
          <p:cNvPr id="69" name="Рисунок 4" descr=""/>
          <p:cNvPicPr/>
          <p:nvPr/>
        </p:nvPicPr>
        <p:blipFill>
          <a:blip r:embed="rId4"/>
          <a:stretch/>
        </p:blipFill>
        <p:spPr>
          <a:xfrm>
            <a:off x="209520" y="6594480"/>
            <a:ext cx="11565000" cy="49320"/>
          </a:xfrm>
          <a:prstGeom prst="rect">
            <a:avLst/>
          </a:prstGeom>
          <a:ln w="0">
            <a:noFill/>
          </a:ln>
        </p:spPr>
      </p:pic>
      <p:sp>
        <p:nvSpPr>
          <p:cNvPr id="70" name="Прямоугольник 5"/>
          <p:cNvSpPr/>
          <p:nvPr/>
        </p:nvSpPr>
        <p:spPr>
          <a:xfrm>
            <a:off x="0" y="87480"/>
            <a:ext cx="12192120" cy="971280"/>
          </a:xfrm>
          <a:prstGeom prst="rect">
            <a:avLst/>
          </a:prstGeom>
          <a:solidFill>
            <a:srgbClr val="5b9bd5"/>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ffffff"/>
                </a:solidFill>
                <a:uFillTx/>
                <a:latin typeface="Times New Roman"/>
                <a:ea typeface="Times New Roman"/>
              </a:rPr>
              <a:t>3-тапсырма.Күйіс қайыратын сиыр және адамның асқорыту </a:t>
            </a:r>
            <a:endParaRPr b="0" lang="ru-RU" sz="28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ffffff"/>
                </a:solidFill>
                <a:uFillTx/>
                <a:latin typeface="Times New Roman"/>
                <a:ea typeface="Times New Roman"/>
              </a:rPr>
              <a:t>жүйелерінің бірдей </a:t>
            </a:r>
            <a:r>
              <a:rPr b="0" lang="ru-RU" sz="2800" strike="noStrike" u="none">
                <a:solidFill>
                  <a:srgbClr val="ffffff"/>
                </a:solidFill>
                <a:uFillTx/>
                <a:latin typeface="Times New Roman"/>
                <a:ea typeface="Times New Roman"/>
              </a:rPr>
              <a:t>ж</a:t>
            </a:r>
            <a:r>
              <a:rPr b="0" lang="kk-KZ" sz="2800" strike="noStrike" u="none">
                <a:solidFill>
                  <a:srgbClr val="ffffff"/>
                </a:solidFill>
                <a:uFillTx/>
                <a:latin typeface="Times New Roman"/>
                <a:ea typeface="Times New Roman"/>
              </a:rPr>
              <a:t>әне әртүрлі бөліктерін салыстырыңыз.</a:t>
            </a:r>
            <a:endParaRPr b="0" lang="ru-RU" sz="28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ffffff"/>
                </a:solidFill>
                <a:uFillTx/>
                <a:latin typeface="Times New Roman"/>
                <a:ea typeface="Times New Roman"/>
              </a:rPr>
              <a:t>бөліктері</a:t>
            </a:r>
            <a:endParaRPr b="0" lang="ru-RU" sz="2800" strike="noStrike" u="none">
              <a:solidFill>
                <a:srgbClr val="000000"/>
              </a:solidFill>
              <a:uFillTx/>
              <a:latin typeface="Calibri"/>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9235</TotalTime>
  <Application>LibreOffice/24.8.2.1$MacOSX_AARCH64 LibreOffice_project/0f794b6e29741098670a3b95d60478a65d05ef13</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2020-03-31T19:00:45Z</dcterms:created>
  <dc:creator>Admin</dc:creator>
  <dc:description/>
  <dc:language>ru-RU</dc:language>
  <cp:lastModifiedBy>Huawei</cp:lastModifiedBy>
  <dcterms:modified xsi:type="dcterms:W3CDTF">2024-10-31T19:45:57Z</dcterms:modified>
  <cp:revision>615</cp:revision>
  <dc:subject/>
  <dc:title>Презентация PowerPoint</dc:title>
</cp:coreProperties>
</file>