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4" r:id="rId3"/>
    <p:sldId id="282" r:id="rId4"/>
    <p:sldId id="283" r:id="rId5"/>
    <p:sldId id="279" r:id="rId6"/>
    <p:sldId id="276" r:id="rId7"/>
    <p:sldId id="27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  <inkml:channelProperty channel="T" name="resolution" value="1" units="1/dev"/>
        </inkml:channelProperties>
      </inkml:inkSource>
      <inkml:timestamp xml:id="ts0" timeString="2021-04-05T00:35:20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1652 5236 277 0,'0'0'113'0,"0"0"-1"0,0 0-24 0,0 0-19 16,0 0 6-16,0 0 8 0,0 0-16 0,0 0-9 0,0 0-4 15,0 0 2-15,0 0-1 0,0 0-10 0,0 0-4 16,0 0 0-16,0 0-11 0,-10 2 7 0,10-2-13 15,0 0 5-15,0 0-4 0,0 0 2 0,0 0 5 16,0 0-1-16,0 0-2 0,0 0 1 0,0 0-1 16,0 0-3-16,0 0 0 0,0 0-11 0,0 0 8 15,0 0-4-15,0 0 10 0,17 19-9 0,-17-19 7 16,10 9-8-16,-4-6-2 0,-6-3-5 0,13 9 10 0,-7-3 2 16,0 1 1-16,-6-7 0 0,14 9-5 15,-5-3-4-15,5 3 6 0,-2-2-6 0,4 3-3 16,-1-3 2-16,1 0-5 0,-1 1 5 0,-1-1-3 0,3 1 1 15,-1-2-6-15,3 2 5 0,9 4 1 0,-10 2 5 16,3-8 6-16,-2 2-6 0,8 3 3 0,-5-2-8 16,-1 1 6-16,-3-1-1 0,8-1-6 0,-3 1 1 15,-4-3 0-15,8 8 2 0,-5-5-2 0,6 1-4 16,-7 0 1-16,0-5-3 0,-1 4-1 0,7 1 3 16,2-1-2-16,-7 1 3 0,7-2-3 0,-6 1-2 15,-5-1-1-15,11 1 1 0,-8-3-1 0,1 0-2 0,-4-3 0 16,1 3 4-16,-1-3 6 0,3 3-10 15,8 0 5-15,-6-2-6 0,-1 0 2 0,-2-2 1 0,-1 3-3 16,-1-2-1-16,1-1-3 0,2 0 1 0,-1-2 7 16,-2 3-3-16,1-3-1 0,1 0 2 0,-1 0-1 15,0 2-1-15,1-2-2 0,-3 0 4 0,3 0-1 16,-2 2 1-16,3-4 0 0,-3 0-2 0,1 2-1 16,0 0 0-16,1 0 3 0,1 0 2 0,-2 0-5 15,0 0 4-15,2 0-2 0,-3 0-1 0,3 0 3 16,-2 0-6-16,1 2 1 0,1-2 1 0,-3 0 4 15,2 0-5-15,1 0 5 0,-4 0-5 0,3 0 1 16,1 0 3-16,0 0-5 0,-2 0 2 0,2 0 1 16,-2 0 0-16,-1-2-1 0,3 2 2 0,0 0-4 0,-5 0 5 15,3 0-6-15,0 0 6 0,0 0 0 0,2 0-1 16,-3 0 0-16,3 0-4 0,-2 0 3 0,12 0 1 16,-8-3-5-16,0 3 6 0,-6 0-3 0,3-2-1 15,1 0 0-15,-2 1 3 0,1-1 1 0,12-3 3 16,-1 3-8-16,-6-1-4 0,4-2 11 0,-4 1-4 15,-5 2-1-15,-2 1 0 0,3-4 2 0,-5 4-1 16,5-3-2-16,-2 2 1 0,-1 2 0 0,1-4 6 0,1 3-4 16,0-1 1-16,-1 0 1 0,2-2-4 0,6-2 3 15,-5 3-1-15,-3 1 1 0,11-3-4 0,-9 0 3 16,-3 1 0-16,1-1-6 0,-1 0 5 0,-1 0 1 16,2 1-1-16,-4-2 2 0,6 1-1 0,-7 1-7 15,5-4 9-15,-3 5-4 0,1-4 1 0,-1 0-2 16,-1 3 0-16,-1-4 3 0,2 1-2 0,-2 0-2 15,-3-1 7-15,3-1-6 0,1 1 1 0,-3 2 1 16,1 0 0-16,-3-3-2 0,-10 9 3 0,12-12-3 16,-12 12 3-16,11-9 0 0,-11 9 2 0,8-9 0 15,-8 9-6-15,8-10-4 0,-8 10 9 0,0 0-2 0,7-11 5 16,-7 11-4-16,0 0 1 0,7-10-2 0,-7 10-3 16,0 0 4-16,0 0 2 0,6-9-4 0,-6 9 3 15,0 0-7-15,0 0 5 0,0 0-1 0,0 0-1 16,0 0 2-16,6-10-3 0,-6 10 1 0,0 0 2 15,0 0 3-15,0 0-6 0,0 0 2 0,0 0 0 16,0 0 1-16,0 0 0 0,6-10-8 0,-6 10 6 16,0 0 3-16,0 0 1 0,0 0-3 0,0 0 1 0,0 0-2 15,0 0 0-15,0 0 3 0,0 0-2 0,0 0 3 16,4-9-2-16,-4 9 1 0,0 0-1 0,0 0 2 16,0 0-1-16,0 0 2 0,0 0-4 0,0 0 2 15,0 0 1-15,0 0-2 0,0 0 0 0,0 0 3 16,0 0 3-16,0 0-10 0,0 0 5 0,0 0 3 15,0 0-2-15,0 0-4 0,0 0 0 0,0 0 3 16,0 0-3-16,0 0 2 0,0 0 1 0,0 0-2 16,0 0 3-16,9-9 0 0,-9 9-3 0,0 0 2 15,0 0-4-15,0 0 2 0,0 0 0 0,0 0 1 16,0 0-6-16,0 0 4 0,0 0 0 0,0 0 1 0,0 0 3 16,0 0-2-16,0 0 2 0,0 0-4 0,0 0 1 15,0 0 2-15,0 0-2 0,0 0 1 0,0 0-3 16,0 0 3-16,0 0-1 0,0 0-1 0,0 0 4 15,0 0 0-15,0 0-1 0,0 0-6 0,0 0 4 16,0 0 1-16,0 0-2 0,0 0 1 0,0 0-4 16,0 0 8-16,0 0-4 0,0 0 4 0,0 0-4 15,0 0 2-15,0 0-1 0,0 0 4 0,0 0-9 0,0 0 4 16,0 0-3-16,0 0 3 0,0 0 4 0,0 0-6 16,0 0 4-16,0 0-1 0,0 0 1 15,0 0 0-15,0 0-4 0,0 0 3 0,0 0-5 0,0 0 8 16,0 0-7-16,0 0 4 0,0 0 0 0,0 0-1 15,0 0 1-15,0 0-2 0,0 0 0 0,0 0-1 16,0 0 2-16,0 0-2 0,0 0 3 0,0 0-3 16,0 0 2-16,0 0-2 0,0 0-2 0,0 0 4 15,0 0 1-15,0 0 0 0,0 0 2 0,0 0-1 16,0 0 0-16,0 0-2 0,0 0-1 0,0 0 0 16,0 0 2-16,0 0-10 0,0 0 10 0,0 0-4 0,0 0 3 15,0 0 3-15,0 0-7 0,0 0 9 0,0 0-4 16,0 0-3-16,0 0 1 0,0 0 1 15,0 0-4-15,0 0 6 0,0 0-4 0,0 0 4 0,0 0-2 16,0 0-2-16,0 0 2 0,0 0 0 0,0 0-6 16,0 0 6-16,0 0-8 0,0 0 2 0,0 0-7 15,0 0-1-15,0 0 0 0,0 0-9 0,0 0-3 16,0 0-10-16,0 0-7 0,0 0-11 0,0 0-13 0,0 0-14 16,0 0-16-16,0 0-42 0,0 0-116 15,0 0-302-15,0 0 86 0</inkml:trace>
  <inkml:trace contextRef="#ctx0" brushRef="#br0" timeOffset="4535.9991">6501 9164 226 0,'0'0'77'0,"0"0"-8"0,-12-4-5 15,12 4-5-15,0 0-1 0,0 0 0 0,0 0-13 16,-11-3 1-16,11 3-7 0,0 0 4 0,0 0-2 16,0 0-7-16,0 0 4 0,0 0-2 0,0 0-6 15,0 0-2-15,0 0-4 0,0 0 2 0,-10-4-8 16,10 4-2-16,0 0-4 0,0 0 3 0,0 0-1 15,0 0 2-15,0 0 0 0,0 0 4 0,0 0-4 0,0 0 5 16,0 0 6-16,0 0-4 0,0 0 2 0,0 0-6 16,0 0 2-16,-2 19-9 0,2-19-1 15,4 10 6-15,-4-10 0 0,8 16-4 0,-6-8 6 0,3-2-8 16,1 1 6-16,2 6-2 0,2-1-1 0,3-1 0 16,-5 0 2-16,2 1-5 0,0 0 2 0,2-1-4 15,1 0 3-15,1 1 0 0,-2-2-1 0,3 1 0 16,-1-2-5-16,3 1 4 0,-3 1-3 0,1-1 3 15,3 2 6-15,-2-3-4 0,3 0 1 0,-1 1-3 16,9 1 1-16,2 0 3 0,-6-3-2 0,-1-3-2 16,9 2-5-16,-2 0 3 0,2 3 5 0,-2-5-2 0,1 3 3 15,-6-6-7-15,9 3 2 0,1-1-4 0,1 0 6 16,-3-1-3-16,3 0-4 0,0 4 4 0,0-4-5 16,1 4 2-16,4-5 0 0,-3 3 1 0,0-3-2 15,1 5 3-15,4-4-5 0,-5 1 3 0,1 2-5 16,-1-3 2-16,-1-1 2 0,1 2 1 0,-3-1-4 15,5-1 4-15,-4 1-1 0,1-3-7 0,-3 0 8 16,-1-3 0-16,3 3-2 0,-2-2 1 0,-2 1-3 0,-1-1 5 16,3-2-6-16,-6 0 1 0,2-1-1 15,0 1 2-15,1-1 2 0,3-2 0 0,-2 0-7 0,0-2 9 16,0 2-1-16,-9 0 2 0,7-3-10 0,-2 1 4 16,-5 2-1-16,7 0 6 0,-5-2-3 0,-5 2 3 15,-3 2-7-15,1 2 3 0,1-5-3 0,1 4 5 16,0-3-2-16,-3 1 1 0,2 0-3 0,0 1 0 15,-1-1-4-15,2 0 1 0,-1-2 7 0,1 4-1 16,-1-5-1-16,-1 3 0 0,-2 1 0 0,4-1 1 16,-2-1-1-16,-5 3-4 0,0 0 1 0,5-1-1 15,-5 2 0-15,3-2 2 0,-1 1 0 0,-3 1 2 16,-1-1-1-16,-10 4-2 0,20-3 1 0,-6-2-4 0,1 0 4 16,-3 2 2-16,2-3-2 0,-1 3 4 0,1-3-3 15,3 0 0-15,-3-1 1 0,3 1-4 0,-2 0 2 16,2-2 2-16,-3 1 1 0,1-3-2 0,-3 3 6 15,5-2-4-15,-7 3-2 0,1 0 1 0,-1 1-4 16,-10 5 4-16,14-8-1 0,-7 4-5 0,-7 4 2 16,13-8 3-16,-7 4-1 0,-6 4 2 0,13-8-2 15,-13 8 0-15,10-5-1 0,-10 5 0 0,10-6 5 16,-10 6 0-16,0 0-4 0,11-7-1 0,-11 7 4 0,6-4-6 16,-6 4 8-16,0 0-4 0,10-7 1 0,-10 7 2 15,0 0-1-15,0 0-5 0,8-4 4 0,-8 4-1 16,0 0 4-16,0 0-11 0,0 0 11 0,0 0-2 15,7-8-4-15,-7 8 6 0,0 0-5 0,0 0 0 16,0 0 0-16,0 0 2 0,0 0-3 0,6-7 3 16,-6 7 1-16,0 0-4 0,0 0 3 0,0 0-2 15,0 0 7-15,0 0-6 0,0 0 3 0,0 0-6 0,0 0 3 16,0 0 0-16,0 0-1 0,0 0-1 0,0 0 2 16,8-5 0-16,-8 5-1 0,0 0-2 15,0 0-1-15,0 0-5 0,0 0-13 0,0 0-10 0,0 0-5 16,0 0-17-16,0 0-18 0,0 0-10 0,0 0-19 15,0 0-107-15,0 0-248 0,0 0 71 0</inkml:trace>
  <inkml:trace contextRef="#ctx0" brushRef="#br0" timeOffset="5499.9977">8709 9145 286 0,'0'0'89'0,"0"0"-7"15,0 0-7-15,0 0-5 0,0 0-12 0,0 0-8 0,0 0-9 16,0 0-1-16,0 0-11 0,0 0-11 0,0 0 9 16,0 0-4-16,0 0-6 0,0 0 6 0,0 0-5 15,0 0-6-15,0 0-4 0,0 0-14 0,0 0-1 16,0 0 0-16,0 0-7 0,0 0-3 0,0 0-7 16,0 0-4-16,0 0-7 0,0 0-9 0,0 0-45 15,0 0-103-15,0 0 35 0</inkml:trace>
  <inkml:trace contextRef="#ctx0" brushRef="#br0" timeOffset="12305.9991">11978 9295 333 0,'0'0'117'0,"0"0"-12"15,0 0-8-15,16 0-2 0,-16 0 1 0,0 0-17 16,0 0-6-16,0 0-3 0,0 0-3 0,0 0-3 16,0 0-8-16,17 2 1 0,-17-2-8 0,0 0 9 15,0 0-5-15,0 0-1 0,10 2-4 0,-10-2-8 16,0 0 5-16,0 0 1 0,10 4-1 0,-10-4-2 15,0 0 2-15,11 4-5 0,-11-4-1 0,6 5-2 16,-6-5-6-16,6 4-1 0,-6-4 1 0,8 3-2 0,-8-3 7 16,8 8 6-16,-8-8-5 0,8 5-1 15,-8-5-1-15,6 7-9 0,-6-7-5 0,10 6 4 0,-3-2-3 16,-3 3 2-16,4-3-4 0,-2 4 7 0,0-5 6 16,1 3-7-16,1-1-1 0,-2 1 2 0,9 3-4 15,-3 3-3-15,0-4-6 0,3 1 5 0,-1 1 0 16,-2-1-1-16,2 1-4 0,5-1-4 0,-3-1 4 15,-1 2-4-15,1-1 5 0,1 1-5 0,-1-1-2 16,3-1-1-16,-3-1 5 0,0 3-4 0,3-3 2 16,-1 0-1-16,-1 0 1 0,2 1-2 0,7 3-7 15,-4-2 9-15,-1-3-5 0,-3-1 1 0,3 0 1 0,10 2 3 16,-2-2-6-16,-5-2 2 0,-3 1-1 16,-1-2-2-16,1-1 6 0,8 1-3 0,4 0-1 0,-9-2 2 15,-1 2-2-15,8-2 0 0,-5-2-2 0,-5 2 4 16,10 0-2-16,-9 0-2 0,1 0 9 0,8-2-3 15,0 2 5-15,-7-2-4 0,-3 2 2 0,-3-1 0 16,2 1-7-16,9 0 1 0,-4-2 0 0,-2 2 2 16,-4 0-1-16,11 0-2 0,-6 0 1 0,-1 0 2 15,-2 0-3-15,10 2-6 0,-8-4 3 0,7 2 2 16,-6-2 0-16,-1 2 1 0,-4 0 0 0,12-2-5 0,-8 1 6 16,6-1-1-16,-4 0-2 0,-2-1-3 0,8 3 2 15,-2-2-1-15,-5 0 1 0,-4-1 0 0,1 1 0 16,0-1 0-16,8 1 0 0,-4 1-1 0,3-1 2 15,-2-2-3-15,-5 2 2 0,10 0 0 0,-6-2 2 16,-4 2 0-16,-2 1-3 0,2-1-2 0,-2 0 3 16,12 2 2-16,-7-4-1 0,-3 4-3 0,-1-2 0 15,0 1-2-15,1 1 6 0,0-3-2 0,10-2-1 0,-6 3-3 16,-3 0 2-16,-2 1 2 0,-1-1 1 0,1-3-4 16,1 3 4-16,0-1-5 0,8-1 6 0,-8 0-2 15,2 1 0-15,-6 2-2 0,1-1 1 0,1 0-5 16,-1 0 4-16,1-1 1 0,-4-1 1 0,0 2 1 15,2-2 0-15,-1 0-2 0,1-1-2 0,-3 1 1 16,1-2 3-16,1 1-2 0,1-3 0 0,-3 1-1 16,3 3 4-16,-6-4-2 0,4 0 2 0,-1 1-3 15,3 1-4-15,-1-2 4 0,-5 1 0 0,-1 3-2 16,-2-2 2-16,-2 1 0 0,3-2-1 0,-9 7 0 0,12-11 2 16,-4 5-2-16,-2 1 0 0,2-3-1 0,-2 3 2 15,-2-3-2-15,-4 8 3 0,12-13 1 0,-7 6-1 16,-1 0 0-16,0 0-4 0,-4 7 0 0,8-14 3 15,-2 7 0-15,-6 7-1 0,7-11 3 0,-5 3-1 16,-2 8-5-16,8-9 4 0,-8 9-1 0,4-9 0 16,-4 9-1-16,4-9 2 0,-4 9-1 0,4-8 1 15,-4 8-2-15,0 0-1 0,0 0 5 0,4-7-1 0,-4 7-2 16,0 0 0-16,0 0-1 0,7-8 0 0,-7 8 1 16,0 0 1-16,0 0-1 0,0 0 1 15,4-9-7-15,-4 9 4 0,0 0-6 0,0 0-12 0,0 0 2 16,0 0-5-16,0 0-10 0,0 0-11 15,0 0-12-15,0 0-17 0,0 0-11 0,0 0-18 0,0 0-11 16,0 0-32-16,0 0-180 0,0 0-386 0,0 0 110 16</inkml:trace>
  <inkml:trace contextRef="#ctx0" brushRef="#br0" timeOffset="23785.9975">18440 10339 355 0,'0'0'161'0,"-10"-2"-17"0,10 2-13 16,0 0-11-16,0 0-6 0,0 0-14 0,0 0 0 0,-8-4-10 15,8 4-2-15,0 0-7 0,0 0-9 0,0 0-1 16,0 0-2-16,0 0-2 0,0 0-3 0,0 0-2 15,-10-2 3-15,10 2-7 0,0 0-1 0,0 0-7 16,0 0 0-16,0 0-3 0,0 0 0 0,0 0-7 16,0 0 2-16,0 0 0 0,0 0-3 0,0 0-2 15,0 0 1-15,0 0-3 0,0 0 3 0,-7-2-4 0,7 2-1 16,0 0-1-16,0 0-2 0,0 0-1 0,0 0-2 16,0 0-4-16,15 10-1 0,-11-6 1 15,2-2-2-15,0 5-3 0,1-2 0 0,-1-2 2 0,2 6 0 16,3-1-2-16,0 0-10 0,-1-1 4 0,2 2 4 15,3 1 5-15,2-1-6 0,-1 1-2 0,1 2-1 16,12 1 0-16,-11 0-1 0,2-5 3 0,7 4-5 16,-2 2-1-16,3-4-1 0,-5 0-1 0,-2-3-2 15,-4 0 0-15,10 5 2 0,6-4 1 0,1 0-2 16,-6 0-1-16,5-3 0 0,-4 0 3 0,4 3-5 16,-4-4 1-16,1-2-2 0,1-1 1 0,0 3 4 0,0-2-2 15,0 0-8-15,-1 0 6 0,-6-2 1 0,10 0-4 16,-1 0-14-16,-2-2 0 0,-3 6 0 0,-6-6 2 15,1 5 1-15,-2-3 3 0,-1 0-1 0,1 2 3 16,-2 0-1-16,13 2 3 0,-1-3 9 0,0 1-1 16,2 1 4-16,-3-1-6 0,1-2 3 0,4 0 3 15,0 0 0-15,-4 0-3 0,5 0-1 0,2 0-1 0,1-2 3 16,0-1 0-16,0 0-4 0,2 2-1 0,23-6 4 16,-20 4 2-16,-4-3-8 0,1 1 2 15,-1 1 0-15,-4 2 2 0,7-3-2 0,-4 0 0 0,0 0 0 16,-2 2-1-16,2-4 3 0,-2 5-3 0,-3-5 0 15,0 2 0-15,3 0 4 0,-4-5-4 0,-1 5 1 16,3-2-2-16,-4 1 1 0,2-2 0 0,-3 1 0 16,3-3 0-16,-2 2 1 0,2-1-1 0,-2 1-1 15,-3-1 1-15,1 1 1 0,0-1 0 0,-6 2 4 16,0-1-7-16,-7 3 1 0,0-3 2 0,2 0-3 16,-3 3 3-16,1 0-2 0,-1-1 1 0,-3 2-2 15,1 1 5-15,3-3 1 0,-3 3-4 0,-1-2-1 16,-2-2 0-16,-2 5 1 0,0-3 1 0,2 3-1 0,-1-1 0 15,7-4 0-15,-4 3 2 0,-1-2-2 0,-1 2 1 16,1 1-1-16,-3-1 2 0,-2 2-1 0,-6 2 0 16,14-8-1-16,-9 7 5 0,-5 1-5 0,10-4 0 15,-10 4 0-15,6-2 3 0,-6 2-3 0,0 0 2 16,7-6 0-16,-7 6 2 0,0 0-3 0,0 0 1 0,7-2 2 16,-7 2 1-16,0 0 4 0,0 0 3 15,0 0 0-15,0 0 1 0,0 0 5 0,8-3-2 0,-8 3 0 16,0 0 0-16,0 0-3 0,0 0-2 0,0 0-1 15,0 0 2-15,0 0 0 0,0 0-4 0,0 0 0 16,4-5 0-16,-4 5-1 0,0 0-3 0,0 0 4 16,0 0-5-16,0 0 2 0,0 0-1 0,0 0-2 15,0 0 3-15,0 0-2 0,0 0 1 0,2-7-3 16,-2 7 1-16,0 0 1 0,0 0 0 0,0 0-3 16,0 0 6-16,0 0-5 0,0 0 0 0,0 0 1 15,0 0-3-15,0 0 3 0,0 0 1 0,0 0-3 0,0 0 0 16,0 0 2-16,0 0-1 0,0 0 1 0,0 0 0 15,0 0-2-15,0 0 0 0,0 0 1 0,0 0 1 16,0 0 2-16,0 0-3 0,0 0 0 0,0 0 0 16,0 0 0-16,0 0 2 0,0 0-4 0,0 0 4 15,0 0-3-15,0 0 0 0,0-9 0 0,0 9 0 16,0 0 3-16,0 0-2 0,0 0 0 0,0 0-4 0,0 0 5 16,0 0 2-16,0 0-3 0,0 0-3 15,0 0-6-15,0 0-11 0,0 0-15 0,0 0-17 0,0 0-18 16,0 0-29-16,0 0-31 0,0 0-35 0,0 0-207 15,0 0-443-15,-10-6 123 0</inkml:trace>
  <inkml:trace contextRef="#ctx0" brushRef="#br0" timeOffset="31833.9988">23855 10326 367 0,'0'0'151'0,"0"0"-12"15,0 0-10-15,0 0-14 0,0 0-11 0,0 0 0 16,0 0-4-16,0 0-13 0,0 0-6 0,0 0 2 16,0 0-10-16,0 0-6 0,0 0-1 0,0 0-3 15,0 0-7-15,0 0-4 0,0 0-1 0,0 0-8 0,0 0-2 16,-7-10-5-16,7 10 0 0,0 0-4 15,0 0-6-15,0 0-3 0,0 0 5 0,0 0 4 16,0 0 5-16,0 0-5 0,0 0 0 0,0 0 0 0,0 0-2 16,0 0-3-16,0 0-4 0,0 0 4 0,21 15 0 15,-21-15 0-15,9 8-2 0,-3-4-3 0,0-2 1 16,0 3 0-16,0 0-4 0,3 0 2 0,-1 1-1 16,0-3 0-16,0 3 1 0,1 0-2 0,5 2-1 15,1 1-1-15,-3-6 1 0,-3 2-1 0,6 4 2 16,-5-1-9-16,5-1 5 0,-3 2 1 0,1-2 2 15,1 0-7-15,3-1-3 0,-5 2 7 0,5-3 1 16,-3 2-1-16,-3-1 0 0,0-1-2 0,5 0-1 0,1 2 0 16,-3-2-2-16,1 0 3 0,1 1-5 0,3-2 4 15,0 1-3-15,-4-1 1 0,2 0-2 0,1 0 2 16,-1-1-3-16,3 1 0 0,-3 1 0 0,2-3 2 16,-1 1-5-16,2-1 1 0,-2 3-1 0,1-3 2 15,0 1 0-15,1 1-3 0,-1-3 2 0,0 3-4 16,-1-2 4-16,0-1-5 0,2 1 3 0,-3 1-3 15,2-3 3-15,-1 1-4 0,1 1 2 0,-1 0 2 16,3 0 0-16,-3 0-7 0,2 1 5 0,9 1 8 0,2-2 3 16,-4 2 5-16,3-1-5 0,-1 1 1 0,-4 0-1 15,-2-1 0-15,8 0-3 0,-4-1 1 0,3 5-3 16,3-2-2-16,-4-1 1 0,6 3-6 0,-5-3 5 16,-1 1 0-16,2-1-2 0,0-2 3 0,0 2-1 15,-9 0-2-15,11-4 1 0,-2 3-5 0,0 1 3 16,0-4 2-16,-3 3-1 0,1-3 3 0,-2 0-3 15,-5 0 0-15,-1 0 0 0,0-1-4 0,7-1 4 0,3-2-2 16,-5 4-1-16,3-3 4 0,2 0-3 0,-7-2 2 16,-1 3-6-16,-4-2 3 0,-1 3 4 15,13-5-2-15,-6 2-3 0,-3 0 2 0,-2 1-3 0,11-4 3 16,-8 2-3-16,-2 1 2 0,0 1-1 0,6-6 2 16,-4 2-1-16,-2 1 1 0,-5 1-1 0,5-1 2 15,-2 0-1-15,1 1-4 0,-3 1-1 0,-2-1 7 16,2 0-1-16,0 0-1 0,-3 0 0 0,3 0-1 15,-5-3 0-15,0 4 0 0,3-3 2 0,-1 3-4 16,-3-2 3-16,4 1-1 0,0-2 1 0,-1 2-3 16,3-4 2-16,-1 2-1 0,1 2 3 0,1-2-3 0,-1 1 1 15,0-3 1-15,0 3 1 0,-2-1-2 0,1 1 0 16,1 1-3-16,-5 0 4 0,3 0-1 0,1 0 0 16,-6-1 0-16,3 3-2 0,-5-3 2 0,-8 6-1 15,15-5 0-15,-12 1 0 0,-3 4-1 0,10-4-1 16,-10 4 1-16,0 0-5 0,8-6-5 0,-8 6-2 15,0 0-4-15,4-5 0 0,-4 5-3 0,0 0-10 16,0 0-5-16,5-9-9 0,-5 9-7 0,0 0-19 0,0 0-8 16,0 0-5-16,0 0-20 0,0 0-14 15,-7-12-25-15,7 12-184 0,-8-3-392 0,8 3 111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  <inkml:channelProperty channel="T" name="resolution" value="1" units="1/dev"/>
        </inkml:channelProperties>
      </inkml:inkSource>
      <inkml:timestamp xml:id="ts0" timeString="2021-04-05T00:36:25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8384 3280 372 0,'0'0'164'0,"0"0"-26"0,0 0-13 16,0 0-20-16,0 0 3 0,6-3-8 0,-6 3-7 15,0 0-3-15,0 0-10 0,0 0-2 0,0 0 2 16,0 0-4-16,2-5-3 0,-2 5-3 0,0 0-1 16,0 0-6-16,0 0 3 0,3-6-7 0,-3 6 2 15,0 0-1-15,0 0-8 0,0 0 1 0,0 0-1 16,0 0-1-16,0 0-5 0,0-7-1 0,0 7-1 15,0 0-8-15,0 0 7 0,0 0-5 0,0 0-9 0,0 0 5 16,0 0-3-16,0 0-7 0,0 0-1 0,0 0-4 16,0 0 0-16,0 0-3 0,-3-10 0 15,3 10 0-15,0 0-3 0,0 0 0 0,0 0-2 0,0 0-2 16,0 0 3-16,0 0-2 0,-18 2-1 0,18-2-2 16,0 0-1-16,0 0-1 0,-13 8-2 0,13-8 5 15,0 0-3-15,-14 9 2 0,8-5-3 0,0-1 1 16,-1 2-2-16,-1 2-1 0,4 0 1 0,-2-2 3 15,0 2-3-15,-1 1-1 0,5-1 1 0,-4 1 3 16,-1 6-4-16,-1-1 1 0,1 1 1 0,1-3 4 16,0 4-8-16,2-1 3 0,-2-4 0 0,4 4-2 0,-3-1 0 15,1 0 0-15,2 0 4 0,0-1-3 0,0 3 0 16,2-1 1-16,-2 1 2 0,4-1-4 0,-2 1 2 16,2 2 0-16,0-4 2 0,2 2-1 0,-2-4-2 15,0 0 2-15,5 3-3 0,-3-1-1 0,2 2 6 16,0-5-4-16,2 2-3 0,1-1 2 0,-5-3 0 15,1 1 4-15,1-3-2 0,0 1 0 0,9 1 2 16,-3-4-1-16,-1 3 3 0,-1-4 7 0,-2 4 2 0,11-4-3 16,-7 1-2-16,7-3 5 0,-5-1-7 15,4 0 3-15,1 0-1 0,-1-1-2 0,1-3-1 0,-3 1 0 16,3-6 1-16,2 6-1 0,-3-6-1 0,-2 1-6 16,2 1 8-16,-1-3-3 0,0 2-3 0,1-1-3 15,-3-3 6-15,-3 0-4 0,2 2-2 0,-1-2 6 16,-1 0 0-16,0-1-1 0,-2-3-3 0,-2 4-2 15,1-1 2-15,-1-2-4 0,-2 1 7 0,-2 2-6 16,-2-4 3-16,0 3-2 0,0-4 3 0,-2 3-3 16,0-2 1-16,-2 2 0 0,0-3 3 0,-2 3-6 0,2-3 2 15,-6 0 0-15,-1 2 0 0,5-2 0 0,-4 2 4 16,0-3-4-16,0 4-3 0,0-1 0 0,0-2 2 16,0 3-3-16,-1 0 5 0,-1 2-2 0,0-2-1 15,4 5 4-15,-3 0-5 0,1 4 2 0,-2-1 2 16,-3-1-3-16,3 1 1 0,0 2-4 0,-1 0 2 15,11 4 4-15,-18-3-1 0,18 3 2 0,-24 1-3 16,7 3 0-16,1 2 1 0,1-2-3 0,-3 2 5 0,1 3-4 16,3 0-1-16,-3-1 0 0,4 4 3 15,0-1-1-15,-1 2-15 0,3 0-12 0,1 1-13 16,0-2-14-16,-3 1-20 0,5 2-8 0,-2-2-25 0,-1 2-13 16,3-1-23-16,0 1-203 0,0-2-415 0,3 2 116 15</inkml:trace>
  <inkml:trace contextRef="#ctx0" brushRef="#br0" timeOffset="378.5852">7895 4341 399 0,'-8'7'223'0,"8"-7"-21"0,0 0-15 0,-6 6-21 15,6-6-15-15,0 0-10 0,0 0-15 0,0 0-12 0,0 0-7 16,0 0-14-16,0 0-14 0,0 0-5 0,0 0-11 16,24 3-5-16,-5-3-6 0,0-3-6 0,12-1-4 15,-3 0-2-15,5-3-8 0,2 3 2 0,2-1-7 0,-2 0-12 16,1-2-20-16,2 3-25 0,-1-1-23 0,-1 4-22 16,1-4-32-16,-2 3-25 0,-1 0-142 0,-1-4-325 15,-3 5 91-15</inkml:trace>
  <inkml:trace contextRef="#ctx0" brushRef="#br0" timeOffset="990.661">8601 4417 319 0,'0'0'250'0,"0"0"-25"0,-21-6-15 0,21 6-22 16,0 0-16-16,-13-6-19 0,13 6-20 0,-6-5-11 15,6 5-12-15,-2-9-15 0,2 9-10 0,2-13-10 16,0 6-4-16,4-5-8 0,3 1-8 0,-4 2-2 16,1 1-14-16,6-3-4 0,1 5-2 0,-3 0 2 15,5-3-8-15,-5 3-2 0,2 2-2 0,-1 2-3 16,-11 2-1-16,14-3-3 0,-14 3 1 0,0 0-4 0,21 7-1 16,-17 1-1-16,-2-4 2 0,0 6-3 0,0 5-1 15,-4 2 1-15,-2 1-6 0,-2 7 7 0,-5 1-5 16,-1 1 3-16,2-4 4 0,-3-2 3 0,3-4 2 15,-7 5 2-15,7-4-3 0,-4 0 1 0,3-4-3 16,3-2 1-16,0 0-6 0,0-3 2 0,2 0 7 16,0-1-5-16,4-2-1 0,2-6 7 0,-6 8-6 15,6-8 2-15,-6 7-4 0,6-7 1 0,-5 4-2 16,5-4-1-16,0 0 0 0,0 0 1 0,0 0-3 16,0 0-1-16,0 0-2 0,0 0 1 0,0 0 0 0,0 0-1 15,0 0-2-15,0 0 1 0,27-12-3 0,-27 12 2 16,16-7-3-16,-8 2 3 0,2 4-2 0,9-3 2 15,-7 2 1-15,-1 0-3 0,5 2 0 0,-16 0-1 16,25 2 0-16,-15 1 0 0,5 4-2 0,-3-2 5 16,0 2-6-16,-2 2 0 0,2 1 4 0,-1 1 0 15,-3 2 2-15,0 0-2 0,-1-1-2 0,1 5 1 16,-2 0 3-16,-4 0 0 0,2-1 1 0,-2 1-3 0,-2 0 6 16,-2 1 6-16,2-2 0 0,-6 11 4 15,0-7 14-15,0-1-7 0,-3-5 1 0,3 1 0 16,0-2 4-16,-2 0 2 0,-3-2 6 0,1 2 1 0,0-2-2 15,0 0-2-15,-2-1-6 0,0-5-3 0,-3 2-2 16,-4-2 0-16,3 2-1 0,-5-5-4 0,3-2 1 16,-3 3-3-16,1-3-5 0,2-3 2 0,-3 1-3 15,2-5-24-15,-10-1-25 0,0-4-23 0,8-1-27 16,2 4-28-16,3-2-43 0,-1 2-43 0,3-4-210 16,1 2-495-16,5 0 136 0</inkml:trace>
  <inkml:trace contextRef="#ctx0" brushRef="#br0" timeOffset="1928.078">13033 3352 379 0,'0'0'187'0,"-6"-2"-22"0,6 2-12 15,0 0-16-15,0 0-19 0,-10-2-11 0,10 2-15 16,0 0-5-16,0 0-12 0,0 0-11 0,0 0-4 16,-13 4-1-16,13-4-5 0,-6 8-4 0,2-2-8 15,0 1 1-15,2 2 0 0,0 5 0 0,-2 3-9 16,2-3-1-16,0 2-5 0,4 0-2 0,0 0-1 15,-2-3-3-15,2 1 1 0,0 1-5 0,2-3 2 16,-2 2-4-16,2-4-3 0,2 0 5 0,-2-2-7 0,3-2 10 16,-1-1 2-16,0 1-4 0,4-1 0 15,-1-3-4-15,7 2 2 0,-3-2 2 0,2-4-5 0,4 0-2 16,-3-2 5-16,1 0 5 0,4-3-7 0,5-4 3 16,-5 0 3-16,5-3-1 0,-9 0 0 0,-1 3 1 15,-4 4 1-15,1-5 2 0,-1 1-5 0,-3-2 4 16,-3 5 4-16,0-3-2 0,0-1-3 0,-2-1 3 15,-2 2-4-15,0-3 1 0,-2 1-1 0,0 4-1 16,0-3 0-16,-2 3 1 0,-4-5-7 0,0 3 3 16,0-1-1-16,-5 1-7 0,1-1 4 0,0 0-3 0,-5 0-3 15,3 3 4-15,-3-1-3 0,3 4 0 0,-1-2-5 16,-2 1 0-16,3 3 1 0,-1 3 1 0,3-4-5 16,10 5-1-16,-19-3 3 0,19 3-1 0,-16 3 2 15,16-3 1-15,-19 6-5 0,11 0 3 0,-7 3-5 16,8-2-19-16,-5 8-17 0,1-2-18 0,5-2-21 15,-2 6-16-15,2 0-23 0,2 0-30 0,-3-1-182 16,1 0-390-16,4 12 108 0</inkml:trace>
  <inkml:trace contextRef="#ctx0" brushRef="#br0" timeOffset="2197.1558">12629 4221 427 0,'0'0'242'0,"0"0"-30"0,0 0-28 0,0 0-24 15,0 0-15-15,0 0-15 0,0 0-14 0,0 0-4 16,0 0-12-16,0 0-11 0,47-8-8 0,-18-1-6 15,4 3-14-15,2-1 0 0,-1-1-8 0,5 0-21 16,5 3-29-16,-1 1-30 0,-1-3-38 0,2 4-45 16,-3-4-165-16,2 7-329 0,19-3 93 0</inkml:trace>
  <inkml:trace contextRef="#ctx0" brushRef="#br0" timeOffset="2798.1579">13329 4474 289 0,'-10'-10'288'15,"-1"1"-52"-15,3 2-29 0,2-5-29 0,2 3-22 16,0 2-19-16,2-2-6 0,2 0-16 0,0-7-18 16,2 1 0-16,2 1-6 0,2-2-3 0,0-1-11 15,5 2-8-15,-1 2-5 0,2 1-7 0,1 2-12 16,-1-1-1-16,3 3-5 0,-6 1-5 0,1 5-7 15,-10 2 1-15,17 0-2 0,-17 0-4 0,0 0-2 16,16 11 1-16,-14-5-1 0,0 9-3 0,-2-1-4 16,-2 3 0-16,-6 13 1 0,-2-1 0 0,-3 3 2 0,-3 0 3 15,0-3 4-15,-6 2-2 0,1-2-1 0,0-6 6 16,-2 5-1-16,3-7-4 0,-3 0 1 0,1 0 6 16,4-9 3-16,3 1-2 0,3-3-5 0,-3-3 3 15,1 2 0-15,6-4-4 0,-3 2-2 0,3-5-2 16,8-2 2-16,-17 3-4 0,17-3 1 0,0 0-4 15,-15-3 0-15,15 3-2 0,0 0 3 0,-8-6-8 16,8 6 1-16,-2-8-4 0,2 8 5 0,2-15-3 16,-2 15-1-16,8-12 0 0,-4 4-1 0,1 2 1 0,1-1 1 15,1 2-4-15,5-4-1 0,-2 1 0 0,1 3 3 16,-1 1-2-16,-10 4-3 0,17-4 1 16,-9 2 1-16,-8 2-3 0,16 0 3 0,-16 0-2 0,17 4 1 15,-7-2 1-15,-1 2-2 0,-1-1 1 0,-3 3 1 16,3-1-1-16,-1 0 3 0,5 5-3 0,-4-1 0 15,0-1 2-15,1-1-2 0,-3 0 0 0,0-1 2 16,0 2 0-16,-2-2 1 0,3 1 0 0,-3 0-2 16,4-2 5-16,-2 2-3 0,-2-3-2 0,3 2 3 15,-1-1 4-15,0 1 1 0,-6-6-2 0,15 10 1 0,-8-7 2 16,1 3-7-16,-8-6 6 0,25 6-7 0,-11-1 1 16,3-3 5-16,-3 1-6 0,1-3 3 0,1 2-2 15,-16-2-1-15,29-2-2 0,-13-1 0 0,2 1-19 16,-1 0-17-16,2-1-19 0,-3 1-29 0,1-2-34 15,-1 0-27-15,3-1-59 0,-6 0-177 0,6-2-456 16,-3 2 127-16</inkml:trace>
  <inkml:trace contextRef="#ctx0" brushRef="#br0" timeOffset="3744.1566">19919 3231 266 0,'-8'-4'219'0,"8"4"-26"0,-6-4-24 0,6 4-14 15,0 0-17-15,-9-4-8 0,9 4-2 0,0 0-8 16,-10-2-15-16,10 2-10 0,0 0-14 15,-8-3-5-15,8 3-8 0,0 0-9 0,0 0 1 0,0 0-4 16,-15 5 5-16,11 3 0 0,-2-3-12 0,0 3-3 16,0 5-6-16,-3 2-2 0,3-3-7 0,2 5 0 15,0-4 0-15,2 4-3 0,-2-2-7 0,0 2 0 16,1-1-1-16,3-1-5 0,0 0 1 0,3 3 1 16,-1-5-4-16,4 2 3 0,-2-2-3 0,2-1-2 15,2 0-4-15,-1 0 4 0,5 0-3 0,-2-3 3 16,1-3 5-16,3 1-3 0,1-2 4 0,1-1-1 0,2-4 0 15,-2 0-1-15,15-4-2 0,-6-1 1 16,-4 2-1-16,10-7-4 0,-1-3 5 0,-3 0 4 0,-7 2 0 16,1 2 0-16,-4 0 3 0,7-8 4 0,-8 6-2 15,-2 0 3-15,-3 0 0 0,-1 1 0 0,-2-2 0 16,-1 0-4-16,-3 1-3 0,-2 2 5 0,0-1-2 16,-2 1-1-16,-2-5-6 0,-2 5 1 0,0-2-1 15,-5-2 1-15,-1-3-1 0,-2 4-6 0,-1-1 0 16,2 2 0-16,-6-1 0 0,1 1-9 0,-1 4 9 15,-2 0-3-15,3 0-4 0,-1 3 1 0,-1-1-1 0,-1-1 4 16,2 4-5-16,-2 4 5 0,2 0-6 16,-1-1 0-16,1 2 1 0,-1 2-1 0,3-1 0 0,1 6-12 15,-2 1-20-15,6 0-12 0,-3 5-15 0,-3 6-19 16,3-3-22-16,1 8-24 0,6 0-34 0,2-4-60 16,2 5-125-16,0-6-408 0,4-2 114 0</inkml:trace>
  <inkml:trace contextRef="#ctx0" brushRef="#br0" timeOffset="4378.2639">19931 4105 230 0,'-10'-5'242'0,"10"5"-34"0,-6-7-27 0,6 7-12 0,-4-9-12 16,4 9-13-16,0-10-12 0,2 1-7 0,2 1 3 16,-2 1-13-16,1-1-9 0,3 0-12 0,3-3-8 15,-1 1-10-15,-2 3-10 0,0 1-5 0,1 1-9 16,-7 5-7-16,10-6-3 0,-10 6-1 0,0 0-5 0,0 0-3 15,0 0-4-15,0 0 0 0,19 15-6 0,-19-1 3 16,-2 3 2-16,-1 0 9 0,-7 10-7 16,0 3 4-16,-3 0 1 0,-1-2 1 0,-3-3 0 0,2 4-1 15,-4-4-6-15,3-3-2 0,-3 3 4 0,0 0-5 16,-1-6 2-16,3-2-2 0,1-5 2 0,2 0-1 16,0-2-3-16,-1 0-3 0,5-3 1 0,-7 2-6 15,9-3-7-15,-2-2 10 0,2-3-2 0,8-1-4 0,-17 2 2 16,17-2-4-16,-14 0 0 0,14 0 0 15,-15-7-1-15,9 1-3 0,6 6-4 0,-7-12 5 16,5 6-3-16,-1-2-5 0,3 8 0 0,0-14 1 0,0 6 1 16,9-4-4-16,-4 0 5 0,1 3-2 0,7 0 0 15,-3-2-1-15,2-1 2 0,-1 7-4 0,-1 0 1 16,2 3 2-16,5-3 2 0,-5 3-3 0,3 0-3 16,1 6 3-16,0-4 0 0,0 3 2 0,1 2-1 15,-1 2 0-15,-1-3-2 0,-1 4-1 0,1-1 4 16,-1 0-3-16,-1 3 2 0,-1 0 2 0,-3 0-2 15,2 1 0-15,-1-2-4 0,1 2 7 0,-1-3-2 0,-2 1 0 16,-2-1-1-16,7 3 2 0,-5-3 0 16,2-2-2-16,-1 1 3 0,-1 0-1 0,0-2-3 0,7 1 1 15,0-1-3-15,2 1 2 0,-3-4 1 0,7-1-15 16,8-1-14-16,-4-1-17 0,6-1-24 0,-3-6-26 16,3 3-41-16,4-4-45 0,-2-5-206 0,1 5-460 15,1-1 128-15</inkml:trace>
  <inkml:trace contextRef="#ctx0" brushRef="#br0" timeOffset="5158.2664">23282 3191 295 0,'0'0'272'0,"0"0"-40"0,0 0-22 0,4-8-23 16,-4 8-18-16,0 0-20 0,0 0-9 0,0 0-23 0,2-6-9 15,-2 6-10-15,0 0-13 0,0 0-9 0,0 0-4 16,0 0-7-16,0 0-6 0,0 0-10 0,0 0-2 16,-12 23-1-16,3-9-10 0,4 1 3 0,-1 0-10 15,-2 1-5-15,4 4 2 0,-2-4-3 0,-1 2-5 16,1 9 1-16,4-8-1 0,4 0-3 0,-4-2 2 15,0-3-2-15,4 3 1 0,2-2 3 0,2-1-4 16,1 0-11-16,3-1 7 0,-4-4-2 0,4-4-6 0,-2 0 4 16,6 5-3-16,-1-6 4 0,3 0-2 0,1-3 1 15,-1 1-1-15,1-2-3 0,-1-2 5 0,5 1-7 16,-6-3 10-16,6 0 4 0,-4-2-2 0,-1 0 2 16,-1-1 1-16,1-3 0 0,-1 2 8 0,-3-1 0 15,1-1-5-15,-3-1 0 0,-1 0 2 0,0 2-6 16,-3-3 1-16,0-5-2 0,0 2 5 0,-2-2 0 15,-2 3 0-15,0-2 0 0,0 2-7 0,-4-3 0 0,-2 2-1 16,0-1-2-16,-4 3 3 0,0-2 2 16,-1 2-6-16,-2 1 2 0,1 0-4 0,-5 1 3 15,3 2-1-15,-3 1-6 0,1 0-1 0,-3 3 3 0,3 1 1 16,-3 1-4-16,3 3 4 0,14 0-3 0,-28 3-1 16,13-1 1-16,1 2-7 0,1 1-12 0,1 3-15 15,-2 3-12-15,-1-1-20 0,5 5-14 0,-3-1-18 16,5 3-36-16,-4 7-25 0,2-2-207 0,4-6-436 15,4 3 122-15</inkml:trace>
  <inkml:trace contextRef="#ctx0" brushRef="#br0" timeOffset="5776.2629">23296 3985 268 0,'0'0'291'16,"0"0"-55"-16,-14-9-32 0,14 9-21 0,-4-8-14 15,4 8-9-15,0 0-21 0,2-13-2 0,2 6-10 0,0 0-13 16,2 0-5-16,7-9-10 0,-1 4-15 0,11-5-6 16,-4 3-3-16,-5 5-12 0,3-3-5 0,-5 4-9 15,3 1-5-15,-4 3-4 0,-1-1-2 0,-2 4-2 16,-8 1-8-16,15 0-3 0,-15 0-1 0,0 0-1 15,10 6-5-15,-10-6-2 0,0 14-4 0,-4-1 1 16,-2 0-2-16,-4 4 7 0,-5 6-4 0,-4 0-1 16,6-6-2-16,-8 9 0 0,1-7-6 0,3-1 7 0,1-2-4 15,3-4 2-15,1 4-1 0,-3-5-6 0,3 0 7 16,2 0-7-16,2-1 7 0,2-6-4 0,2 1 0 16,4-5 3-16,-8 8-5 0,8-8 2 0,0 0 2 15,-9 8-4-15,9-8-2 0,0 0 3 0,0 0 3 16,0 0-7-16,0 0 0 0,0 0-3 0,0 0 0 15,0 0 5-15,27 4-3 0,-27-4 0 0,0 0 5 16,24-4-5-16,-24 4 2 0,21 0-4 0,-5 0 2 16,-3 2-5-16,3 3 5 0,1-3 2 0,-1 4-2 15,1-1-2-15,-4 3 2 0,0-3 0 0,-5 0-1 0,7 5 3 16,-5-3-1-16,-2 3-1 0,0 1 1 16,-1 4 2-16,-1-1-4 0,-2-3 1 0,-2 4 0 15,0 0 2-15,-2 2-4 0,-2-1 0 0,-2 3 4 0,-2 7 3 16,-3-6-1-16,-1-2 1 0,2-3 2 0,-7 10 6 15,-1-2 1-15,1-6 2 0,2-2 3 0,0 0 1 16,-1-5-3-16,-11 11-1 0,2-6 9 0,3-5-4 16,3 2-1-16,1-5-2 0,0 0-1 0,0-1-2 0,-3-3-2 15,0 2 1-15,-10-2-7 0,7-1 2 0,3-4 1 16,4-1 0-16,-6-2-4 0,6 2-2 16,-1-3-14-16,1-1-15 0,3 0-18 0,-3-3-23 0,3 0-18 15,2 1-22-15,-1-1-18 0,5 0-21 0,2 3-32 16,-1-2-188-16,5 9-439 0,-6-10 121 0</inkml:trace>
  <inkml:trace contextRef="#ctx0" brushRef="#br0" timeOffset="10988.3997">8524 3425 273 0,'0'0'120'0,"0"0"-5"0,0 0-7 0,0 0-13 0,0 0-11 16,0 0-2-16,0 0-12 0,0 0-10 0,0 0-1 15,4-9 4-15,-4 9-23 0,0 0 16 0,0 0-16 16,0 0 1-16,2-6-1 0,-2 6 4 0,0 0-6 16,0 0 4-16,0 0 0 0,4-9-9 0,-4 9 5 15,0 0-9-15,0 0 0 0,2-5 6 0,-2 5-2 16,0 0 5-16,0 0-10 0,2-9 6 0,-2 9-4 0,0 0-2 16,0 0 0-16,0-8 0 0,0 8 6 0,0 0-5 15,0 0-1-15,0 0 0 0,0-9-6 0,0 9 2 16,0 0-4-16,0 0-3 0,-4-8 4 0,4 8-6 15,0 0 0-15,0 0-5 0,-10-3-1 0,10 3 0 16,0 0-3-16,0 0 1 0,0 0-2 0,0 0-5 16,0 0 5-16,-31 7 2 0,25-6-3 0,-3 5-5 15,3 0 7-15,-2-1-1 0,2 1-2 0,-7 5-2 0,2 1 3 16,3 0-3-16,-1 1-2 0,1 0 4 16,0 0-3-16,2-2 4 0,-1 2-1 0,3-4 5 15,0 0-2-15,2 1-5 0,0-1 2 0,0 0 0 0,2 0 1 16,0-1 2-16,0-8-9 0,2 15 10 15,0-8-3-15,2-2 1 0,-2 1 3 0,-2-6-3 0,11 11 1 16,-5-9-12-16,-6-2 6 0,14 6 9 0,-6-6 0 16,-8 0 2-16,24-2 6 0,-7 0-2 0,-1-4 2 15,-3-1 0-15,3 1 0 0,-1-3 2 0,1 1-4 16,-3-2-3-16,1 0 3 0,-1-1-5 0,-2 2 4 16,-1 0-3-16,-1 0 7 0,-1 1-1 0,-2-1 4 0,-2 2-2 15,0-3-2-15,-2 3 0 0,1-1 2 0,-1 1-8 16,0-8-3-16,-4 4 3 0,0 1-2 0,-1-2 7 15,1 5-2-15,-2 0 0 0,0-1-5 0,0-1-1 16,-4 3-1-16,1-2 3 0,-1 2-3 0,4 1 0 16,-2-2-1-16,0 2 1 0,-2-1-1 0,8 6 2 15,-12-9 0-15,6 7-1 0,6 2-5 0,-15-6 4 0,15 6 2 16,-12 0-7-16,12 0 4 0,0 0 0 16,-21 8-5-16,13-5 2 0,-2 10-1 0,-1 1 2 15,1-2-1-15,0 1-2 0,-1 13 2 0,3-5-1 0,1-3-1 16,5-1 2-16,-5-1 2 0,3-2-1 0,0 3-1 15,0-3 1-15,6 2-3 0,-4-5 1 0,4 1 1 16,-2-4-10-16,2 2 10 0,-2-3 2 0,0-7-2 16,2 13 0-16,2-7 3 0,-4-6-1 0,9 10-1 15,-5-7-3-15,-4-3 0 0,13 4 3 0,-13-4 3 16,15 0 0-16,-15 0 0 0,25-7-1 0,-11 1-6 16,1-2 9-16,-1-3 6 0,-2 0 4 0,3 1-4 0,-3-5 4 15,0 1-4-15,0 1 2 0,-2-2-1 0,1 2 4 16,-1-2-7-16,-4 1-1 0,1-1-3 0,-5 0 5 15,2 1-7-15,-4-1 1 0,0 2 1 0,-2 3-3 16,-2 1 0-16,1 0 0 0,-5-5-6 0,2 6 7 16,-6-3-2-16,1 0 0 0,3 5-1 0,-1 1 1 15,-6-3-2-15,1 4-2 0,3 3 2 0,-1-1 0 16,12 2 2-16,-21 0-2 0,5 2-2 0,-1-1 1 16,1 3-3-16,-1 4-3 0,2-1 6 0,-2 2 1 15,7 1-1-15,-3 5 0 0,-5 8 1 0,5-2-2 0,1 5-1 16,-1-3 3-16,5 4-3 0,4-5 0 0,0-2 4 15,4-5-6-15,-2 4 9 0,2-2-5 0,2-2 1 16,0 2 0-16,0-3 1 0,4 1 4 0,2-4-8 16,1 1 7-16,-3-1-3 0,2-3-1 0,-2-2 0 15,3 1-3-15,-1-5 5 0,0 1-2 0,-8-3 3 16,19 4-3-16,-9-3 0 0,-10-1 2 0,26-2-1 16,-9-5-6-16,-1 2 6 0,-1-3 0 0,1-1-3 0,1-2 1 15,10-6 0-15,-3-1 1 0,-6 3 0 0,-4 0 0 16,1 2 3-16,4-10 11 0,-5 8 1 15,-4-2-4-15,-3 0-1 0,-1 3-3 0,-2-3 2 0,0 2 0 16,-2-2-3-16,0 3 0 0,-4-3 0 0,-2 2 3 16,0 0-7-16,-2 2 0 0,-3 1 1 0,-1-2 0 15,2 3-1-15,0 0-2 0,-3 4 3 0,-1-4-2 16,-1 4 2-16,-1 0-7 0,2 4 1 0,0 1 1 16,2-1 3-16,-7 1-2 0,17 2 1 0,-31 5-4 15,17 0 3-15,-1 2-5 0,-1-2 4 0,1 2-4 16,4 3 5-16,-2 1 4 0,1 2-5 0,2 2 2 0,-1-1-6 15,1 3 3-15,2 0 0 0,-5 9 5 0,5 1-1 16,2-1-3-16,0 1-2 0,4-6 4 0,2-1 1 16,0-3-4-16,4-2 2 0,-2 3 3 0,0-2-2 15,2-1-1-15,2-4 1 0,0 3 0 0,1-3 3 16,-1-1-6-16,0-3-3 0,2-3 9 0,1 3 0 16,-1-4-3-16,6 2 2 0,-3-2 2 0,4-2-4 15,0 1 0-15,3-4 3 0,-1-2-3 0,1-1-4 16,1-2 1-16,-2 0 0 0,9-8 3 0,-6 2-1 15,7-2-4-15,-4-5 5 0,-1-1 1 0,1-1 0 0,-4-1 0 16,-3 0-3-16,-2 4 0 0,-6 1 4 0,0 1 0 16,1 2 1-16,-3-2-3 0,-4 1-2 15,0-1 2-15,-2 1 4 0,-2-1-4 0,-2 0-1 0,0 2 2 16,-5-3-1-16,1 4 3 0,-4-1-7 0,2 1 2 16,-2 2 2-16,-5 1-8 0,5 0 2 0,-2 3 6 15,-1 1-4-15,1 3 5 0,-1-2-3 0,-4 4-1 16,7 0 0-16,12 2-3 0,-28 2 8 0,12 2-8 0,-1 2 4 15,3 3-3-15,3-3 6 0,-1 5-3 0,2 2 0 16,-1-1-1-16,1 4 0 0,-3 8 6 16,5-3-6-16,0-3-1 0,3 10-1 0,3-2 5 0,-3 0-1 15,8 2 3-15,-1-7-4 0,0-1 6 0,2-3-8 16,-3 1 5-16,3-1 0 0,2-2-1 0,0-1-1 16,3 2-4-16,-3-5 3 0,2 1 1 0,0-2 0 15,-1-1 5-15,1-1-6 0,-2-3 1 0,0-1-1 0,3 2 3 16,-1-5-1-16,-8-1-7 0,18 4 11 15,-18-4-1-15,21-3-5 0,-5-2-2 0,-2 0 4 16,1-2 1-16,1-1-3 0,1-1 1 0,-5-4 1 0,-2 2-3 16,3-4-1-16,-3 0 3 0,1 2-3 0,-3 0 3 15,-2-2-3-15,0-1 2 0,-4 1 0 0,1-4 1 16,-3 4 0-16,0 1 0 0,-1 1-5 0,-1-2 4 16,-4 1 2-16,-2 2-5 0,0 3 7 0,-1 0-7 15,1 1 2-15,0 3 0 0,-1 1 0 0,1 0-1 16,8 4 2-16,-18-5 1 0,9 3-3 0,-7 2 5 15,16 0-5-15,-29 3 3 0,15 0-2 0,2 2 4 0,-3 2 2 16,1 3-11-16,4 1 4 0,-3 3 0 16,5 1 2-16,-4 2 2 0,-1 9-4 0,-3 1 3 0,5-2-4 15,5-4 2-15,2-2 5 0,2 0-7 0,-1-2 5 16,1 1-2-16,0-1 0 0,4-3 0 0,-2 1 3 16,0-1-1-16,4-2 0 0,-3-3-4 0,1 1 13 15,2-5-11-15,0 1 1 0,-4-6 0 0,8 9 1 16,-1-5 3-16,-7-4-4 0,10 3 2 0,-10-3-2 15,19-1 2-15,-19 1-1 0,18-8 3 0,-3 3-4 16,-1-3 3-16,1-3-1 0,-1 1-4 0,1-2 2 16,-4 0-3-16,3-2 2 0,-3-1-1 0,3-10-2 15,-1 8 4-15,-5 0-2 0,0 4 5 0,-4-3-3 0,1 3 2 16,-5-2-1-16,2 2-1 0,-2 1 0 0,-2 3 2 16,-1 1-1-16,-1 1-3 0,0 0 3 0,-2 2-4 15,0-1 2-15,-2 1 1 0,8 5 0 0,-17-6 0 16,-2 6-1-16,3 0 3 0,16 0-2 0,-30 4 0 15,15-1-2-15,-1 3-2 0,1 2 5 0,5-2-5 0,-7 3 2 16,3 1 4-16,4 1-4 0,-3 0 1 16,3 4 4-16,5-5-4 0,-2 1-2 0,5-1 1 15,-2 5-3-15,0-1 4 0,2-1-1 0,4-4 1 0,0 5 0 16,0-3 3-16,4-3 0 0,-1 0-6 0,-1-3 6 16,-1 1 1-16,3-2-6 0,-6-4 6 0,15 7-3 15,-7-5 0-15,-8-2 0 0,16 1 2 0,-16-1-1 16,19-1-1-16,-19 1-3 0,17-7 3 0,-1 1-2 15,-4-2 0-15,-1-1 1 0,-1 3 4 0,3-5-2 16,-4 0-2-16,-3 2 5 0,-2 0-5 0,0 1 0 16,0 1 0-16,-4-1-1 0,0 8 2 0,0-14-2 0,0 14-3 15,-4-13 4-15,2 8 0 0,-2-1 0 0,4 6 3 16,-10-11-3-16,6 7-2 0,4 4 0 0,-12-6 2 16,12 6-2-16,-14-1 2 0,14 1 0 0,0 0 2 15,-23 3-1-15,15 1-3 0,0 1 1 0,1 0 5 16,-1 1-4-16,2-1-2 0,2 2-1 0,2 1 3 15,-2 0 1-15,4-8-4 0,-5 13 6 0,3-8-2 16,2-5 1-16,2 14-2 0,0-8 0 0,1 2-4 16,-3-8 4-16,6 9 4 0,-6-9-5 0,6 6-5 15,-6-6 5-15,0 0 2 0,10 3 1 0,-10-3 0 0,0 0-2 16,15-1 1-16,-15 1-3 0,0 0 0 0,20-8 5 16,-15 6 2-16,-5 2-2 0,6-8-2 0,-2 1-2 15,-4 7 4-15,4-12-9 0,-2 4 4 0,-2 8 4 16,0-11-4-16,0 11 2 0,-2-9-1 0,2 9 2 15,-6-9-1-15,6 9-4 0,-4-9 2 0,4 9 2 16,-7-5 0-16,7 5 5 0,0 0-7 0,-10-4-1 16,10 4 3-16,0 0-2 0,0 0-1 0,0 0-6 0,-25 9-23 15,25-9-14-15,-8 7-24 0,6-2-26 16,2-5-32-16,2 17-37 0,2-9-66 0,4 5-148 16,5-2-452-16,-1-2 126 0</inkml:trace>
  <inkml:trace contextRef="#ctx0" brushRef="#br0" timeOffset="12676.4762">13092 3508 263 0,'15'-13'245'0,"-15"13"-44"0,0 0-11 0,0 0-17 15,0-10-17-15,0 10-13 0,0 0-12 0,0 0-10 16,0 0-10-16,0 0-15 0,0 0-10 0,0 0-5 16,-13-2-10-16,13 2-8 0,0 0-7 0,0 0-4 15,-13 9-6-15,13-9-5 0,-8 8-1 0,4-2-6 16,-1 0 2-16,3 2-6 0,0-3-4 0,-2 2-4 15,4-1 0-15,0-6 1 0,0 10-7 0,0-10 2 16,2 8-3-16,-2-8-1 0,4 7 1 0,-2-3-2 0,-2-4-4 16,11 6 1-16,-3-4-1 0,-8-2 0 0,15 0-4 15,-15 0 1-15,25-4 0 0,-12-1-3 16,1 2 3-16,-1-5-2 0,-1 1 4 0,0 1-1 0,-1-4 5 16,-3 1 7-16,0 0 6 0,-1 1-8 0,-3 1 7 15,0 0 0-15,-4-2 1 0,2-1 0 0,-2 1 0 16,0 1 2-16,-2-1 0 0,0 0 2 0,-7-2-2 15,-1-3-1-15,-2 6-5 0,-1-3 2 0,-1 1-4 0,-3 5-3 16,1 1 4-16,1 0-2 0,-1 3-4 16,-1-2-1-16,2 3 1 0,-2 0-5 0,5 3-1 15,-3 0 4-15,1 3-3 0,1-1 1 0,3 3-3 0,0 3 1 16,-1-1 2-16,3 0-1 0,2-1-6 0,2 1 4 16,2 1-2-16,0-2 1 0,2-1-1 0,2 0-1 15,0 7 0-15,4 0 0 0,0-3 1 0,0-3 0 16,3-4-4-16,-3 4-1 0,2-6 4 0,9 6 0 15,-3-6 2-15,1 2-2 0,-1-5 0 0,-2 0-1 16,7 0 1-16,-6-7 1 0,4 2-2 0,-2-3-1 16,1-1-2-16,-6 2 3 0,3 0-4 0,-1-5-2 0,-1-1 12 15,-1 2 5-15,-2-2 4 0,0-2-7 16,-1 1 5-16,-3-1 3 0,0 4-3 0,-3 0 8 0,-1-2-6 16,0 0-2-16,-1 1 1 0,-1 4-2 0,2-1 0 15,-2 1-1-15,-4 0-4 0,1 3-2 0,1-3 3 16,-2 5-6-16,0-1 0 0,6 4-2 0,-15-5 0 15,7 5 3-15,8 0-8 0,-18 1 9 0,3 5 2 16,3-2-7-16,3 3 2 0,-1 0-1 0,2 0-6 16,-3 2 6-16,0 1 2 0,3 1 3 0,2-1-8 15,1-1 6-15,1-3-3 0,0 3-2 0,2-1-3 0,0 1 1 16,4-1 6-16,0-2-2 0,-2-6-3 0,4 9 2 16,3-5 6-16,-1 0-7 0,2-1 3 0,-3 0 0 15,5-2-3-15,-10-1-2 0,19-1 5 0,-2-3-2 16,-5 0 1-16,3-4-2 0,-1 1-3 0,-2-2 5 15,1-1-1-15,-1 2 0 0,1-5-2 0,-5 4 1 16,-3-1 3-16,-1 0-6 0,0 2 7 0,-2-1 4 16,-2 2-1-16,3-2 3 0,-3 9-2 0,-3-14 1 0,1 8-6 15,0-2 0-15,-4 3 0 0,1 1 0 16,5 4 1-16,-15-8-2 0,7 8 1 0,-2-1-4 16,-7 1 5-16,1 1-8 0,1 6 2 0,1-4 3 0,1 4 1 15,1 1-1-15,-3 1-1 0,5 1-7 0,3 0 6 16,-1-3 0-16,4 3 3 0,-3 3 0 0,1-2-3 15,4 1 2-15,2-3-2 0,0-1 9 0,4 9-6 16,-2-8-2-16,4-1 4 0,1 0 1 0,1-1-9 16,-2-3 2-16,1 1 1 0,0-1 0 0,3-3-3 15,-10-1 0-15,19 7 1 0,-11-7 4 0,-8 0 1 16,20-2 1-16,-20 2 1 0,19-5-4 0,-9 2-6 0,-1 1 7 16,-1-2 1-16,0-1 1 0,1 2-3 0,-3-3 4 15,0 0-10-15,-1 1-2 0,-1-1 11 0,0 0 1 16,-4 6-3-16,5-13 1 0,-5 6-5 0,0 7 2 15,-3-14 8-15,1 12-9 0,2 2-1 0,-8-7-1 16,8 7 3-16,-7-6 4 0,7 6-2 0,-13-2-11 16,13 2 6-16,-14 0 3 0,14 0 1 0,-15 5 4 15,7 1-2-15,2-2-3 0,6-4 1 0,-12 11 1 16,7-6 2-16,1 1-4 0,0 1 5 0,4-7-3 16,-2 13 2-16,2-10 2 0,0-3-9 0,6 10 4 15,-6-10 0-15,13 6 0 0,-5-5 0 0,-8-1-8 0,17 3 7 16,-17-3-3-16,18-4 5 0,-7 2-1 0,2-4 4 15,-1 2-7-15,-1 0 4 0,-3-1-4 0,0 1 2 16,-2-1 2-16,-6 5-9 0,13-12 12 0,-11 8-10 16,2-2 7-16,-4 6 4 0,4-11-9 0,-4 11 3 15,0-13 1-15,0 13 2 0,-6-9-2 0,6 9-1 16,-8-8 0-16,2 6-1 0,-3 1 2 0,9 1 1 16,0 0 2-16,-25-3-4 0,17 3 2 0,8 0-2 0,-19 4-2 15,10 0 1-15,-5 3 2 0,3 4-2 16,-1-1-2-16,0 1-22 0,3 2-18 0,1 1-28 0,2-1-37 15,2 0-36-15,4 2-64 0,0-3-242 0,4-2-541 16,2-3 149-16</inkml:trace>
  <inkml:trace contextRef="#ctx0" brushRef="#br0" timeOffset="14734.4742">20130 3470 415 0,'0'0'208'0,"0"0"-27"0,0 0-16 0,0 0-13 0,0 0-6 16,0 0-17-16,0 0-5 0,10-11-7 0,-10 11-2 16,0 0 1-16,3-8-10 0,-3 8-8 0,0-6-10 15,0 6-9-15,0 0-10 0,0 0-7 0,-3-11-8 16,3 11-3-16,-4-4-5 0,4 4-10 0,-8-5 0 16,8 5-4-16,-14-2-4 0,14 2 2 0,-19 0-6 15,5 4 3-15,1-1-3 0,-2 3 0 0,0 1-5 16,1 3 0-16,1-1-3 0,1 2-1 0,-1 1-2 0,5-2 1 15,2 0-7-15,0-1 4 0,2-2-2 0,2 3 1 16,2-3-3-16,0-2 1 0,0 3 0 0,2-1-1 16,4-2 2-16,-2 3-4 0,2-4 2 0,2-2-1 15,1 1 4-15,-9-3-9 0,31 0 2 0,-17-2-3 16,3-1 7-16,-2-3-4 0,14-5 1 0,-8-1 0 16,-3 0 11-16,-3 3 1 0,2 0 9 0,-5-1 0 15,-4-1 0-15,0 1 0 0,-3 1-4 0,1-3-3 16,-3-3-1-16,-1 2 6 0,-2 0-1 0,-2 0-4 15,-1-1-2-15,-1 5 2 0,-5-7-3 0,3 4 3 0,0 3-6 16,0-3 6-16,-2 5-4 0,-5 1-4 0,1-1 2 16,-3-1-4-16,1 7 0 0,-1-3-1 0,-1 4-1 15,1 0 2-15,4 1-3 0,-4 3 0 0,1 4 1 16,-1-1 1-16,1 2-1 0,-1 0-6 0,3 4 3 16,2 1-1-16,1-2 0 0,1 2 1 0,4 0 0 15,0-1 0-15,0 2-2 0,2-4 2 0,2 2 0 16,2-4-4-16,0 1 1 0,2-3 5 0,0-2-1 0,0 2-3 15,2-1 5-15,3 0-5 0,-1-4-2 0,-8-2 11 16,21 2-7-16,-5-4-2 0,-1-2 1 16,3-1 1-16,-1-3-3 0,9-6 2 0,-1-2 2 0,-3 0-4 15,3-3 0-15,-6 4-1 0,-5 3 3 0,-3-1-2 16,-1-2 3-16,-5 2 5 0,1-1-1 0,-2-1 0 16,-2 0 0-16,-2 4-7 0,0-6 7 0,-4 2-1 15,0 1-2-15,-4-1 3 0,-1 4-4 0,-2-3-1 16,-1 5 4-16,-1 0-2 0,-3 4-9 0,-1-1 11 15,-1 0-4-15,-1 5 3 0,1 1-7 0,2 0 4 16,-3 4 5-16,1 1-6 0,1-1 2 0,-1 5-3 0,1-1 0 16,-8 7 4-16,9-1-2 0,3-1 3 0,4-2-3 15,1 3 0-15,-1-2 2 0,5 1 2 0,0-2-2 16,4-2-1-16,2 3 1 0,0-3 3 0,0-3-7 16,3 2 2-16,1-1-4 0,2-1 3 0,0-2 2 15,-1-1-1-15,8 3 2 0,2-4 0 0,1-2-2 16,-1-2 5-16,1 0-4 0,-1-2-2 0,-1-1-2 15,1-3 0-15,-4 1 1 0,4-1 4 0,-5 0-4 0,-1 1 3 16,-1-1 7-16,-4 0 0 0,-2 1-1 16,3-1-2-16,-5-1 1 0,-2 4 1 0,0 5-7 0,-2-16 8 15,-3 6-8-15,1 3 1 0,0-1 4 0,-8-3-7 16,-1-1 1-16,-1 6 1 0,1-3 0 0,0 2 0 16,1 6 0-16,-5-3-5 0,3 1 2 0,-5 3-1 15,4 3 0-15,-1 1 5 0,1-1 1 0,3 2-1 16,0 5-3-16,0 0 5 0,2-3-9 0,0 8 6 15,3-4 0-15,-1 3-2 0,4-1 6 0,2 0-5 16,2 4-2-16,4-2 5 0,0-1-5 0,2 0-2 0,5-3 3 16,-5 0 3-16,4-4-7 0,-3-1 3 0,8 2 4 15,-1-1 1-15,5-4-5 0,-2-1-3 16,1-4 5-16,1 1-2 0,-3-1 1 0,1-5-2 0,1 3 7 16,-4-4-3-16,3 1 0 0,-7-3-5 0,2-1-1 15,-3 2 7-15,-1-5 0 0,0 6 1 0,-4-3 0 16,-2 1-1-16,-2 1-7 0,0 2 1 0,-2-2 0 15,0 1 0-15,-2 0 2 0,-2-2-1 0,0 3 1 0,-1 3 2 16,-7-7-1-16,2 7 0 0,-5 0-2 16,5 2-1-16,-4 2-3 0,2 0 8 0,-3 0-5 15,3 4 3-15,1 0-3 0,1-1-2 0,-1 7 5 0,3-3 0 16,2 0 2-16,-1 4 3 0,1 1-10 0,4-3 7 16,0 0-12-16,4 0 12 0,0-1-1 0,2 2 0 15,2-3 1-15,-2 1-3 0,4 0 4 0,1-2 0 16,5 3-3-16,2-1 0 0,-1-5 1 0,-1 1 4 15,1-4-6-15,-13 0-1 0,18 0 6 0,-18 0-2 16,19-4-1-16,-10 1 2 0,0 0-2 0,-9 3 2 16,16-7-3-16,-8 3-6 0,-1-2 12 0,-3 1-5 0,-4 5 1 15,6-12 0-15,-6 12-2 0,2-9 4 16,-4 1-3-16,2 8-1 0,-4-12-4 0,0 9 6 0,4 3-5 16,-15-9 3-16,7 6-4 0,0 2 5 0,8 1-2 15,-18 0 4-15,8 0-3 0,-3 4-3 0,-3 1 4 16,3-1-1-16,3 1-1 0,0 1 1 0,3-1 2 15,1 2 3-15,0 0-9 0,4-3 1 0,-2 4 3 16,4-2-2-16,0 1 3 0,0-7 0 0,4 11-2 16,2-5 2-16,0 0 0 0,3-3-2 0,-9-3-3 15,26 4 2-15,-7-2-4 0,-4-2 2 0,-1-2 0 0,2 0 1 16,-4 0 3-16,5-1 0 0,-7-1-3 0,0-1 3 16,-2 2-3-16,-8 3 3 0,11-7-4 0,-11 7 4 15,4-10-1-15,-4 10-3 0,0-7 2 0,0 7-2 16,0 0 4-16,-8-10-2 0,8 10-3 0,-13-7-1 15,7 6 6-15,6 1-3 0,-19 0-2 0,19 0 5 16,-18 6-1-16,10-4-4 0,-8 7 5 0,2 2 0 16,3 0 1-16,-1 0-7 0,4 2-26 0,-1-1-16 0,1 3-18 15,8 2-22-15,0 0-24 0,4 0-26 16,4 0-38-16,3-3-55 0,14 6-149 0,-4-6-455 16,10 1 125-16</inkml:trace>
  <inkml:trace contextRef="#ctx0" brushRef="#br0" timeOffset="16486.4754">23554 3329 367 0,'0'0'230'0,"5"-9"-28"16,-5 9-27-16,4-8-20 0,0 2-15 0,-4 6-3 16,5-9-6-16,-5 9-3 0,6-9-6 0,-6 9-6 0,0 0-15 15,2-8-11-15,-2 8-8 0,0 0-7 0,0-8-9 16,0 8-11-16,0 0-2 0,0 0-9 0,0 0-1 15,-19-2-7-15,19 2-3 0,0 0-1 0,-26 10-2 16,12-8 0-16,1 4-6 0,1 3 1 0,-5-1 2 16,3 3-5-16,2-2-3 0,1-1 0 0,3 1-5 15,2-1 3-15,-3-2-2 0,5 2-3 0,1 1-4 16,-1-1 4-16,0-1-1 0,2 1-2 0,2-1 4 0,0-7-5 16,0 13 3-16,0-13-3 0,4 11-2 0,-4-11 2 15,6 5 0-15,-1-1 0 0,-5-4 0 0,15 2-4 16,-15-2 1-16,14-2-2 0,-14 2 3 0,19-4 1 15,-5-1 5-15,1 0 4 0,-5-4 5 0,1 5-1 16,1-6 1-16,-4 1 3 0,1 1-2 0,-1-3-5 16,-4 0-1-16,-1 1 0 0,-1 1-2 0,-2 1 1 15,0-2 6-15,-5-4-3 0,-1 2-4 0,-2 2 0 16,-1-2 3-16,-3 0-4 0,-1 4 2 0,-1-1-3 16,4 1-2-16,-5 1-1 0,-1 3-1 0,1-4-1 0,-1 6-1 15,0-1 2-15,0 3-5 0,-1 3 4 0,0-3 0 16,1 6-1-16,3 0-2 0,1 2 0 0,0-3-1 15,-1 4-2-15,1 3 4 0,1 0 1 0,2 0-3 16,1 0 2-16,2 1 1 0,4 0-3 0,0-3 0 16,0 0 1-16,4 0-3 0,-2-1 2 0,4 6-6 15,2-4-2-15,0-2 10 0,0-2 0 0,2-3 0 16,0 2 1-16,0-2-3 0,9 1-4 0,-1 0 7 0,1-5-6 16,1 0 2-16,-1 0-2 0,-1-5 6 0,1 2-4 15,-2-3-2-15,2-1 0 0,2-1 0 16,-5-1 0-16,1-1 1 0,-1-1 1 0,-4 0-3 0,1-1 1 15,-3-2-1-15,0 1 3 0,-4 1 3 0,1 0-3 16,-5 3 7-16,0 1 7 0,-2 0-7 0,2 8 0 16,-7-13-4-16,1 5 6 0,0 3 2 0,-2-1-6 15,-1 3 5-15,-3-3-3 0,-5 1-1 0,3 0-1 16,-1 3-2-16,3 2 1 0,-2 0-4 0,14 0 1 16,-28 7 4-16,13-4-4 0,1 2 4 0,5 1-4 15,-3 5 2-15,0 1-3 0,3-3 3 0,-1 3-8 0,2 1 4 16,4-1 4-16,-1-3-3 0,3 2 0 0,2-2 1 15,0 5 3-15,2-2 2 0,3-1-3 0,-1-2-4 16,0-1 2-16,2-4 2 0,0 5-5 0,0-4 3 16,3-2 1-16,-1 1-7 0,-8-4 4 0,17 6-1 15,-7-6 5-15,-10 0-7 0,21 0 2 0,-5-1 6 16,-2-5-6-16,-2 3 6 0,2-5-5 0,1-1-1 16,-3 1 3-16,-1-1-1 0,-3 0 6 0,0 1 4 0,-4 1-2 15,5-6 1-15,-7 2-1 0,2 0-3 16,-4 3 0-16,-2-1-3 0,-2-6 3 0,-3 7-5 0,1-2 3 15,0-1-3-15,-2 1 3 0,-3 3-5 0,3 3 2 16,-2-2 3-16,2 5-3 0,8 1 4 0,-21-4-2 16,21 4-8-16,-24 4 8 0,10-3-3 0,-3 5 7 15,5 0-9-15,3-1 3 0,-1 3 3 0,4-2-1 16,0-1-3-16,1 2-1 0,-1-2-2 0,4 3 6 16,0 1-3-16,2-9 5 0,-2 13-5 0,4-3 0 15,2-3 2-15,0-1 2 0,1 2-2 0,1-4-3 0,-6-4 1 16,12 5 0-16,-2 0-2 0,-3-1 1 0,-7-4-1 15,18 3 2-15,-18-3-6 0,19 0 8 0,-19 0-4 16,15 0 1-16,-15 0 1 0,15 0 1 0,-15 0-2 16,14-2 2-16,-14 2-1 0,9-4 4 0,-9 4-3 15,0 0 4-15,4-6-6 0,-4 6-4 0,0 0 7 16,0 0-3-16,0 0 3 0,0 0-4 0,0 0 2 16,-13-12-2-16,13 12 0 0,0 0 4 0,-16-3 2 0,16 3-8 15,0 0 3-15,-22 7-3 0,22-7-2 16,-12 8 7-16,6-6-1 0,-1 5 0 0,1-4-3 15,6-3 3-15,-8 11-3 0,2-5 7 0,4-1-6 0,2-5 2 16,-5 12 1-16,5-12 0 0,2 7-5 0,-2-7-3 16,0 0 10-16,5 10-4 0,-5-10-2 0,6 3 3 15,-6-3-8-15,0 0 8 0,12 4 1 0,-12-4-5 16,0 0 7-16,17 0-5 0,-17 0-2 0,0 0 6 16,0 0 0-16,19-4 2 0,-19 4-5 0,0 0 0 15,9-6 2-15,-9 6 4 0,0 0-6 0,0 0-2 16,6-5 2-16,-6 5-8 0,0 0 10 0,0 0-5 0,0 0 4 15,0 0-2-15,0 0 0 0,0 0 0 0,0 0-4 16,0 0 4-16,0 0-6 0,0 0 2 0,0 0 5 16,0 0-3-16,0 0 3 0,0 0-3 0,0 0-2 15,0 0 3-15,0 0-8 0,0 0 1 0,0 0-2 16,-26 11-8-16,26-11-1 0,0 0 2 0,0 0-5 16,0 0 1-16,0 0 5 0,0 0-2 0,18 9 4 15,-18-9 2-15,0 0-2 0,0 0 6 0,0 0-6 16,0 0 9-16,18-3-7 0,-18 3 9 0,0 0-4 15,0 0 4-15,0 0 0 0,9-9-3 0,-9 9 1 0,0 0 7 16,0 0-7-16,0 0 5 0,0 0-3 0,0 0 2 16,0 0-1-16,-21-14-3 0,21 14 6 0,-15 0 0 15,15 0-5-15,0 0-27 0,-21 7-28 0,10-4-35 16,-3 1-43-16,-1 6-48 0,-5 10-228 0,1-7-494 16,5 2 136-16</inkml:trace>
  <inkml:trace contextRef="#ctx0" brushRef="#br0" timeOffset="21989.8261">23422 3323 367 0,'0'0'151'0,"0"0"-34"0,0 0 14 16,0 0-24-16,-18-9 0 0,18 9-5 0,0 0-15 15,0 0-6-15,0 0 2 0,0 0-7 0,0 0-7 16,0 0 3-16,0 0-9 0,0 0-7 0,0 0 1 0,0 0-8 16,0 0 2-16,0 0-5 0,0 0-1 0,0 0-2 15,0 0 0-15,-4-4 0 0,4 4-8 0,0 0-4 16,0 0 3-16,0 0-8 0,0 0-4 0,0 0 3 16,-6-4-3-16,6 4 1 0,0 0 7 0,0 0-3 15,0 0-7-15,-4-5 2 0,4 5 5 0,0 0-5 16,0 0 3-16,-5-5-3 0,5 5-2 0,-2-8-5 15,2 8 0-15,-4-8 2 0,4 0-4 0,0 8-2 0,-4-9 1 16,2 5 1-16,0-4-3 0,0 1-4 16,2 1-1-16,0 6-5 0,-4-15 1 0,4 9 7 0,-2-1-5 15,2-1 1-15,0 8-3 0,-2-14 5 0,2 7 0 16,0 7-4-16,0-13 4 0,0-1-4 0,-3 4 0 16,3-1 2-16,0 3-1 0,0-1-1 0,0 9 2 15,3-15-2-15,-3 8 0 0,0 0 4 0,0 7-2 16,2-13-12-16,0 3 8 0,-2 10 2 0,2-11 0 15,0 4-4-15,-2 7 8 0,2-13-3 0,-2 5-5 16,0 8 2-16,0-11-1 0,0 11 4 0,2-10 0 0,0 3 0 16,-2 7 0-16,2-9-3 0,-2 9-2 0,0-8 3 15,0 8-3-15,2-8 2 0,-2 8 1 0,2-12 1 16,-2 7 0-16,2-2 2 0,-2 7-4 0,2-14 2 16,-2 11-5-16,0 3-1 0,2-11 5 0,1 8 2 15,-3 3 0-15,0-12-6 0,0 7 3 0,0 5 2 16,2-12 1-16,-2 7 0 0,0 5 0 0,0-10-8 15,0 10 6-15,0-9-3 0,0 4 0 0,0 5 2 0,0-11 2 16,0 5-1-16,0 6-14 0,0-11 16 16,2 7-6-16,-2 4 3 0,0 0-2 0,0-14 4 0,0 14 0 15,2-8-2-15,-2 8 3 0,2-7-1 0,-2 7 0 16,2-9-4-16,-2 9 2 0,0-9-2 0,0 9 3 16,0 0-1-16,2-11 1 0,-2 11-1 0,0 0-1 15,0-8 3-15,0 8-2 0,0 0-1 0,0 0-1 16,0 0-1-16,0-8 3 0,0 8 1 0,0 0 0 15,0 0-2-15,0 0 2 0,0 0-2 0,0-9 1 16,0 9-1-16,0 0 1 0,0 0 0 0,0 0 0 0,0 0 0 16,0 0-2-16,0 0 1 0,0 0 5 0,0-6-7 15,0 6-4-15,0 0 7 0,0 0 0 16,0 0 8-16,0 0-5 0,0 0-2 0,0 0-3 0,0 0 6 16,0 0-5-16,0 0 6 0,0 0-2 0,0 0 4 15,0 0 3-15,0 0-1 0,0 0 1 0,0 0-3 16,0-10 3-16,0 10-1 0,0 0 1 0,0 0 0 15,0 0 1-15,0 0-3 0,0 0-1 0,0 0-4 0,0 0 2 16,0 0 7-16,0 0 9 0,0 0 1 16,0 0 6-16,0 0 5 0,0 0 4 0,0 0 3 15,0 0 4-15,0 0-1 0,0 0-1 0,0 0 5 0,0 0 4 16,0 0-6-16,0 0 5 0,0 0 2 0,0 0-4 16,0 0 7-16,0 0-10 0,0 0-2 0,0 0 10 15,0 0-7-15,0 0-4 0,0 0 5 0,0 0 12 16,0 0-10-16,0 0 3 0,0 0-2 0,0 0 7 15,0 0-1-15,0 0 2 0,0 0 0 0,0 0 0 16,0 0-3-16,0 0 2 0,-2-13-16 0,2 13-7 16,0 0 2-16,0 0 1 0,0 0-6 0,0 0-1 0,0 0-4 15,0 0 1-15,0 0 2 0,0 0-8 16,0 0 2-16,0 0-8 0,0 0 7 0,0 0-12 0,2-8 1 16,-2 8 0-16,0 0-4 0,0 0 1 0,0 0 1 15,0 0 4-15,0 0-2 0,0 0 0 0,0 0-7 16,0 0 2-16,0 0-2 0,0 0 1 0,0 0 5 15,0 0-5-15,0 0 0 0,0 0 0 0,0 0-3 0,0 0 5 16,0 0-2-16,0 0-2 0,0 0-1 16,0 0-2-16,0 0-1 0,-2-7-3 0,2 7 12 15,0 0-4-15,0 0 6 0,0 0-4 0,0 0 5 0,0 0 1 16,0 0 1-16,0 0 1 0,0 0 2 0,0 0 5 16,0 0 3-16,0 0-3 0,0 0 1 0,0 0 2 15,0 0-5-15,0 0 0 0,0 0 0 0,0 0-4 16,-4-8 3-16,4 8-5 0,0 0-2 0,0 0-4 15,0 0 5-15,0 0-2 0,0 0-3 0,0 0 2 16,0 0-1-16,0 0-1 0,0 0-1 0,0 0-1 0,0 0-1 16,0 0 1-16,0 0 0 0,0 0-3 0,0 0 3 15,0 0-2-15,0 0-5 0,0 0 4 16,0 0 1-16,0 0 1 0,0 0-2 0,0 0-7 0,0 0 8 16,0 0-3-16,0 0 1 0,0 0 6 0,0 0-6 15,0 0 1-15,0 0-3 0,0 0-1 0,0 0 7 16,0 0-3-16,0 0-2 0,0 0-1 0,0 0 0 15,0 0-1-15,0 0 0 0,0 0 2 0,0 0 0 0,0 0 0 16,0 0 2-16,0 0-5 0,0 0 4 16,0 0-5-16,0 0 4 0,0 0 3 0,0 0-6 0,0 0 2 15,0 0 1-15,0 0 4 0,0 0-6 0,0 0 1 16,0 0-1-16,0 0 3 0,0 0-2 0,0 0 0 16,0 0-1-16,0 0 0 0,0 0-1 0,0 0 3 15,0 0 0-15,0 0-3 0,0 0 2 0,0 0 0 16,0 0-2-16,0 0-7 0,0 0 2 0,0 0-4 15,0 0 3-15,0 0-4 0,0 0 2 0,0 0 0 16,0 0-2-16,0 0 3 0,-9-5 1 0,9 5-4 0,0 0 1 16,0 0 2-16,0 0 5 0,-20 2-3 0,20-2-1 15,0 0 0-15,0 0 1 0,-31 5 0 0,31-5 1 16,-15 0 1-16,15 0 3 0,-14 4-4 0,14-4 5 16,-15 2-2-16,15-2 6 0,-14 2-7 0,14-2 0 15,-16 4-1-15,16-4 1 0,-16 3-7 0,16-3 8 16,-15 4 2-16,15-4-7 0,-16 4 3 0,16-4-5 15,-17 4 0-15,17-4 8 0,-14 2 1 0,14-2 0 0,-15 5 1 16,15-5 1-16,-18 2-5 0,18-2 3 16,-17 3 13-16,17-3-14 0,-24 5 1 0,10-5 3 0,1 2-3 15,13-2 1-15,-20 4 1 0,20-4-2 0,-17 4 0 16,1-2 13-16,3 0-12 0,13-2-4 0,-20 3-3 16,20-3 11-16,-17 4-5 0,17-4-1 0,-15 2 3 15,15-2 2-15,-19 2 1 0,19-2-3 0,-19 4 6 16,19-4-8-16,-18 0 0 0,18 0 0 0,-19 2 6 15,19-2-3-15,-21 0-4 0,21 0 6 0,-24 1-6 16,10-1 0-16,14 0 4 0,-29 0-1 0,13 0-6 0,16 0 13 16,-27 2-11-16,16-2 6 0,11 0-4 0,-33 4 0 15,17-6-1-15,2 2 1 0,-2 2 6 0,16-2-3 16,-33-4-1-16,20 6-3 0,13-2 2 0,-33-2-3 16,17 2 2-16,-1-2 2 0,0 2-2 0,-2-1 0 15,0 1 3-15,-1 0 3 0,-1 0-5 0,2 0 1 16,-1-2-6-16,1-1 8 0,-1 2-4 0,-9 1 0 15,3 0 0-15,3 0 3 0,2 0-1 0,-8-4 0 0,5 4 5 16,2 0-2-16,-9 2-6 0,6-4 4 16,4 2-1-16,2 0 3 0,0-2 1 0,-2-2-5 0,3 3 0 15,-13-1 6-15,-1 2-7 0,8-2 0 0,2 2 1 16,-7-4 4-16,4 0-3 0,-6 2-3 0,8 2 5 16,5-3-1-16,-2 1-4 0,-1 0 2 0,1 1 1 15,-9-1-1-15,2 0 3 0,6-1-3 0,4 3 5 16,-4 0-4-16,2 0 0 0,-10-2-1 0,3 2-3 15,-3 0 2-15,5 0 4 0,1-2-9 0,2 2 6 16,3 2-1-16,-3-2 4 0,-8 0-3 0,4 0 0 0,4-2 1 16,-10 2-7-16,-3 2 7 0,6-2 3 0,1 0-1 15,5 0-6-15,3 0 6 0,-1 0-6 0,-11 2 0 16,0-2-2-16,1 3 4 0,3-1 4 0,-4-2-2 16,6 0 0-16,2 2 3 0,2-1-9 0,-9 3 9 15,-1-1-3-15,0-3-2 0,5 2 0 0,-5 2 1 16,7-4-3-16,-7 4 1 0,2-4 3 0,-2 4-2 0,2-3 2 15,-1-1-6-15,5 2 11 0,-8 0-7 16,4-2-4-16,4 4 4 0,-7-4 4 0,-1 3 0 16,2 2-1-16,6-5-4 0,-8 1 3 0,3 1 1 0,1 2-2 15,4-4-5-15,-6 2 6 0,9 0 2 0,-11-2-3 16,2 4-3-16,0-4 3 0,5 3-1 0,-3-6 5 16,5 3-5-16,3 0 2 0,-10 3 2 0,0-3 5 15,0 0-9-15,7 0 2 0,4-3-2 0,-1 3 2 16,-8-3-1-16,-2 3-3 0,6 0 4 0,-5-1 2 15,-1 1-3-15,6-2 9 0,-6 2-13 0,6-2 5 0,-2 4-4 16,-2-4 1-16,2 0 5 0,4 2 3 0,2-2-7 16,-10 4 2-16,7-4-2 0,-7 4 5 0,0-2-7 15,2 4 3-15,5-4 0 0,2 2-2 0,1-2 2 16,-12 0-2-16,2 0 0 0,0 1 4 0,1-1 0 16,5 3 0-16,-10-3-6 0,12 0 1 0,1 3 5 15,-9-1 7-15,7 0-14 0,-7 1 4 0,4-1 2 16,-4 0 1-16,6 0 1 0,-7-2-4 0,3 1 3 0,-2 6-4 15,-2-6 3-15,8 0-2 0,-3 3 4 16,-1 0-2-16,4-2-1 0,-6 3 0 0,2 0 0 0,-1-2 2 16,-1 1-4-16,-2-2 9 0,2 1-9 0,1 1 3 15,-3 2-4-15,2-1-1 0,-2 0 2 0,2-1-2 16,3-1 1-16,-5-1 9 0,2 0-2 0,-2 3-5 16,0-2 0-16,1 1-2 0,1-1 6 0,-2 1-2 15,0-2 4-15,5 2-10 0,-5 0 4 0,2-1 1 16,-5-1-6-16,5 0 7 0,10 0-5 0,-12 0 13 15,0-2-3-15,2 4-6 0,0-2 11 0,1-1-9 0,-1-1-1 16,4 0 1-16,4 2 0 0,-8 0 0 0,1 0 0 16,5-1 1-16,2-2-2 0,-6 2-8 0,5-1 11 15,-6 3-6-15,-1-2 1 0,6-2 5 0,-6 1-4 16,0 1 3-16,7 2 4 0,-5-3-8 0,-2 0 6 16,-4 0-3-16,4 0 2 0,-1 3-1 0,-1-3 4 15,2 0 1-15,0 0-4 0,-4 0-5 0,4 4 3 16,-2-4-5-16,0 2 4 0,-2-2 2 0,3 3 0 0,1-5-2 15,-6 6 0-15,4-4 1 0,1 2-9 16,1-1 10-16,-7-1-1 0,3 2-2 0,2 0 5 0,-1 0-2 16,-1-2 0-16,0 0 0 0,-1 2-5 0,2-4 6 15,-1 2 2-15,-2 2-1 0,0-2-4 0,3 0-2 16,-2 1 5-16,-1-1-9 0,-2 0 16 0,3 3-9 16,-1-3 2-16,-1 1-7 0,1-5 8 0,1 4 0 15,-1-1-5-15,-3 1 8 0,3-2-12 0,1 0 4 16,-7 0 0-16,5-1 9 0,2 1-8 0,-1 0-1 15,0-1 3-15,-3-1-2 0,2-1 0 0,-1 5 1 0,-3 0 4 16,5-4-6-16,1-2 2 0,-3 2-2 0,-1 1-2 16,3-1 2-16,1 0-1 0,-3 2 0 0,-1-2 1 15,2 4 0-15,-1-1 6 0,2-3-7 0,-5 0 8 16,4 4-2-16,-1-4-1 0,-3 4-3 0,3-3 7 16,-1-1-8-16,-2 1-2 0,-1 3 0 0,1-2 2 15,0-1-7-15,-20 1 8 0,14 2 2 0,8 0-3 16,-5 2 0-16,3-4 2 0,4 4 0 0,-3 1 3 0,-3-3-7 15,6 0 6-15,-3 0-7 0,-3 2 5 16,3 1-1-16,-1-1 0 0,2-2-4 0,-1 0 8 0,-2 3-7 16,2-1-8-16,0 2 12 0,1-4-6 0,2 4 9 15,-1-2-5-15,-2-2 2 0,2 0-2 0,2 2-1 16,-2-4 1-16,-1 4 0 0,4-2 6 0,-1 0-3 16,0-2-4-16,-2 4 2 0,2-1-3 0,0 1 6 15,2-2-2-15,-4 4 4 0,2-2-3 0,-2 1-4 16,2 2 5-16,-2-4 0 0,2 1-2 0,-2 0 5 15,-2 0-6-15,4-2 4 0,-4 0-6 0,6 5-1 0,-4-2 4 16,2 0 0-16,0-3-1 0,2 0-3 0,-4 2 1 16,3 0 0-16,-2 0 1 0,1-4-2 0,0 4 0 15,3-1 2-15,-3 1-1 0,2 0 3 0,-3-4-4 16,2 4 2-16,-1-2 3 0,2 3 1 0,0 1-2 16,-1-6 2-16,2 0-2 0,-1 1 0 0,-2 1 1 15,2 0-13-15,1 0 10 0,-4-2 7 0,3 0-1 16,-2-1-8-16,1 1 0 0,-1 0 3 0,-3-3 0 0,3 5 1 15,1-3-1-15,-1-2-1 0,-1 1 4 16,0 2-1-16,1 1-4 0,0-4 1 0,-5 5 3 0,6-1-3 16,1 1-3-16,-2-2 5 0,-5 2-1 0,2-2 3 15,1 2-2-15,-1 0 0 0,-1-2-1 0,3 2 0 16,-1-2 1-16,-1 2 6 0,0 2-6 0,1-2 2 16,-1 2-7-16,-3 0 4 0,7 0-4 0,-4-2 0 15,1 1 3-15,-2 2-3 0,3-1 6 0,0-2-1 16,-1 0 3-16,2 5-2 0,-1-5-4 0,2 2 0 15,-1-1 3-15,2-1-2 0,1 3 0 0,-1-3 0 0,-3 4-2 16,3-4 5-16,-1 3-6 0,1-1 1 0,-4 0 5 16,6 0 4-16,-2-1-5 0,0 5-1 0,0-6 4 15,0 0-5-15,5 0-2 0,-3 1 0 0,-2-1-3 16,-2 0 5-16,2 0-3 0,2 0 3 0,0 2 8 16,0 0-6-16,2 0-1 0,-1 0 1 0,-3 2 4 15,4-7-6-15,-4 3 2 0,3 4-4 0,-4-2 2 0,5-2 0 16,-2 2 6-16,-1-2-8 0,1 2 7 0,-2 0-8 15,0 0-2-15,0-1 6 0,3 5 4 16,-4-4-5-16,1 0 1 0,2 0-10 0,1-1 11 0,-1 3-1 16,0-2 0-16,0 0-2 0,1-1 1 0,-1 4 3 15,0-3-1-15,2-2-1 0,-2 0-3 0,3 1 6 16,-1 0-5-16,0 6 1 0,-1-4-1 0,4-1 2 16,2 1 1-16,-3-1 0 0,-4 0-1 0,0 4 3 15,0-4-5-15,9 0 2 0,1-2-4 0,-10 3 2 16,0 1 0-16,3-2 2 0,-3-4-4 0,0 2 3 0,2 2 3 15,0-2-2-15,3 2 0 0,-3 2 0 0,6-4 2 16,2 2-2-16,-8-4-3 0,5 4 5 0,5-1 0 16,1-2-7-16,1 1 8 0,-12-4-4 0,4 2-4 15,7 0 5-15,-10 2-1 0,5-2 0 0,4 2 2 16,2 0-3-16,-1-4 4 0,1 3-3 0,2-1 2 16,-4-2-5-16,-8 0 6 0,4 0-6 0,4 4 2 15,3-2 4-15,-3-1-1 0,6-1 0 0,-4 4-1 0,-2 0 0 16,1 0 1-16,1-1 3 0,3 1-6 0,-5 0 2 15,-9 0-3-15,7 0-1 0,2-1 1 0,3 1 2 16,-3 1 2-16,3-1 0 0,-5 0 3 0,5 0-2 16,0 1-4-16,-3-1 2 0,0 0-2 0,-12 2-1 15,6 0 4-15,5-2-2 0,6 0 1 0,-3 0 4 16,1 0-6-16,-3 3 1 0,2-3 0 0,3 0 1 16,-3 0 3-16,1 2-7 0,2-2 4 0,16 0 2 15,-35-2-3-15,18 2-5 0,3 0 3 0,14 0 3 16,-31 2-1-16,17-4-2 0,14 2 0 0,-24 2 0 0,7-2-11 15,17 0 7-15,-25 0-5 0,13 2-3 0,12-2-5 16,-17 0 3-16,17 0-9 0,-18 0-2 0,18 0-15 16,0 0 1-16,-25 0-5 0,25 0-6 0,-17-2-15 15,17 2-14-15,0 0-17 0,-19-2-18 0,19 2-25 16,-13-3-26-16,13 3-31 0,-12-4-46 0,12 4-222 16,-12-8-559-16,12 8 153 0</inkml:trace>
  <inkml:trace contextRef="#ctx0" brushRef="#br0" timeOffset="27024.6078">20055 3413 279 0,'-11'3'132'15,"11"-3"-21"-15,0 0-9 0,0 0-1 0,0 0-17 0,0 0-3 16,0 0-14-16,0 0 1 0,0 0-4 0,0 0-14 16,0 0-4-16,0 0 1 0,0 0-5 0,0 0 1 15,0 0-6-15,0 0 1 0,0 0-5 0,0 0 0 16,-10-13-2-16,10 13 7 0,0 0-8 0,-2-7-6 15,2 7 2-15,0-8-1 0,0 8-1 0,-2-9 3 16,2 9-6-16,-4-15-3 0,4 7 3 0,0 8-2 16,0-14-2-16,-2 5-2 0,6-6 0 0,-4 2 2 15,0 2-3-15,0-3-2 0,0-3 0 0,0 2-3 16,0-1 2-16,2-2-1 0,-2 2-4 0,2-3 5 16,0-9-10-16,0 2 4 0,-2 2 0 0,0 7 8 0,2-3-13 15,-2 2 4-15,2-7 2 0,-2 0-7 0,0 6 2 16,0 1-7-16,2-7 4 0,-2 2 2 0,0 4 1 15,2 2-2-15,-4 1 7 0,0 1-10 0,2-2 8 16,0 3-4-16,2-3 1 0,-2 1 4 0,0 0-6 16,0 4 5-16,2 0-9 0,-4 2 7 0,2 1 11 15,2 1-13-15,-2-1 3 0,0 1-3 0,2 1-2 16,-2 7 6-16,0-14-8 0,0 4 4 0,0 3 3 0,0 0-2 16,0-1-5-16,-2 2 1 0,2 6 0 15,0-15 0-15,2 10 0 0,-2 5 2 0,-2-10 5 0,2 10-8 16,2-9 2-16,-2 9 4 0,0-8 5 0,0 8-9 15,0 0 6-15,2-6-9 0,-2 6 2 0,0 0 3 16,0-10 4-16,0 10-2 0,0 0-2 0,0 0 1 16,3-9 3-16,-3 9-8 0,0 0 0 0,0 0 9 15,0-9-9-15,0 9 4 0,0 0 1 0,0 0 0 16,2-8 2-16,-2 8-2 0,0 0 0 0,0 0 4 16,0 0-1-16,0-9 6 0,0 9 2 0,0 0-7 0,0 0 2 15,0 0 2-15,0 0-2 0,2-5-3 0,-2 5-4 16,0 0 2-16,0 0 3 0,0 0 3 15,0 0-5-15,0 0-3 0,2-9 0 0,-2 9 2 0,0 0-2 16,0 0 4-16,0 0-3 0,0 0 3 0,0 0-1 16,0 0 0-16,0 0 0 0,0 0-2 0,0 0 1 15,2-8 2-15,-2 8-7 0,0 0 8 0,0 0 2 16,0 0-5-16,0 0 1 0,2-7 1 0,-2 7-7 16,0 0 4-16,0 0-3 0,0 0 2 0,0 0-1 15,0 0 6-15,0-9-2 0,0 9-2 0,0 0 3 16,0 0 1-16,0 0-4 0,0 0 0 0,0 0 5 0,0 0-1 15,0-12-8-15,0 12 4 0,0 0 7 0,0 0 1 16,0-5-5-16,0 5-1 0,0 0-3 0,0 0-1 16,0 0 8-16,-2-12-5 0,2 12-2 0,0 0 0 15,0 0 4-15,-2-8-4 0,2 8 0 0,0 0-3 16,0 0 1-16,-4-9-3 0,4 9 5 0,0 0 5 16,-5-8-2-16,5 8-4 0,0 0 4 0,-4-6-9 15,4 6 3-15,0 0 3 0,0 0 7 0,-6-6-8 0,6 6-1 16,0 0-2-16,0 0 4 0,0 0-1 0,0 0 5 15,-6-7-3-15,6 7 2 0,0 0 8 16,0 0-5-16,0 0 0 0,0 0-6 0,0 0 2 0,-6-5 0 16,6 5-2-16,0 0-2 0,0 0 2 0,0 0 9 15,0 0-9-15,0 0 2 0,0 0-3 0,0 0-4 16,0 0 5-16,-7-6 5 0,7 6 1 0,0 0-7 16,0 0 6-16,0 0-5 0,0 0-1 0,0 0 0 15,0 0-5-15,0 0 5 0,0 0 0 0,0 0 0 16,0 0 7-16,0 0-10 0,0 0 8 0,0 0-1 15,0 0 9-15,-8-4-6 0,8 4-3 0,0 0 6 0,0 0-1 16,0 0 12-16,0 0-11 0,0 0 6 0,0 0-1 16,0 0 8-16,0 0 6 0,0 0-1 15,0 0 6-15,0 0 5 0,0 0-2 0,0 0 4 0,0 0 0 16,0 0 2-16,0 0 2 0,0 0-4 0,0 0 1 16,0 0-3-16,0 0-2 0,0 0-3 0,0 0 1 15,0 0 9-15,0 0 1 0,0 0-6 0,0 0 0 16,0 0 2-16,0 0-7 0,0 0-2 0,0 0 4 15,0 0-3-15,0 0 0 0,0 0 1 0,0 0 1 16,0 0 4-16,0 0-7 0,0 0 2 0,0 0-2 16,0 0-1-16,0 0 2 0,-4-7-1 0,4 7-8 0,0 0 4 15,0 0 3-15,0 0-7 0,0 0 5 0,0 0-2 16,0 0-4-16,0 0-10 0,0 0 4 0,0 0-4 16,0 0-1-16,0 0-1 0,0 0 2 0,0 0-4 15,0 0 1-15,0 0 2 0,0 0-5 0,0 0 2 16,0 0-4-16,0 0 5 0,0 0-4 0,0 0-2 15,0 0-3-15,0 0 5 0,0 0 2 0,0 0 0 16,0 0-1-16,0 0 7 0,0 0-10 0,0 0-7 0,0 0 6 16,0 0-2-16,0 0 0 0,0 0 4 15,0 0-1-15,-6-7-5 0,6 7 2 0,0 0 0 16,0 0 1-16,0 0 0 0,0 0-6 0,0 0 3 0,0 0 5 16,0 0 3-16,0 0 1 0,0 0-3 0,0 0-8 15,0 0 7-15,0 0 1 0,0 0 0 0,0 0-5 16,0 0 5-16,0 0-1 0,-23 3 2 0,23-3-2 15,0 0-5-15,0 0 2 0,0 0 10 0,-16 4-10 16,16-4-6-16,-13 0 2 0,13 0-4 0,-16 3 10 16,16-3-2-16,-14 0-3 0,14 0 3 0,-18 0 0 15,18 0 3-15,-17 0 10 0,7 2-12 0,-9 0-1 0,3 0 9 16,-1 2-9-16,0-2-4 0,-1 0 8 0,2-2-6 16,-2 1-2-16,1 1 15 0,-4 0-4 0,3 2-5 15,-1-2-2-15,1 2-3 0,-3-3 0 0,-7 3 0 16,5 0 6-16,-2-3 0 0,5 2-3 0,1-2 3 15,-10 2 4-15,8-1-8 0,-2-2 2 0,2 0-8 16,2 3 9-16,-1-1-9 0,-1 0 4 0,2-2 2 16,2 0 5-16,-4 3-4 0,-8-1-3 0,7 0 6 15,-1-1-6-15,6-1 4 0,-1 2-6 0,-2 0 3 16,1 0 5-16,3 1-12 0,-7 0 10 0,7-3-3 16,-3 1 9-16,0 1-1 0,-1-2-7 0,2 2-2 0,-13 0 0 15,8-2-2-15,3 2 2 0,1-4 0 0,-2 4 4 16,6-2-4-16,-2-2-1 0,-1 2 7 0,-1-2 3 15,0 2-11-15,1 0 3 0,-3 0 1 0,2-2 0 16,0 0 7-16,-12 2-3 0,6-1 1 0,2 1-5 16,5 0 5-16,-3-3-5 0,-9 3-6 0,-3-3 9 15,0 1-8-15,2 2 8 0,0 0 0 0,1 0 1 16,5-2-5-16,-8 4 2 0,2-2-3 0,0-2 1 0,1 2 1 16,1-2-3-16,-4 1 2 0,4-1 4 15,2 2-3-15,-3-2 4 0,-1-1-2 0,4 3-6 0,6 0 1 16,-12-2 9-16,3 0-5 0,-3-1 0 0,0 3 2 15,2-2-2-15,6 2-3 0,-5-3 7 0,5 2-5 16,-8-2 5-16,2 2-4 0,-1 2 6 0,1-1-4 16,0-1-1-16,-2-1 5 0,2 0-12 0,1 2 9 15,-1 0-4-15,6-2-11 0,-8 2 18 0,2-2-13 0,1 1 8 16,-3 1-4-16,0 0 8 0,-2 0-4 16,3 1 1-16,-1-1-4 0,-2 0 12 0,-1 2-9 15,2-2-2-15,-3 0 3 0,0 0-4 0,2 0 10 0,-2 2-10 16,-2-2 1-16,2 2 4 0,2-2 2 0,-1 0-5 15,-2 2 4-15,3-2-10 0,-2 1 3 0,3 2 4 16,-3-3 0-16,-3 4 0 0,3-4-2 0,3-3 1 16,-3 3-5-16,-3 0 5 0,3 0-4 0,-1 0 1 15,5-1 4-15,-6 1 2 0,3 0-1 0,0 0 5 16,-1-3 0-16,0 3-4 0,0-1-3 0,-2-1-5 16,2 0-3-16,0 0 16 0,-2 2-6 0,0 0-6 0,-2-2 13 15,2 2-14-15,-3 0 5 0,2 0-1 0,-1-1-5 16,-3 2 5-16,2-1 7 0,0 0-5 15,-1 0-2-15,1 0 3 0,-2 2-4 0,-1 0 4 0,-16 0 0 16,13 1-1-16,3 0 1 0,3-2-3 0,0 2 5 16,3-3 6-16,-7 5-7 0,-15-3-3 0,11 0 2 15,9-2-4-15,-1 3 2 0,-2 1-4 0,1-1 5 16,-20-1 0-16,13-4 1 0,5 6 1 0,-21-1-2 16,17 0 3-16,3 0-3 0,-15-1-10 0,12 2 9 15,6-4 2-15,-21 2 2 0,12-2-5 0,10 1 3 16,-1-1-3-16,-3 2-5 0,4 1 4 0,-20-2-5 0,12-1 15 15,10 0-10-15,-4 2 7 0,1-2-2 0,-18 0 4 16,13 0 0-16,9-2 2 0,-2 1-10 0,-2 1 2 16,0 0 0-16,-3-3-5 0,4 1 4 0,-24 1-5 15,16 2 6-15,8-2-5 0,-2-1 1 0,1 0 2 16,-22 2 5-16,13-2-5 0,8 0 1 0,2 0 4 16,-1 1-3-16,-3-2-5 0,-15 0 5 0,12 1-3 15,5 0 2-15,2 2 1 0,-22-3-1 0,12 1-3 16,12 0 0-16,-2-1-2 0,-3 1 9 0,2-3-1 15,2 3-2-15,-23-5-5 0,15 6 4 0,8-1-2 16,-3 0-1-16,-19 2 5 0,14-2-4 0,3 2 2 0,-17 0-3 16,-1 2-2-16,15-2 1 0,-15 0 6 0,-2 4 3 15,18-3-5-15,4-1-3 0,-21 4 10 0,3-1 4 16,-2-1-9-16,13 5-3 0,8-4 8 0,-19 2-7 16,-1 1-3-16,11-3 4 0,-11 1 9 0,-3 0-13 15,17 0 4-15,-19 1-2 0,2 1 6 0,15 0-12 16,-17-1 4-16,5-2-2 0,-2 5 4 0,0-2-6 15,3-1 14-15,-4 0-11 0,3-1 3 0,1 4 11 0,11-3-12 16,-11-1 1-16,11 0-2 0,-15 3 4 16,15-1-7-16,-10-2 3 0,-3 0 1 0,16 3-2 0,10-4-1 15,-6-1 5-15,-22 3 0 0,18 1-6 16,-14 0 15-16,11-3-10 0,7 1-1 0,-20 2 5 0,18-6-6 16,2 1 6-16,1 2-6 0,-20-2 3 0,13 1-4 15,7 0 5-15,2-2 2 0,-2 0 5 0,0 2-5 16,-1-4-9-16,2 4 8 0,-20-2 2 0,13-2-9 15,10 2-1-15,-3 2 13 0,1-4-11 0,1 2 12 16,0-2 2-16,-5 0-15 0,5 1 10 0,-4-2 13 16,5 2-24-16,0-1 3 0,-4 0-6 0,2-2 5 0,-3 4 8 15,5-3-6-15,-5 1 4 0,4-1 3 16,-3 3-10-16,3-3 1 0,0 1 1 0,-1-2-9 0,0 4 13 16,0-3-1-16,0 1 0 0,-5-1 4 0,8 1-2 15,-3 2-4-15,-1-5-2 0,1 3 6 0,1-1-6 16,-2 3 3-16,5-1 0 0,-1-1-3 0,1 0 5 15,-3 2 1-15,3-4-5 0,-1 2 3 0,-1 2 3 16,1-1-3-16,5 1 0 0,-1 0-2 0,1-2 0 16,-2 2-2-16,2 0 1 0,-1 0 3 0,1 0 1 15,-1 0 7-15,3 0-7 0,-4 0-2 0,5 0 1 16,-1 0 2-16,2 0-3 0,0 2 4 0,3-2-5 0,-4 0 2 16,5 0 0-16,2 0-1 0,-8 0-6 0,0-2 5 15,1 2 7-15,5 0-8 0,2-2 0 0,-8 4 5 16,9-4-3-16,-9 2-3 0,5-2 7 0,-5 0-2 15,0 2-1-15,6 2 6 0,0 0-7 0,7-2-4 16,-13 2 7-16,7-2-2 0,-7 3-3 0,-2-3 2 16,11 0-1-16,-1 2 4 0,-8 4 1 0,0-4-8 15,0-1 9-15,3 2-6 0,-3 2 11 0,0-3-16 16,-2 3 5-16,0 0 5 0,9-1-6 0,3 1 1 16,-12-2 1-16,2 0 2 0,-2 1 1 0,3 0-3 0,3-1 6 15,-2 3-2-15,-4-2-3 0,2 3 15 0,-1-4-10 16,-1 6-2-16,2-6 5 0,2 4-5 0,-4-2-6 15,1 1 0-15,-3 0 2 0,2-1 2 0,-2 3-3 16,0-2 1-16,2 1-1 0,-2-1-3 0,2 3 1 16,-1-4 0-16,1 0-1 0,0 4 2 0,0-3 3 15,-1-2 0-15,3 2 5 0,-3-2-2 0,3-1-1 16,0 3-11-16,3-2 12 0,-3-3-4 0,7 2 7 16,3 0-6-16,0-1 5 0,3 0-7 0,-2 0 0 0,-1 1 3 15,3-1 6-15,-3 0-5 0,2-2-2 16,3 0-2-16,-5 0 3 0,3 1-7 0,2-1 7 0,0 0 2 15,-1 7 1-15,17-7-4 0,-31 0 3 0,16 0-5 16,15 0 11-16,-20-3-9 0,20 3 0 0,-19-4 0 16,19 4-3-16,0 0 4 0,-20-1-1 0,20 1 1 15,-14-2-3-15,14 2-5 0,-12-2-4 0,12 2-10 16,0 0-13-16,0 0-17 0,-15-5-9 0,15 5-17 16,0 0-14-16,-10-4-17 0,10 4-13 0,0 0-7 15,0 0-12-15,0 0-9 0,0 0-7 0,0 0-34 0,0 0-165 16,0 0-425-16,0 0 120 0</inkml:trace>
  <inkml:trace contextRef="#ctx0" brushRef="#br0" timeOffset="28067.6062">6758 3093 309 0,'0'0'151'0,"0"0"-13"0,0 0-5 16,0 0-9-16,0 0-4 0,0 0-1 0,0 0-5 15,0 0-3-15,0 0-5 0,0 0-9 0,0 0-10 16,0 0 1-16,-7-6-12 0,7 6-5 0,0 0-10 15,0 0-1-15,0 0-5 0,-8-6 2 0,8 6 0 16,0 0-8-16,-6-5-1 0,6 5-5 0,-8-4 1 0,1-1-6 16,7 5 3-16,-16-3-2 0,8-1-2 0,1 3-4 15,7 1 1-15,-17-6-7 0,2 5-2 0,1-5-5 16,1 4 2-16,-3 2 0 0,-3 0-2 0,3 0-1 16,-5-2-4-16,4 2 0 0,-2 2 3 0,0-2 4 15,-1 2 1-15,1-2-2 0,-2 4-1 0,-10-2-1 16,8-1 0-16,0 1 0 0,4-2 1 0,-2 2-9 15,3 0 2-15,-3-1-1 0,1 2 0 0,-10-2-3 16,5-1 0-16,2 3 1 0,2-1 3 0,1 1-2 16,-1-1-6-16,0-2 8 0,-11 3-4 0,7 1-1 15,-6-1-2-15,2 3-1 0,5-2-3 0,2 0 4 0,-7-3-2 16,4 5-1-16,4-4-3 0,3 1 1 0,-5 0 0 16,3-2 6-16,2-1-4 0,-11 4 5 0,6 0 0 15,0-1 0-15,-6-1-1 0,6 1 2 0,2 0-5 16,4-1 1-16,-1-2 2 0,1 2 0 0,-1-4-4 15,1 0 2-15,-2-1-2 0,4 3 2 0,-4 0-4 16,3 0 3-16,-1 0-2 0,5 0-1 0,-3-3 12 16,5 3 1-16,-5-5-1 0,1 3 1 0,2 0-6 0,0 2 6 15,4-2-9-15,8 2 7 0,-19-3-5 16,9 0 3-16,4 2-4 0,6 1-2 0,-17-2 0 0,17 2-3 16,-14-4 2-16,8 4 0 0,6 0 4 0,-15-2-3 15,15 2 1-15,-10-2-6 0,10 2 1 0,0 0-5 16,-11-1 3-16,11 1-15 0,0 0-15 0,0 0-10 15,-10-2-14-15,10 2-15 0,0 0-14 0,0 0-20 16,0 0-18-16,0 0-20 0,0 0-34 0,0 0-152 16,0 0-392-16,0 0 109 0</inkml:trace>
  <inkml:trace contextRef="#ctx0" brushRef="#br0" timeOffset="30687.6067">13071 3430 367 0,'0'0'151'0,"0"0"-23"0,0 0-15 16,0 0-6-16,2-8-3 0,-2 8-14 0,0 0 6 0,0 0-8 16,0 0 0-16,0 0-8 0,0 0-4 0,0 0 2 15,0 0-12-15,0 0-1 0,0 0 1 0,0 0-6 16,0 0-6-16,0-9 3 0,0 9-9 0,0 0-5 16,0 0 0-16,0 0-6 0,0 0 4 0,0 0 0 15,-4-8-2-15,4 8-7 0,0 0 2 0,0 0-9 16,-7-9-1-16,7 9 1 0,-2-8-7 0,2 8 3 15,-4-7 4-15,4 7-6 0,-4-11-2 0,2 3 2 16,0 1 0-16,0 0-7 0,0-3-6 0,2 1 6 16,-2-6-1-16,2 0-4 0,0-4 0 0,0 5-1 0,0-3-4 15,6-11 1-15,-4 7-3 0,2-8 9 0,0 2-7 16,2 5 3-16,-1-6 3 0,-1-2-5 0,2 3 2 16,-2-5-3-16,-2 4-3 0,3-1 5 0,-1 0-3 15,-4 0 2-15,4 2-4 0,1-3 7 0,1 2-9 16,0 3 1-16,-4 2 2 0,0 4-2 0,2-8 0 15,-2 5 3-15,0 3-17 0,1 0-3 0,1-6 11 16,-2 4 0-16,-2 0-3 0,0 2 5 0,4 0 1 0,-4 3-4 16,0-1 0-16,2-1-4 0,-2-1 8 0,6-9-3 15,-4 6 4-15,0 5 3 0,-2 0-2 16,2 0-1-16,-2 0 1 0,2-2-4 0,0 1 4 0,-2 3 2 16,3-2 0-16,-1-3 1 0,0 3 4 0,-2 3 3 15,2-5-7-15,0 2 10 0,-2 3-1 0,0-3 0 16,0 2 0-16,0 2 2 0,0 0-2 0,2-3-6 15,-2 1 3-15,0 0 6 0,2 3-5 0,-2-4-3 16,0 6-1-16,0-5 2 0,0 0 0 0,2 5-7 16,-2-1 4-16,2 1-1 0,-2 10 4 0,2-14 2 15,-2 7-4-15,0 7 0 0,2-13 4 0,-2 13-2 0,0-9 6 16,0 9 1-16,0 0-4 0,0-10 1 0,0 10 5 16,0 0-4-16,0 0-1 0,2-10 7 0,-2 10-6 15,0 0-3-15,0 0 3 0,0 0-3 0,0 0 2 16,0-12 1-16,0 12-8 0,0 0 3 0,0 0-1 15,0 0 0-15,0 0-2 0,0 0 7 0,0 0 1 16,0-9-3-16,0 9-1 0,0 0 3 0,0 0-2 16,0 0-6-16,0 0 5 0,0 0 4 0,0 0-4 0,0 0-4 15,0 0 2-15,0 0-3 0,2-9 3 16,-2 9 4-16,0 0-4 0,0 0 1 0,0 0-2 16,0 0 1-16,0 0-1 0,0 0-3 0,0 0 4 0,0 0 0 15,0 0 1-15,0 0-1 0,0 0 1 0,0 0-4 16,0 0-3-16,0 0 4 0,0 0-4 0,0 0 3 15,0 0 2-15,-2-9-3 0,2 9 0 0,0 0 1 16,0 0-2-16,0 0 1 0,0 0 0 0,0 0 0 16,0 0 1-16,0 0 0 0,0 0 3 0,0 0-6 15,0 0 1-15,0 0 1 0,-27 15 6 0,27-15-9 16,-8 5 4-16,8-5 0 0,-10 6 0 0,10-6 1 0,-8 4-2 16,8-4-3-16,-9 7 4 0,3-4-7 0,6-3 6 15,-14 7 0-15,7-3 0 0,7-4 0 0,-11 8 2 16,5-5 1-16,6-3 1 0,-15 8-4 0,9-5-1 15,-2 1 1-15,0 0 3 0,-3 0-2 0,11-4 1 16,-20 10 3-16,5-5-2 0,5-3-5 0,-1 3 3 16,1-2-2-16,-4 3 1 0,0 0-1 0,2-3 5 15,-5 3-2-15,7-3-1 0,-7 3 0 0,7-4 0 16,-2 2 0-16,-5 1-3 0,0-1 0 0,1 0 1 16,0 0 6-16,0 1-6 0,-3-1 0 0,1-4 1 0,1 5 3 15,-2-2-3-15,1 1 1 0,-1 1 1 0,2-2-2 16,0-1 0-16,-2 1 0 0,1-1-1 0,-1 0 1 15,-14 0 0-15,2 1 2 0,-1 0-1 0,5-1 1 16,-8-1-3-16,2 1 6 0,1 2-3 0,7-2 0 16,2-2-2-16,-10-2 0 0,0 4 0 0,-1 0 2 15,-1 2 0-15,0-4-4 0,-5 0-4 0,2 0 5 16,1 3 4-16,0-1-3 0,-3-2 1 0,6 0 4 0,-3 2-2 16,-2-2-1-16,-1 0-2 0,2 0 1 0,3 2 0 15,-6-4-3-15,1 0 2 0,2 2-2 16,-1 2 4-16,0-4 1 0,0 0 0 0,0-1-4 0,-2 6-5 15,-1-3 3-15,6 0 5 0,-3-3-2 0,2 3 1 16,-5 0 5-16,2 0-7 0,1 0-1 0,-1 0 0 16,3 0 0-16,-1 0 3 0,1 0 0 0,-5 0 1 15,6 0 2-15,-1 3-3 0,-5-1 1 0,1-2-1 16,1 2 1-16,0-4-3 0,-1 4 1 0,2-2 0 16,-2 0 1-16,2 0-1 0,-2 2-2 0,3-2 0 15,-2 1 4-15,-3-1-1 0,6-1-1 0,-2-1 2 0,2 2-3 16,-4-4 0-16,4 1 0 0,0 3 0 0,0 0 0 15,2 0 3-15,-2 0 2 0,1-3-7 0,-2 3 7 16,5-3-5-16,-6 3 0 0,5-4 3 0,-3 2-6 16,1 0 4-16,1 2-3 0,3-1 4 0,-1-1-2 15,-2 2 1-15,0-3-2 0,3 3 2 0,-6-3 0 16,3 5 2-16,0-1-2 0,3-1-4 0,-5-3 3 16,4 3 2-16,-6 0-2 0,2-2 4 0,2-2-2 0,-2 1-1 15,2 3-1-15,1 0 1 0,-2-2 0 16,1 0-3-16,0-2 1 0,0 0 4 0,1 4-4 15,-3-2 1-15,-1 2 0 0,1-3-2 0,3-1 5 0,-1 4-6 16,-2-1 5-16,-3-1 4 0,2 0-4 0,-1-1-4 16,0 3 2-16,2-2 2 0,0 2-2 0,0 0 0 15,-2 0-3-15,0 0 5 0,-2-2-2 0,6 2 1 16,-4-2-2-16,2 2 4 0,-2 0-4 0,0 0 5 16,-7-3-4-16,6 3-1 0,-1 0 8 0,-5-1-7 15,4 1 1-15,-2 0-3 0,-20-4 5 0,16 4-1 16,6-2 0-16,-3 2 1 0,4 0 0 0,-2 0-5 0,2 0 1 15,-4 0 4-15,2-1 1 0,-21 1-3 16,15 0-2-16,8 3 4 0,-26-3-6 0,21 2 7 0,9 0-7 16,-1-1 7-16,-1-1-5 0,-3 5 2 0,2-3 2 15,-1-2-1-15,-1 0-1 0,0 7 1 0,-20-4 2 16,14 1 0-16,4-1-5 0,1-1 1 0,-2 0 1 16,2 3 2-16,-19-4-3 0,13 3 0 0,6-1 1 15,-1 1 0-15,1-2 0 0,-20 4 0 0,13-4-3 16,10-1 3-16,-1 1 0 0,-1 2 3 0,-1 0-3 15,2-3-2-15,4 2 4 0,-2-3-2 0,-2 3 0 16,2 1 2-16,0-1-5 0,0 4 4 0,0-7-2 0,2 4 1 16,0-2 1-16,0 1 2 0,3 1-3 0,-2 0-1 15,1-2 2-15,0 2-2 0,-1-1-3 0,3 0 3 16,2 0 4-16,-2-1-8 0,-2-4 7 0,5 4-2 16,-3 0-1-16,2 0 3 0,2 0 0 0,-5-1 2 15,4 3-5-15,6-3 1 0,-7-2-2 0,2 2-1 16,-3 2 4-16,1-3 2 0,2 0-2 0,-2 2-1 15,0-2 0-15,5-2 0 0,3 4 4 0,-8 2-3 16,0-1-1-16,0-1-1 0,1 1 9 0,-1-1-9 16,-2 3-2-16,10-5 4 0,-10 2 3 0,3 2-8 0,3-1 0 15,4-2 2-15,3 1 3 0,1 0 6 0,-12 1-5 16,5-1-3-16,6 2 2 0,-1-2-1 0,2 0-2 16,-1 0-1-16,1 0 5 0,0-1-1 0,3-1-5 15,0 2 5-15,-2-2-1 0,18 0 0 0,-27-2-3 16,12 2-3-16,15 0-18 0,-20 0-5 0,20 0-21 15,-17 0-8-15,17 0-17 0,0 0-19 0,-23 0-16 16,23 0-17-16,0 0-63 0,0 0-103 0,0 0-350 16,0 0 99-16</inkml:trace>
  <inkml:trace contextRef="#ctx0" brushRef="#br0" timeOffset="32676.6065">8460 3599 367 0,'0'0'159'0,"0"0"-25"16,0 0-14-16,0 0 1 0,0 0-3 0,0 0-14 15,0 0-11-15,0 0-5 0,0 0-1 0,-17-4-12 16,17 4-7-16,0 0-7 0,0 0 6 0,-8-11-13 15,8 11-6-15,-3-6 2 0,3 6-3 0,-2-9-8 16,2 3 3-16,-2-2-2 0,0-1-6 0,2 2-5 0,-3 0 1 16,6 0-3-16,-6-2 5 0,6-7 1 0,-3 0-6 15,0 2-2-15,2-3-2 0,2 0-4 0,-2-2 4 16,1 3-6-16,-1-3 0 0,0 3 3 0,4-15-4 16,-4 10 3-16,2-6-5 0,3-1 1 0,-1-2 0 15,0 3-6-15,-2 0 3 0,2-2-4 0,1-1-2 16,1 1 1-16,0 1-1 0,-6 2-2 0,4-3 3 15,-1 0 1-15,3 2 0 0,-2-1-2 0,-2 6 0 16,0-5 4-16,0-2-7 0,1 1 10 0,-5 7 6 16,2 0-2-16,-2-4-14 0,2 1 0 0,-2 5-6 0,0-10 7 15,2 10 0-15,-2-2-1 0,2 6 3 0,-2 0-4 16,2-5 0-16,0-8 2 0,0 1-1 0,-2 1-4 16,2-4 1-16,2 4-2 0,-4-1 4 0,2 5-2 15,2-6 2-15,-4 0 3 0,3-1-6 0,-1 0 4 16,-1 0 0-16,1 1-3 0,4 1 0 0,-4-2-5 15,2 8 3-15,-4 0 4 0,2-6 1 0,-4-1-3 16,4 6 1-16,-6 3-1 0,6 1 1 0,-2 1 1 16,0-1-2-16,2 1 0 0,0 0-2 0,-4 0 5 0,4 4 0 15,-2-5-1-15,2 3-1 0,0 2-2 16,0-2 1-16,3-1 0 0,-3 2 3 0,0-3-8 0,2 0 6 16,-2 5 0-16,2-8 0 0,0 6 0 0,0-1-4 15,-2 1 2-15,3-1 0 0,-1 1 3 0,-2-3-6 16,0 6 1-16,2 0 3 0,-2 1 0 0,2 1 2 15,-2 1 1-15,2-1-3 0,-2-1 4 0,1 3-2 16,1-3 1-16,-2 3-2 0,0 0-2 0,0-1 4 16,2-1-3-16,-2 0 3 0,0 1-6 0,0-1 4 15,2-4-5-15,-2 1 1 0,0 0 7 0,-2 1-2 0,5 2-3 16,-3-3 2-16,-2 0 1 0,2-2-2 0,0 2-3 16,0 3 0-16,0 1 5 0,-2 1-4 0,0 7 3 15,2-13-1-15,-2 13 1 0,4-9-2 0,-4 9 3 16,0-10 1-16,0 10 1 0,0 0-5 0,4-7 2 15,-4 7-2-15,0 0 3 0,0-7-2 0,0 7 1 16,0 0 1-16,0 0 0 0,0 0 3 0,0 0 6 16,3-10 3-16,-3 10-1 0,0 0-2 0,0 0-2 15,0 0-5-15,0 0 3 0,0 0-1 0,0 0 0 16,0-7-1-16,0 7-2 0,0 0 4 0,0 0-1 16,0 0-7-16,0 0 4 0,0 0 6 0,0 0-7 0,0 0 5 15,0 0-1-15,0 0-13 0,0 0 9 0,-7-5 2 16,7 5 1-16,0 0-4 0,0 0 1 0,0 0 3 15,0 0-4-15,-35 5 3 0,18-1-3 0,3-2 5 16,-3-2-10-16,-3 5 7 0,3-1-1 0,-2-2 0 16,0 4-2-16,-12-3 2 0,6 0-4 0,4 4 3 15,-10-2 8-15,8 0-9 0,-8 3-4 0,-2-1 10 16,1-1-3-16,6-3-1 0,-2 1-1 0,-5 4 0 0,2-3 1 16,0 0-3-16,-3 2-1 0,0-5 5 0,-1 6-8 15,-2-4 7-15,0-1-6 0,1 3 4 16,-8 0 0-16,1-3-3 0,2 3 7 0,0 2-7 0,0-5 1 15,-5-1 3-15,6 2 3 0,-2-1-4 0,1 1 0 16,3 2 1-16,-4-2 1 0,1-1 0 0,0 2-4 16,0-1 0-16,0-2 6 0,0 1-5 0,-2 0 5 15,0 0-7-15,4 3 6 0,-3-4 2 0,2 1-7 16,-2 1-1-16,1-2-2 0,-1 4 5 0,-2-3 4 16,-16 5-4-16,10-2 1 0,10 1-1 0,-24 1 3 15,18-6-6-15,2 5 3 0,1-1 3 0,-18 2-6 0,9 1 6 16,9-5 3-16,-20 3-5 0,1-1-2 0,9-2 4 15,-9 3-3-15,14-2 0 0,-15 0-6 16,18-3 4-16,3 1 1 0,-19 0 4 0,12 1-3 0,-14 0-1 16,13 3 2-16,11-5 2 0,-7 0-6 0,4 0 0 15,-24 2 5-15,5 3-1 0,11-5 2 0,6-4-6 16,-19 0 3-16,12 4 0 0,7 0-3 0,-21-4 3 16,13 2 1-16,-9 2 4 0,12 4-8 0,5-6 1 0,3 0 4 15,1 3 1-15,-4-1 0 0,-18 1-1 16,12 6-3-16,8-9 4 0,-1 0-6 0,4 2 5 15,2 0-1-15,-8-2 0 0,6-2-3 0,-2 4 3 0,0-2-2 16,4-2 2-16,-4 2 1 0,2-2-2 0,-2 4 0 16,1-6-2-16,0 4 1 0,1 0 1 0,1-5-1 15,-1 5 1-15,-1 0 3 0,3 0-5 0,-3 2-1 16,2-4 5-16,1 4-2 0,2-4 0 0,-3 4-2 16,2 1 2-16,-1-6-3 0,0 3 0 0,2 3 2 15,-2-1-1-15,4-2 5 0,-2 0-6 0,2 0 7 16,0 0-2-16,1 0-2 0,1 0 0 0,4 0-9 0,-2 0 11 15,-1 0-2-15,-3 0 0 0,2-2-2 16,6 2-3-16,2-3 7 0,5 3-4 0,0-2 7 16,-2 0-9-16,1 1 3 0,0-3 1 0,-1 1 2 0,1 3-2 15,2-4 2-15,-1 0-4 0,6 4 4 0,-4 0-5 16,4-4 3-16,1 2 1 0,11 2-3 0,-18-5 1 16,9 3 0-16,9 2 3 0,-12-2-5 0,12 2 0 15,-10-3 3-15,10 3-9 0,0 0-10 0,0 0-16 16,0 0-16-16,-15-5-3 0,15 5-12 0,0 0-21 15,0 0-11-15,0 0-18 0,0 0-24 0,0 0-143 16,0 0-337-16,0 0 95 0</inkml:trace>
  <inkml:trace contextRef="#ctx0" brushRef="#br0" timeOffset="40255.6055">4743 4696 342 0,'0'0'131'15,"0"0"-10"-15,0 0-9 0,0 0-15 0,0 0-19 16,0 0 4-16,0 0-14 0,0 0-11 0,0 0 20 15,0 0-4-15,-8-5-13 0,8 5 2 0,0 0-9 16,0 0-6-16,0 0-8 0,0 0 3 0,0 0-9 16,0 0 2-16,25 16-7 0,-17-15 7 0,7 8-10 15,0-5 0-15,0 6-2 0,5-5 2 0,9 7-4 16,2-1-9-16,-2-2 9 0,3 1-6 0,1 0-8 0,5-1 1 16,-1 1 5-16,-1-3-1 0,-1 3-8 0,4-3 4 15,-3-2 5-15,-2 2 0 0,3 0-8 16,-2-1-7-16,0 2 6 0,-1-5-1 0,4 1 3 0,-3-2-3 15,4-2 0-15,-5 0 4 0,3 0-1 0,7-2 11 16,-1-2-6-16,-2 1 1 0,2-1-1 0,21-1-4 16,-13 0 5-16,-12 0-2 0,4 1 1 0,-2-3-3 15,2 0-4-15,26-4 6 0,-21 4-3 0,-4-1 3 16,-3-1-12-16,20-3 7 0,1-5 3 0,-17 9-3 16,-6-1-6-16,-2-3 2 0,2 1 2 0,4 0 1 15,-4-1-1-15,2-2 0 0,22-6 3 0,-17 5-1 0,-9 1-3 16,21-7 2-16,-16 3-10 0,-4 1 6 0,-1 1-4 15,3-1 3-15,-1-2 0 0,19-5 2 0,-15 4 0 16,-4 3 0-16,0 0-1 0,-1 0 3 0,-2-4 1 16,3 2-5-16,-2-1 4 0,1 1-6 0,-4 1 9 15,3-2-8-15,-6 2 1 0,0-3 2 0,4 2 0 16,-7-2-7-16,3 1 7 0,0 2-1 0,-2 3 0 16,-2-4-3-16,-1-1-4 0,3 2 13 0,-2-1-5 0,-3 1-2 15,3 0 2-15,-3-1 1 0,1-1-1 16,2-1-1-16,-4 1 0 0,-5 5 9 0,5-6-9 15,-6 7-4-15,6-8 5 0,4 3 2 0,-8-3-1 0,3 4 2 16,-1-3-5-16,-4 4-2 0,0-2 0 0,0 2 4 16,6-3-3-16,-7 2 0 0,-1 6 3 0,5-9-3 15,-5 4 1-15,-1 4-1 0,1 1 1 0,4-8 1 16,-2 4-5-16,-1 2 10 0,7-5-8 0,-8 1 1 16,5-3 1-16,-5 2-1 0,1 5 4 0,-1 3-5 15,-4-4 5-15,0 0-3 0,-1 3 0 0,4-2 2 16,-3 0-4-16,-1-1 0 0,-2 2 7 0,1 1-9 0,-1-2 12 15,-2 5-6-15,0 0 0 0,-2 1 1 16,1 2-3-16,-5 6 6 0,6-11 0 0,-6 11 0 0,4-6 9 16,-4 6-6-16,4-9 1 0,-4 9 4 0,0 0-4 15,4-8-6-15,-4 8 7 0,0 0-3 0,4-8-5 16,-4 8 1-16,0 0 5 0,0 0-3 0,4-7-4 16,-4 7 3-16,0 0 0 0,0 0 3 0,0 0-1 15,5-9-6-15,-5 9-3 0,0 0 0 0,0 0 3 16,0 0 2-16,0 0 2 0,0 0-1 0,0 0-3 15,0 0 1-15,0 0-2 0,0 0 4 0,0 0 1 16,0 0-3-16,0 0-2 0,0 0 2 0,0 0 1 0,0 0-4 16,0 0 0-16,0 0 1 0,0 0-1 0,0 0 5 15,21 20-6-15,-19-14 8 0,-2-6-7 0,4 15 4 16,-1-9 4-16,1 2-7 0,-4-8 3 0,4 15 5 16,0-6-6-16,2 4-1 0,-2-1 2 0,3 0-2 15,-1-3 1-15,-2 0 0 0,0 1-2 0,0-1 2 16,0-1 1-16,0-2 0 0,3 10-1 0,1-3 0 15,0 2 3-15,-2-6-6 0,1 1 4 0,-3-1 0 16,6 3-7-16,-4-1 6 0,-1-2 4 0,2 0-2 16,-1-1 0-16,2 4-5 0,2 0 6 0,-1-3-3 0,-1 0 0 15,2 2 1-15,-1-1-2 0,-1 0-1 0,2-1-3 16,3 0 6-16,-1 2 2 0,0-2-5 0,3 0-1 16,-6 1 3-16,6-1-2 0,-1-3 3 0,1 4 1 15,-1 0-3-15,-1-1 3 0,3 0-3 0,-1-1 0 16,-1 3 6-16,0-4-3 0,1 0-3 0,0 0 2 15,2 0 1-15,2 1-3 0,-5 0 1 0,3-1 1 16,1-1-5-16,-1 1-3 0,1-1 6 0,-2 0 1 16,3 1-1-16,-1 0 0 0,1-1 3 0,-3-1-1 0,3 4-5 15,0-5 3-15,-1 0 0 0,10 7 4 16,-5-4-8-16,-2-1 5 0,-3-1-2 0,1 2 2 0,-1-5-6 16,3 5-1-16,-3-5 10 0,13 8 3 0,-9-3-2 15,11 1-4-15,-12-1 0 0,2-1-2 0,5 0 3 16,3-1-2-16,-6 0-1 0,6 0 1 0,-2-3 7 15,1 5-6-15,3-4-2 0,-6 1 1 0,2-1-3 16,4 3 6-16,-5-4 1 0,5 2-3 0,-4-2-2 16,4 4 4-16,-3-5 5 0,1 4-4 0,0-2 2 15,-6 0-6-15,8 1-4 0,-1-3 6 0,1 2 1 0,-4-1-3 16,2-2-1-16,0 1-2 0,-1 2 1 0,1-3 2 16,-4 3 0-16,4-3-3 0,-6 0 3 0,5 2 2 15,-6 0-1-15,-1-2 6 0,-23 0-6 0,50 0-1 16,-25-2-1-16,-4 0 3 0,-2 2-3 0,12-3 2 15,-6 0 0-15,-5 2 1 0,-20 1 3 0,37-2-3 16,-19-2-1-16,1 2-1 0,14-1 2 0,-8 1 1 16,-5-2-3-16,-1 0 1 0,1 0-3 0,11-1 1 15,-7 1 1-15,-3 0 3 0,10 0-6 0,-6-1-3 16,-7 2 0-16,0 1 10 0,1-2-1 0,2 1-6 16,-3 3 5-16,-1-4-1 0,3 1 2 0,0-2-5 0,-1 1 6 15,-1 1-3-15,1-1 2 0,-1 1-3 0,3-3 1 16,-4 4-1-16,1-2 3 0,0 1-4 0,-2 0 0 15,5 0-2-15,-2-1 3 0,1 1 0 0,1-1 1 16,-2-1 2-16,11-2-5 0,-6 2 1 0,-1 1 4 16,6-3-5-16,-6 2 0 0,-2 1 3 0,-3 0 0 15,0-1 0-15,2 1 0 0,-1 2 3 0,2-1-6 16,-3 0-1-16,1-2 9 0,0 3-9 0,-2-1 10 16,4 0-11-16,0-1 4 0,-1 1-12 0,-1 2 16 0,-1-3 0 15,3 2 0-15,7-5-12 0,-3 3 7 16,-9 0 4-16,5 3-5 0,-2-3 3 0,-3 0-7 0,-16 4 7 15,35-6-1-15,-17 6 2 0,1-3 0 0,-1-1 1 16,-18 4-2-16,33-6-4 0,-16 2 7 0,1 3-5 16,-1-4 4-16,1 3-9 0,0-3 8 0,-1 3-7 15,1-4 7-15,1 2-1 0,-2 2-1 0,-17 2 6 16,28-8-5-16,-17 7-1 0,-11 1 0 0,17-6-4 16,-17 6 8-16,17-5-5 0,-17 5-1 0,0 0-3 15,19-4 2-15,-19 4 2 0,0 0 3 0,16-4-9 0,-16 4 4 16,0 0 4-16,15-4-2 0,-15 4 3 0,0 0 1 15,0 0-3-15,16-8 0 0,-16 8 3 16,0 0-4-16,0 0 1 0,15-6 1 0,-15 6-1 0,0 0 3 16,0 0-1-16,14-8 1 0,-14 8-28 0,23-12 7 15,-12 8 13-15,4-6-4 0,1 3 5 0,1-2 4 16,-1 2-3-16,-1-2-7 0,3 2 4 0,-1-1 3 16,-3 4 2-16,2-1-7 0,-2-1 8 0,3 2 0 15,-3 0-1-15,3 1-1 0,0-2 2 0,-3 4 3 16,0-1-6-16,-1 0 0 0,-13 2 0 0,20-4-2 15,-20 4 2-15,20-2 8 0,-20 2-9 0,19 0 8 0,-19 0-4 16,18-1-2-16,-18 1 5 0,19-3-1 0,-19 3-1 16,17-1-2-16,-17 1-1 0,16-2 5 0,-16 2 0 15,19 0-7-15,-19 0-4 0,16-2 8 0,-16 2 0 16,16-2 1-16,-16 2 2 0,16-3-4 0,-16 3 1 16,19-1 0-16,-19 1 3 0,19-7-3 0,-9 6 0 15,-10 1 1-15,19-7 3 0,-11 7-4 0,-8 0-1 16,16-6 0-16,-16 6-1 0,17-6 4 0,-11 4 3 0,-6 2-6 15,11-7 3-15,-11 7-5 0,15-6 5 16,-15 6-4-16,12-9-3 0,-5 5 5 0,-7 4 1 16,6-6 4-16,-6 6-9 0,10-7 1 0,-10 7 5 0,0 0-2 15,8-8-1-15,-8 8 0 0,0 0 4 0,7-5-1 16,-7 5 1-16,0 0-2 0,0 0-3 0,8-5 4 16,-8 5 0-16,0 0-3 0,0 0 7 0,0 0-3 15,6-6-1-15,-6 6-2 0,0 0 1 0,0 0 3 16,0 0-2-16,0 0 5 0,8-7-5 0,-8 7 4 15,0 0-7-15,0 0-2 0,0 0 7 0,0 0-6 16,0 0 4-16,0 0-1 0,0 0-2 0,0 0 1 0,9-4 1 16,-9 4 1-16,0 0 4 0,0 0-4 0,0 0 8 15,0 0-11-15,0 0 7 0,0 0-2 16,0 0-13-16,0 0 8 0,0 0-1 0,0 0 5 0,0 0-10 16,0 0 5-16,0 0 4 0,0 0 4 0,0 0-4 15,0 0 5-15,0 0 0 0,0 0 1 0,0 0 4 16,0 0 8-16,0 0 4 0,0 0-4 0,0 0 3 15,0 0 8-15,0 0 1 0,0 0 6 0,0 0 5 16,0 0 6-16,0 0-7 0,0 0 8 0,0 0-3 16,0 0 7-16,0 0 0 0,0 0 5 0,-17 22 0 15,17-22 4-15,-8 10 2 0,8-10-6 0,0 0-2 0,-13 10 2 16,13-10-5-16,-10 8-4 0,10-8 5 0,-10 9 3 16,10-9-10-16,-9 9 1 0,9-9-6 0,-10 10 6 15,10-10 0-15,-6 7-6 0,6-7 1 0,0 0-18 16,0 0 5-16,-8 10-3 0,8-10-7 0,0 0-3 15,0 0 1-15,-7 9 3 0,7-9-1 0,0 0 3 16,0 0-7-16,-4 10 1 0,4-10-2 0,0 0 0 16,0 0 0-16,0 0-6 0,-2 14-7 0,2-14 10 0,0 0-4 15,0 0-5-15,-2 13 3 0,2-13-5 16,0 0 3-16,0 0 2 0,0 13-3 0,0-13 0 16,0 0 11-16,0 0-14 0,2 13 2 0,-2-13 4 0,0 0-6 15,0 0 3-15,2 14 2 0,-2-14-3 0,0 0-1 16,4 14 2-16,-4-14 1 0,0 0-6 0,9 12 7 15,-9-12 0-15,8 10 4 0,-8-10-5 0,12 9-2 16,-12-9-3-16,13 9 6 0,-13-9-6 0,18 6 6 16,-18-6 2-16,19 4-3 0,-2-3-6 0,-17-1 2 15,29 4 3-15,-29-4-4 0,25 0 9 0,-25 0-8 16,21 0 5-16,-21 0-8 0,0 0 2 0,27 0-3 0,-27 0 3 16,16 3 1-16,-16-3 0 0,0 0 0 0,25 0 3 15,-25 0-6-15,0 0-3 0,27 0-2 16,-27 0 8-16,17 2-6 0,-17-2 1 0,0 0 6 0,26 2-3 15,-26-2 1-15,18 2-7 0,-1 2 3 0,-17-4 8 16,25 1-7-16,-25-1-1 0,20 4-1 0,-20-4-1 16,27 10 7-16,-16-9 12 0,2 5-17 0,-13-6 7 15,21 6 10-15,-7-1-16 0,3 0-7 0,-5 0 3 16,-12-5 10-16,23 8-18 0,-9-2 1 0,1-2 0 16,-15-4 4-16,24 11-6 0,-12-4 0 0,2-1 0 15,1 0 7-15,1 1-1 0,-1-1 6 0,1-2-2 0,1 4-5 16,-3-2-3-16,1 0 9 0,3 0-11 0,-4 2 11 15,3-2-6-15,-1 1 4 0,3-1 3 0,-1 2-8 16,9 3 4-16,-5-3 4 0,1-2-5 0,8 1 1 16,-7-1 0-16,8 2-12 0,1-3-1 0,-3 0 11 15,1 2-1-15,0-5 4 0,2 5-5 0,-1-2 6 16,1-1-5-16,-4-3 2 0,-4 3 1 0,4-1 5 16,-4 1 0-16,4 2-4 0,4-1 3 0,-4-3 1 0,0 6-2 15,-7-4 10-15,1-1-2 0,-5-1-3 16,5 1-8-16,8 0 3 0,0 0-2 0,-9 0 6 15,1 2 2-15,6 0-1 0,-4 0 14 0,-3-3-20 0,-3 0 5 16,2 2 4-16,-2-1-7 0,10 0 2 0,2 0-1 16,-8-1 0-16,-2 4 5 0,-3-2 1 0,2-2-5 15,1 1 5-15,-3 1-7 0,3 0 2 0,-3 1 0 16,3-4 4-16,10 7 0 0,-9-4-5 0,1-1-1 16,8-1 3-16,-11 5 1 0,3-4 3 0,-4 0-6 15,0-1-2-15,0 4 8 0,12 0-5 0,-6-1 2 16,-5-1-1-16,9 3 0 0,-5-1-2 0,-3-5 1 0,-2 2 1 15,1 4 2-15,-1-6 2 0,1 3-3 16,-1 1-1-16,9 5-1 0,-3-6-2 0,-4 1 2 0,-3 1-2 16,1-1-2-16,1-3 7 0,-1 4-7 0,1-2 3 15,-2 0 0-15,11 4-6 0,-4-1 9 0,-4-3-7 16,-1 1 5-16,-1 0 1 0,1-1-10 0,9 3 11 16,-5-1-1-16,-3-1 2 0,10 1 4 0,-3-1-6 15,5 1-4-15,-4-1 10 0,-2-1 2 0,6 1-7 16,-3 0 10-16,3-2-10 0,0 2 2 0,-2-1-6 15,-6-1 7-15,3 2-12 0,3 0-4 0,-4-3 2 16,2 3-6-16,2-1 8 0,-7-2-1 0,-4 0 2 0,-1 1-1 16,2 1 3-16,12 0 4 0,-4-1-6 0,-5-1 1 15,-4 1 0-15,11 1 4 0,-4-4 2 0,4 2-5 16,-1 1 1-16,-1 0-1 0,2-3 4 0,-4-1-2 16,2 1-3-16,1 0 6 0,-5-2-2 0,6 2 1 15,0-3-3-15,-6 1-2 0,-3 2 4 0,6 2 0 16,-3-4 3-16,-4 2-5 0,-21 0 5 0,51 2-5 15,-28 1-2-15,-3-3 7 0,1 0-10 0,-21 0-2 16,49-5 3-16,-18 5 0 0,-8 0-4 0,-1 0 1 16,9-7-2-16,-9 5 4 0,-1 1 1 0,10-3 0 15,-3-2-3-15,-5 3 2 0,-3-1-2 0,-3 2-1 0,2-1 5 16,1-3 3-16,-1 4 0 0,-3-1 1 0,2-3 5 16,1 2-1-16,-3-2-3 0,3 2 2 0,-1 1-8 15,1-2 6-15,0-1-1 0,-1 1 2 0,0 1 3 16,0-2-2-16,1 1-2 0,2-1-1 0,-1 0-6 15,9-2 1-15,-6 0-2 0,-3 0-2 0,-4 3 2 16,13-4 0-16,-4 0 4 0,2-1 3 0,2-1-6 16,-1 2 0-16,-5 2 6 0,6-6-3 0,0 3 1 0,-7 3 0 15,-4 0-7-15,0 1 7 0,1-1 7 16,0-1-4-16,10-3-5 0,0 2 7 0,-7 2-1 0,-4 0-3 16,1-1-4-16,10-3 0 0,-7 3-7 0,1 0 1 15,-4 3 1-15,-1-1-1 0,10-6-1 0,-7 3 1 16,0 0 1-16,-5 1 3 0,3 2-2 0,-1-1 3 15,1-3-3-15,-2 5 10 0,0 0-7 0,0-2 3 16,-3 0 1-16,3 1-4 0,-1-4 8 0,1 4-9 16,-1-1 7-16,1-1 0 0,-2 3-2 0,0-3 4 15,1 3-3-15,1-3 3 0,-1 1-2 0,3 2 4 16,0 0 0-16,-1-3-3 0,-1 2 1 0,0 0 3 0,0 1-2 16,2 1 2-16,-3-5 0 0,5 5-2 0,-3-3 2 15,-3 2-3-15,3 1 0 0,-2-1 2 0,3-1-4 16,-3 3 1-16,-1-3 1 0,1 2 2 0,3-3 3 15,-3 3-3-15,-1-2-2 0,1 1 0 0,0 0-1 16,-2 0 2-16,3 1 0 0,-5-3-3 0,-1 4 5 16,5-2-1-16,-1-1 1 0,-3 2-1 0,0 0-7 15,-12 4 0-15,19-3-12 0,-3-3 2 0,-4 2-2 16,0 0 1-16,-12 4 2 0,27-7 3 0,-12 3 0 16,-1 0 0-16,-1 4-1 0,-3-5 5 0,7 1 3 0,-2 3-2 15,-3-1 2-15,5-3 1 0,-3 2-1 0,3-2 4 16,-5 1-1-16,3 1 0 0,-1-1-5 0,-1 0 6 15,-3 1-3-15,-10 3 3 0,19-6-1 0,-10 2 0 16,-9 4 0-16,17-6 4 0,-9 2-5 0,-8 4 3 16,16-5 0-16,-9 2 1 0,-7 3-2 0,16-8 4 15,-10 5-4-15,-6 3 2 0,17-7 3 0,-17 7-4 16,12-6 2-16,-3 2-2 0,-9 4 2 0,10-5 1 16,-10 5-1-16,8-5-2 0,-8 5 1 0,0 0-1 0,9-5 0 15,-9 5 2-15,0 0-2 0,0 0 3 16,11-4-4-16,-11 4 4 0,0 0-1 0,0 0 2 0,0 0 0 15,0 0-3-15,10-6 1 0,-10 6-1 0,0 0-4 16,0 0 4-16,0 0 1 0,13-3-2 0,-13 3 2 16,0 0-3-16,0 0 4 0,16-6 2 0,-16 6-3 15,13-1 0-15,-13 1-2 0,0 0 2 0,18-1-1 16,-18 1-1-16,0 0 1 0,17-3 2 0,-17 3-3 16,0 0 2-16,14-3-4 0,-14 3 6 0,0 0-1 15,0 0 1-15,17-1-5 0,-17 1-1 0,0 0 6 16,17-1-3-16,-17 1-2 0,0 0 3 0,19-2-2 0,-19 2 3 15,14-2-4-15,-14 2-3 0,17-3 5 16,-17 3 0-16,16-3-1 0,-16 3 0 0,19-3-1 0,-19 3 5 16,15-4-1-16,-15 4-3 0,14-4 4 0,-14 4-4 15,15-3 4-15,-15 3-1 0,0 0 4 0,12-4 1 16,-12 4 4-16,0 0 7 0,0 0 0 0,13-4 2 16,-13 4-2-16,0 0 2 0,0 0 2 0,0 0 6 15,0 0-4-15,11-2-1 0,-11 2 5 0,0 0 2 16,0 0-4-16,0 0 3 0,0 0 4 0,0 0-4 15,0 0-2-15,0 0 9 0,0 0 1 0,12-4 3 0,-12 4 1 16,0 0 6-16,0 0-3 0,0 0 4 0,0 0-1 16,0 0-6-16,0 0 13 0,0 0-7 0,0 0 11 15,0 0-5-15,0 0-9 0,0 0 6 0,0 0-6 16,0 0 0-16,0 0 16 0,6-9 0 0,-6 9 6 16,0 0-2-16,0 0-3 0,0 0 1 0,0 0-2 15,0 0-3-15,0 0 0 0,-12-14 6 0,12 14-1 16,0 0-4-16,-8-7-4 0,8 7-8 0,0 0 1 0,-11-6-5 15,11 6-6-15,-11-8 0 0,11 8-6 16,-12-5-3-16,12 5-8 0,-15-6 6 0,7 3-8 16,8 3 3-16,-21-6-7 0,7 2 1 0,1 0-1 0,-3 0 2 15,-1 2-2-15,5-1-5 0,12 3 0 0,-24-4-2 16,16 3 3-16,8 1-5 0,-17-4 3 0,17 4-3 16,0 0-3-16,-19-3 3 0,19 3 4 0,0 0-3 15,-12-1-2-15,12 1 2 0,0 0-5 0,0 0 4 16,0 0-6-16,0 0 3 0,-16-1 1 0,16 1 0 15,0 0-2-15,0 0 2 0,0 0 1 0,0 0-2 16,0 0-1-16,0 0 2 0,-13-5-3 0,13 5-1 0,0 0 2 16,0 0-1-16,0 0 0 0,0 0 0 0,0 0 1 15,0 0 0-15,0 0 3 0,0 0-3 0,0 0 0 16,0 0 0-16,0 0 0 0,0 0 0 0,0 0 2 16,0 0-2-16,0 0-6 0,0 0 7 0,0 0 1 15,0 0 0-15,0 0-3 0,0 0 1 0,0 0-2 16,0 0 1-16,0 0 0 0,0 0 2 0,0 0-3 15,0 0 3-15,0 0 0 0,0 0-5 0,0 0 4 16,0 0-1-16,0 0-2 0,0 0 0 0,-21 5 3 16,21-5-3-16,0 0 2 0,0 0-1 0,0 0 0 0,0 0 0 15,0 0-1-15,0 0 1 0,0 0 2 0,0 0 0 16,0 0-3-16,0 0 0 0,0 0 4 0,17 19-1 16,-17-19-4-16,10 12 3 0,-3-6-7 0,-3-1 5 15,-4-5-5-15,12 9 0 0,-4-4 2 0,-8-5 0 16,13 12 3-16,-7-8-3 0,-2 4-2 0,-4-8 2 15,15 10-3-15,-9-5-5 0,0 1 0 0,0-1-2 16,1 1 1-16,0 0-2 0,1 2 0 0,-2-3 4 0,7 6-4 16,-3-4 1-16,0 0-3 0,-2 1 2 0,5 3-4 15,-1-3 15-15,3 1-13 0,-5-3 0 16,5 4 12-16,-1-1-8 0,0-1 3 0,2-3 2 0,1 5 0 16,-1-3-2-16,15 5-2 0,-2-2 0 0,-1 4 2 15,-1-4-6-15,-2-2 1 0,4 3 4 0,0 2-3 16,-7-8-1-16,0 2-2 0,5 2 1 0,2 0-1 15,-6-1 1-15,-1-2 3 0,5 2-2 0,-3 1 0 16,-3-3 6-16,-5 3-4 0,1-1 12 0,4-4 3 16,5 9-17-16,-3-4 9 0,-5 1-8 0,-2-3 1 15,11 6 2-15,-2-6-2 0,2 2 0 0,-2 1 0 0,3-3 0 16,-4 1-7-16,5-1 4 0,-4 1-1 0,-4-3 4 16,9 2-7-16,1 0 6 0,0 0 6 0,0-3-12 15,-6 1 0-15,-2 1-2 0,2 1 3 0,0-2-1 16,4 1 2-16,2-2 3 0,-4-3 0 0,3 7 14 15,-5-5-4-15,-2 0-8 0,-5-1-1 0,3 2 1 16,-2-1-11-16,0-1 12 0,10 3 0 0,-4 0 1 16,-4-3-2-16,-3 0 9 0,3 0-8 0,-2 0 2 0,11 1-2 15,-6 1-1-15,7-2-1 0,-6 0 1 16,-4 0 4-16,11 2-1 0,-7-4 5 0,6 2-9 16,0-2-1-16,0 2 2 0,-8 0-5 0,-4-4 2 0,-19 2 1 15,40 0-1-15,-9 2 4 0,-7-2-1 0,-1-2 3 16,-5 2-1-16,-18 0 5 0,39-4 0 0,-8 4-6 15,-4-2-1-15,-4 0 2 0,-6 2 3 0,-17 0-1 16,39-4-3-16,-7 2-3 0,-1-2-2 0,-7 1-8 16,-4-1 7-16,1 2-2 0,-1-3 7 0,-1 1-5 15,0-1 0-15,14-4 1 0,-11 3 0 0,0-2 3 16,-5 3-3-16,12-4 2 0,-7 1-4 0,-1 4-1 0,-4-4 2 16,-1-1-1-16,-2 5 2 0,2-5 1 0,1 1-3 15,-1-1 1-15,1-1 4 0,-5 3 1 0,1-3 4 16,3 4 0-16,-3-3-5 0,-1-1-3 0,1 1 4 15,0-1 1-15,-3 3 1 0,3-1 0 0,-5-1-1 16,2 4 4-16,-2-1-5 0,1-1-2 0,-1 0-1 16,4 1 4-16,-1-1 4 0,-3-3-7 0,0 4 4 15,1-1-2-15,1-3 1 0,1 1 3 0,2-1-5 16,-5 0 0-16,4 1 7 0,-1-2-6 0,-1 5 8 16,-2-1-1-16,1-1-3 0,-1 1 5 0,0 2-2 15,0 0 3-15,-1-1-3 0,7-5-1 0,-4 3 3 0,-1-1 3 16,-2 3 0-16,5-5-1 0,-3 4-1 0,-1 0 1 15,-2 0 2-15,7-5-2 0,-7 3 0 0,4-2-5 16,0 1 3-16,-3 0 1 0,-1 4-4 0,0-1 0 16,0-1 6-16,0 0 1 0,1 3-3 0,-7 5 0 15,10-15 1-15,-6 9 0 0,2 1 5 0,-6 5-6 16,11-12 5-16,-8 8-1 0,-3 4-5 0,10-11 4 16,-10 11 5-16,6-10-3 0,-6 10-2 0,7-7 1 0,-7 7-2 15,6-8 2-15,-6 8 0 0,6-6 1 16,-6 6 1-16,6-7 0 0,-6 7-4 0,0 0-5 15,8-10 9-15,-3 3-1 0,-5 7 0 0,6-6 2 0,-6 6 0 16,0 0-4-16,8-8 0 0,-8 8 1 0,0 0-3 16,0 0 5-16,6-6-1 0,-6 6-2 0,0 0 6 15,0 0-5-15,0 0 0 0,0 0 2 0,6-7-5 16,-6 7 2-16,0 0 5 0,0 0-3 0,0 0-1 16,0 0 2-16,0 0-1 0,7-6 1 0,-7 6 1 15,0 0-2-15,0 0-9 0,0 0 11 0,0 0-3 16,0 0 3-16,0 0 1 0,0 0-6 0,0 0 2 0,8-7-1 15,-8 7 2-15,0 0 0 0,0 0 8 16,0 0-7-16,0 0 1 0,14-2 0 0,-14 2-5 0,0 0 1 16,0 0 3-16,13-4-2 0,-13 4 2 0,0 0-1 15,0 0-1-15,16-3 1 0,-16 3 1 0,0 0-4 16,0 0 3-16,0 0-1 0,0 0-1 0,14-2 5 16,-14 2 0-16,0 0-1 0,0 0-2 0,0 0 3 15,0 0-5-15,0 0 5 0,0 0-4 0,0 0 0 16,0 0 2-16,0 0 0 0,14 0 0 0,-14 0 3 15,0 0 1-15,0 0-5 0,0 0 0 0,0 0 3 16,0 0-1-16,0 0 4 0,0 0-6 0,0 0 0 0,0 0 0 16,0 0 0-16,0 0 0 0,0 0 5 0,0 0-1 15,0 0-3-15,0 0-6 0,0 0 0 0,0 0 3 16,0 0 2-16,0 0 1 0,17 5 1 0,-17-5 0 16,0 0 5-16,0 0-5 0,0 0 4 0,4 6-2 15,-4-6-1-15,0 0 1 0,0 0-2 0,2 11-1 16,-2-11 5-16,0 0-5 0,4 8 2 0,-4-8-1 15,2 11 3-15,-2-11 2 0,4 10-6 0,-2-2 1 16,-2-8 3-16,5 13 0 0,-1-8 3 0,-4-5-2 16,8 14-2-16,-6-7 1 0,2 1 0 0,2-2-4 0,-6-6 5 15,9 14-3-15,-5-7 1 0,2-2 0 0,-2 5 1 16,6 1-2-16,-1 2 2 0,-1-1 1 0,1-3-3 16,2 3-1-16,-1-1 4 0,2 0-1 0,-1 1-2 15,1 1 3-15,1-2 0 0,1 1 5 0,0 0 1 16,11 4-4-16,-2 3 3 0,1-3-4 0,-3-1 0 15,1 2-3-15,5-2 3 0,0 4-4 0,-1-2 2 16,-1 0-1-16,4 0-3 0,-2-1 2 0,2 1-3 16,-5-2 1-16,0 2 3 0,3 0-2 0,-2-1-2 0,0 2 3 15,-5-5-3-15,-1 1 6 0,5 5-4 16,1-4-1-16,1 2 1 0,-3 2-1 0,-2-7-1 0,4 7 2 16,-2-2-1-16,-4-2 1 0,6-1-1 0,-7-1 1 15,7 4-3-15,-4-2 0 0,6-1 3 0,-7-2-1 16,8 4 1-16,-3-1-1 0,2 0-1 0,4-3 1 15,-5 2 2-15,1-3-3 0,2 2 2 0,0-2-4 16,0 0 1-16,-1 1 1 0,-6-2 0 0,7 1 1 16,0 4-1-16,2-4-1 0,-4 1 2 0,3-1-4 15,-1-1 3-15,2 2-2 0,0-1 0 0,-1 0 2 16,5-1 4-16,-1 0-7 0,-1-1 3 0,4 1 0 0,-1-1 3 16,5 0-5-16,1-1 3 0,0 0 0 0,24 6 0 15,-4-2 1-15,-11-6-2 0,9 2-1 0,-9 1 0 16,-10-2 0-16,2-1 3 0,1 2-1 0,17-1-1 15,3 3 0-15,-17-6 2 0,-2 2-3 0,25-1 1 16,-9 1 1-16,8 3-3 0,-8-5 1 0,1 5-1 16,1-1 3-16,-1-1-2 0,-13-3 1 0,12 1 0 15,4-2-2-15,6-1 1 0,-1-2 1 0,4 3 0 16,0-3 1-16,-3 0 0 0,4 1 2 0,-6-2-5 16,-3 1-1-16,6 0 5 0,-4 0-1 0,5 0-4 0,2-5 3 15,-4 2 0-15,-1 1-2 0,-4 2 1 0,-4 0-1 16,-13-2 4-16,-8 2-1 0,-2-1-1 0,2 1 2 15,3 0-1-15,-4-4-2 0,4 4 1 0,1-3 3 16,-3 1-4-16,0 0 3 0,1-3-2 0,-1 5 1 16,-6 0-1-16,1-3 0 0,-2 0-1 0,0 1 4 15,-5-2-3-15,-5 0 4 0,-4 3-4 0,-3-3 2 16,-1 2-4-16,2 2 4 0,-5-4-1 0,-14 4-4 16,24 0 3-16,-24 0 0 0,18-2 3 0,-18 2 0 0,17-2 3 15,-17 2 1-15,14-1-1 0,-14 1 2 16,15-4-2-16,-15 4 3 0,0 0-2 0,16-4-2 0,-16 4-3 15,0 0 1-15,13-2 0 0,-13 2-1 0,0 0 0 16,0 0 2-16,16-3 0 0,-16 3-2 0,0 0 1 16,0 0-3-16,11-4 1 0,-11 4 1 0,0 0-2 15,9-4-1-15,-9 4 1 0,0 0-14 0,0 0-7 16,0 0-12-16,10-5-10 0,-10 5-26 0,0 0-13 16,0 0-15-16,7-5-18 0,-7 5-29 0,0 0-190 15,0 0-397-15,0 0 111 0</inkml:trace>
  <inkml:trace contextRef="#ctx0" brushRef="#br0" timeOffset="46777.6072">25496 3963 228 0,'0'0'122'15,"0"0"5"-15,0 0-9 0,0 0-15 16,0 0-1-16,0 0-1 0,0 0-8 0,0 0-4 0,0 0-3 16,0 0-4-16,-19-1 4 0,19 1-7 0,0 0-3 15,0 0 0-15,0 0 1 0,0 0 3 0,0 0 1 16,0 0-5-16,0 0-1 0,0 0-2 0,0 0-8 15,0 0 0-15,0 0-3 0,0 0-2 0,0 0-8 16,0 0-1-16,0 0-6 0,0 0-2 0,0 0-8 16,0 0 0-16,0 0 0 0,0 0-6 0,0 0-2 15,0 0-2-15,0 0-1 0,0 0-1 0,0 0-1 16,0 0-2-16,40-7-4 0,-22 7-1 0,3 0-2 0,10 0-1 16,-3-2 1-16,5 2-3 0,2-5 1 0,2 2-3 15,-7 1 3-15,5 2-5 0,1-2 1 0,1 0-3 16,-3 2 3-16,1 0 1 0,0 0-2 0,-2-1-4 15,0 2 2-15,-1-1-4 0,-7 2 4 0,-4 0-2 16,-2-2-1-16,-1 0-2 0,1 2 4 0,-4-1-2 16,-2 1-2-16,-1 0-4 0,-12-2 3 0,19 3-5 15,-19-3-6-15,12 2-5 0,-12-2-8 0,8 0-5 16,-8 0-3-16,0 0-8 0,13 2-5 0,-13-2-7 16,0 0-9-16,0 0-12 0,0 0 0 0,0 0-20 0,0 0 8 15,0 0-13-15,12-7-3 0,-12 7-2 0,0 0-36 16,0 0-93-16,-4-11-277 0,4 11 80 0</inkml:trace>
  <inkml:trace contextRef="#ctx0" brushRef="#br0" timeOffset="47395.6698">26026 3702 294 0,'0'0'161'16,"-6"-6"-12"-16,6 6-12 0,0 0-6 0,-6-5-9 0,6 5-3 15,0 0-10-15,0 0-3 0,0 0-6 0,-6-7-11 16,6 7-7-16,0 0 2 0,0 0-7 0,0 0-6 16,0 0-2-16,-4-5 0 0,4 5-4 0,0 0 0 15,0 0-3-15,0 0-3 0,0 0-2 0,0 0-2 16,0 0-9-16,0 0-7 0,-9-7-1 0,9 7-5 16,0 0-6-16,0 0 3 0,0 0-6 0,0 0 1 15,0 0-5-15,0 0 0 0,0 0 11 0,0 0 6 0,0 0 0 16,0 0-3-16,0 0 0 0,-14 16-8 0,12-8 9 15,2-8 6-15,-6 14-2 0,4-7-4 16,-5 8 3-16,1 0-6 0,0-3 14 0,0 3-6 0,2 0-2 16,-3 2-3-16,3-3-4 0,-2 1-3 0,2 2 1 15,-4 0-1-15,1 2 6 0,3-3-4 0,-4 10-2 16,2-6-3-16,1 6 1 0,1-7-5 0,-1-1 3 16,1-1-3-16,0-2 5 0,2 3-1 0,0-3 2 15,0 2-6-15,0-3 0 0,0 3 1 0,-2-6-11 16,4 1 6-16,-5-2-1 0,3-1-5 0,0 1 5 15,2-10-3-15,-2 17 5 0,2-12-8 0,0-5 3 0,-2 15-3 16,0-9-3-16,2-6 13 0,0 14-16 0,0-14 0 16,-2 9 2-16,2-9 0 0,0 0 11 0,0 11 1 15,0-11-4-15,0 0 5 0,0 12 6 0,0-12-4 16,0 0-2-16,0 0 5 0,0 0-6 0,0 0-6 16,0 0 9-16,0 0-6 0,0 0 8 0,-2 15 1 15,2-15-9-15,0 0-1 0,0 0 1 0,0 0 2 16,0 0 4-16,0 0-12 0,0 0 2 0,0 0 8 0,0 0-7 15,0 0-2-15,0 0-2 0,0 11 3 16,0-11-2-16,0 0-5 0,0 0 4 0,0 0-2 16,0 0 6-16,0 0-11 0,0 0-4 0,0 0 13 0,0 0-8 15,0 0-1-15,0 0 7 0,0 0-3 0,0 0-9 16,0 0-3-16,0 0 4 0,0 0-1 0,-2 8-21 16,2-8-24-16,0 0-24 0,0 0-15 0,0 0-32 15,0 0-31-15,0 0-24 0,0 0-37 0,0 0-258 16,0 0-561-16,0 0 154 0</inkml:trace>
  <inkml:trace contextRef="#ctx0" brushRef="#br0" timeOffset="54127.6689">21363 3778 387 0,'0'0'200'0,"-11"2"-24"16,11-2-10-16,0 0-17 0,0 0-11 0,0 0-11 0,0 0-10 16,0 0-11-16,0 0-3 0,0 0-8 0,0 0-5 15,-12-2-2-15,12 2-1 0,0 0-2 16,0 0-1-16,0 0-2 0,0 0-4 0,0 0-1 0,0 0-3 16,0 0 2-16,0 0-3 0,0 0-3 0,0 0 1 15,0 0-4-15,0 0-1 0,0 0-6 0,0 0-5 16,0 0 0-16,-14 2-4 0,14-2 1 0,0 0-6 15,0 0-4-15,0 0-3 0,0 0 1 0,0 0-7 16,0 0-4-16,0 0 6 0,0 0-2 0,0 0-3 16,0 0-1-16,0 0-4 0,0 0 6 0,0 0-6 0,0 0 3 15,0 0 2-15,0 0-4 0,0 0 1 0,41 4-6 16,-26-3 1-16,2-1-3 0,2 0 2 0,-1 3-2 16,13-2-2-16,2 1-1 0,-5 2 1 0,-3-2-8 15,-2 0-4-15,6 4 7 0,-2-3-2 0,-7-3-4 16,-2 2 2-16,3 1-2 0,-1-2 1 0,-1 2 2 15,-1 0-4-15,3-3 4 0,0 0-5 0,-1 0-5 16,-2 0 4-16,1 0-6 0,-3 0 7 0,3 0 0 16,-3 0 0-16,3 0 1 0,-2-6-7 0,-3 6-3 0,-1-1 3 15,0 0 7-15,-13 1-4 0,21-2 0 16,-11 0 0-16,-10 2 1 0,14-2 1 0,-14 2-7 0,13-1 8 16,-13 1-6-16,0 0-5 0,12-3 20 0,-12 3-12 15,0 0 1-15,0 0-4 0,15-3 3 0,-15 3 3 16,0 0-9-16,0 0 7 0,0 0-1 0,12 0-6 15,-12 0 9-15,0 0 0 0,0 0-3 0,0 0 0 16,0 0-2-16,0 0 2 0,0 0-7 0,12-2 7 16,-12 2 0-16,0 0 0 0,0 0-6 0,0 0-5 15,0 0-16-15,0 0-11 0,0 0-7 0,9 0-18 0,-9 0-12 16,0 0-16-16,0 0-14 0,0 0-18 0,0 0-25 16,0 0-18-16,0 0-24 0,0 0-210 15,0 0-478-15,0 0 132 0</inkml:trace>
  <inkml:trace contextRef="#ctx0" brushRef="#br0" timeOffset="59905.6693">16350 3885 231 0,'0'0'116'0,"0"0"-22"0,0 0-6 0,0 0-23 16,0 0 5-16,0 0-11 0,0 0-2 0,0 0 0 15,0 0-7-15,0 0 5 0,0 0-6 0,0 0-4 16,0 0 1-16,0 0-3 0,0 0 3 0,0 0-12 16,0 0 7-16,0 0-10 0,0 0 3 0,0 0-6 0,0 0 6 15,0 0-4-15,0 0 8 0,0 0 3 0,0 0-3 16,0 0-3-16,0 0 1 0,0 0-2 0,0 0 0 16,0 0 0-16,0 0 0 0,0 0 2 0,0 0-1 15,0 0 3-15,0 0-4 0,0 0-4 0,0 0 6 16,0 0-4-16,0 0-2 0,0 0 6 0,0 0-1 15,0 0 1-15,0 0-2 0,0 0 2 0,0 0 0 16,0 0-4-16,0 0 2 0,0 0-3 0,0 0-2 16,0 0 0-16,0 0 0 0,0 0-2 0,0 0 3 15,0 0-3-15,0 0-2 0,0 0-1 0,0 0-1 16,0 0-2-16,0 0 0 0,0 0-2 0,0 0 0 0,0 0 2 16,0 0-5-16,0 0 2 0,0 0 0 15,0 0-3-15,0 0-4 0,0 0 3 0,0 0-4 0,0 0 0 16,0 0-1-16,0 0 1 0,0 0-2 0,0 0 2 15,0 0 1-15,0 0 8 0,0 0-4 0,0 0 2 16,0 0-1-16,0 0-2 0,0 0 1 0,47-5 0 16,-28 5 4-16,-2 2-3 0,2-2 2 0,2 0-2 15,14 2-3-15,-4 2-2 0,2-7-1 0,-3 3 2 16,5 0-5-16,-2 0 3 0,4 0-3 0,-5 0-1 16,2-1 5-16,1 1-6 0,-4-2-1 0,1-2 1 0,-1 1-2 15,-2 3 2-15,4-2-3 0,-10 0 1 0,-3 2 2 16,-4 0-4-16,2-2 1 0,-1 0-3 0,-1 1 2 15,-1-2 2-15,-5 2 0 0,3-3-1 0,-13 4 1 16,18-2-3-16,-18 2 1 0,17-2-2 0,-17 2 1 16,13-2 1-16,-13 2-2 0,11-2 3 0,-11 2-4 15,0 0 2-15,10-1-1 0,-10 1-1 0,0 0-1 16,0 0-9-16,0 0 3 0,12-3-10 0,-12 3-8 0,0 0-12 16,0 0-13-16,0 0-11 0,0 0-17 15,0 0-5-15,0 0-22 0,0 0-5 0,0 0-18 0,11-7-15 16,-11 7-25-16,0 0-104 0,0 0-325 0,0 0 91 15</inkml:trace>
  <inkml:trace contextRef="#ctx0" brushRef="#br0" timeOffset="60449.6727">16989 3553 223 0,'-7'-5'209'0,"7"5"-22"15,0 0-11-15,-8-6-9 0,8 6-16 0,0 0-9 16,-6-4-8-16,6 4-8 0,0 0-12 0,0 0-10 16,0 0-11-16,-8-6-12 0,8 6-5 0,0 0-10 0,0 0-3 15,0 0-9-15,0 0-2 0,0 0-7 16,0 0 14-16,0 0-6 0,0 0-4 0,0 0-2 0,-15 14-4 15,11-7 13-15,0 9-4 0,2-3-3 0,-2 6-4 16,2-4-5-16,0 1-3 0,-5 12 3 0,5-7 11 16,-2-2-6-16,4 0 2 0,-4 0-3 0,2 10-8 15,-2-8-1-15,0-1-3 0,2-4-5 0,2 3 0 16,0-2-4-16,-2 1 1 0,0-1 2 0,2 0 6 16,-3-1-3-16,6 2 1 0,-6 0-5 0,3-1-1 15,0 1 0-15,0-4-5 0,-2 1 4 0,4-1-5 16,-2-4-2-16,0-10 0 0,0 26-6 0,0-16 2 0,3 2-1 15,-3-12 1-15,0 14-3 0,0-14 1 16,0 14 1-16,0-14-4 0,0 0 1 0,-3 15-1 0,3-15 3 16,0 0-1-16,0 0-4 0,0 15 4 0,0-15-5 15,0 0 3-15,0 0 1 0,0 10-1 0,0-10-1 16,0 0-6-16,0 0 0 0,0 0 3 0,0 0-3 16,0 0 15-16,0 13-13 0,0-13-4 0,0 0 4 15,0 0-1-15,0 0 1 0,0 0 1 0,0 0-5 16,0 0 2-16,0 0-1 0,0 0 0 0,0 0 0 15,0 0-15-15,0 0-18 0,3 8-20 0,-3-8-21 0,0 0-22 16,0 0-20-16,0 0-27 0,0 0-13 0,10-23-42 16,-10 23-179-16,6-15-450 0,-6 15 126 0</inkml:trace>
  <inkml:trace contextRef="#ctx0" brushRef="#br0" timeOffset="64924.1836">10353 3708 375 0,'0'0'150'0,"0"0"-14"0,0 0-10 0,0 0-20 16,0 0-2-16,0 0-10 0,0 0-3 0,0 0-3 15,0 0 0-15,-21-8-5 0,21 8-6 0,0 0-6 16,0 0-4-16,0 0 2 0,0 0-9 0,0 0 4 0,-4-4-8 16,4 4 0-16,0 0 2 0,0 0-5 0,0 0-8 15,0 0 6-15,0 0-4 0,0 0-6 0,0 0 2 16,0 0-1-16,0 0 1 0,0 0-3 0,0 0 3 16,0 0-4-16,0 0 0 0,-5-3-2 0,5 3-2 15,0 0 1-15,0 0-2 0,0 0-4 0,0 0-1 16,0 0-1-16,0 0 1 0,0 0-1 0,0 0-6 15,0 0-5-15,0 0 4 0,0 0-2 0,0 0 2 16,0 0-4-16,0 0 0 0,0 0 4 0,0 0 2 16,0 0 0-16,0 0-1 0,0 0 0 0,0 0 11 0,0 0 4 15,0 0-1-15,0 0-2 0,0 0 0 0,0 0-7 16,0 0 1-16,0 0 0 0,0 0 2 16,0 0 0-16,0 0-1 0,0 0-6 0,24 15 3 0,-24-15-4 15,16 4 4-15,-5-3-1 0,5 3-2 0,1 2 1 16,-1-2-5-16,15-1-1 0,-7 1-2 0,-1 0 5 15,8 0-8-15,0 1 1 0,0-5-5 0,-1 2 2 16,3-1 5-16,-8 3-6 0,6-4-1 0,2 5 0 16,-3-5 2-16,1 0-3 0,0 0-7 0,-2-3 7 15,-2 3-3-15,-10-4 2 0,17 4-4 0,-10-3-2 16,-5 1 6-16,-2 2-4 0,-1-5 1 0,1 2 2 0,-4 2-4 16,-3-1 4-16,3-4-1 0,-1 4-2 15,-12 2 0-15,19-1-7 0,-11-1 10 0,-8 2-3 0,17-2 4 16,-17 2-4-16,10-4-1 0,-10 4 2 0,0 0 9 15,14-2-11-15,-14 2 1 0,0 0-6 0,0 0 3 16,11-1 4-16,-11 1 5 0,0 0-9 0,0 0 2 16,0 0 1-16,12-3 0 0,-12 3 0 0,0 0 1 15,0 0-4-15,0 0 8 0,0 0-4 0,0 0 0 0,0 0-6 16,0 0 6-16,0 0-2 0,11-3 2 16,-11 3 1-16,0 0-2 0,0 0 2 0,0 0-1 0,0 0 4 15,0 0-5-15,0 0 2 0,0 0-1 0,0 0 3 16,0 0-3-16,0 0-1 0,0 0-2 0,11-2 5 15,-11 2-10-15,0 0 5 0,0 0-4 0,0 0 7 16,0 0-2-16,0 0-2 0,0 0-1 0,0 0 4 16,0 0-1-16,0 0 0 0,0 0-2 0,0 0 3 15,0 0-2-15,0 0 5 0,0 0-3 0,0 0-3 16,0 0-2-16,0 0 1 0,0 0 0 0,0 0 0 0,0 0 1 16,0 0 0-16,0 0 0 0,0 0-4 15,0 0 8-15,0 0-4 0,0 0-5 0,0 0-14 0,0 0-14 16,0 0-18-16,0 0-29 0,0 0-26 0,0 0-31 15,0 0-34-15,0 0-41 0,0 0-221 0,0 0-517 16,0 0 143-16</inkml:trace>
  <inkml:trace contextRef="#ctx0" brushRef="#br0" timeOffset="70589.9361">5766 4076 248 0,'0'0'221'0,"0"0"-25"0,0 0-13 0,0 0-12 16,0 0-11-16,0 0-7 0,0 0-10 0,0 0-11 15,-10 2-16-15,10-2-12 0,0 0-14 0,0 0-5 0,0 0-6 16,0 0 3-16,0 0-2 0,0 0-2 15,0 0 5-15,0 0-3 0,0 0-5 0,29-5-8 0,-29 5-3 16,24-5-4-16,-6 0-4 0,3 4-4 0,10-4-3 16,0 0-2-16,0-2-6 0,1 1-4 0,3 2-4 15,-4 1-4-15,4-4-3 0,-2 5-2 0,-1 0-2 16,1-1-2-16,2 1 0 0,1-1-8 0,-4 3 3 16,1-1 0-16,0-2-3 0,-4-2-4 0,-4 3 3 15,-4 0-7-15,0 2 6 0,-2 0-2 0,-3-1-2 16,1-2 1-16,-1 3-2 0,-1-1 3 0,-3-1-5 0,-1 2-4 15,-11 0-11-15,15 0-4 0,-7-2-8 0,-8 2-7 16,0 0-11-16,15-2-16 0,-15 2-14 0,0 0-14 16,12-5-9-16,-12 5-18 0,0 0-24 0,4-8-19 15,-4 8-177-15,0 0-398 0,-2-12 111 0</inkml:trace>
  <inkml:trace contextRef="#ctx0" brushRef="#br0" timeOffset="71162.9342">6070 3656 339 0,'0'0'184'0,"0"0"-13"0,-2-11-15 0,2 11-7 0,0 0-6 15,-2-7-10-15,2 7-14 0,0 0-6 0,0 0-11 16,-2-8-9-16,2 8-6 0,0 0-5 0,0 0-8 16,0 0-7-16,0 0-4 0,0 0-5 0,0 0 7 15,0 0 6-15,0 0-2 0,0 0 6 0,0 0-2 0,0 0-2 16,0 0-3-16,0 0 4 0,4 32 1 15,-4-14-8-15,4-2 4 0,0 16 2 0,-4-1-4 16,4-2-8-16,3 5-5 0,-5-4 1 0,2 2 1 0,-2-1-10 16,2-1 2-16,0-1-11 0,-2-1 2 0,1 0-5 15,-1-2-1-15,2-4 5 0,-2-4-1 0,3 12 3 16,-1-10-3-16,-2 0-7 0,2-6-3 0,0 1 1 16,-2 1-6-16,2-1 1 0,-2-3 0 0,0 0-5 15,1 2-2-15,-1-4 2 0,0 0 6 0,0-1-6 16,0-1-3-16,-2-8-2 0,4 13 0 0,-4-5 4 15,0-8-5-15,2 11 3 0,-2-11-1 0,2 13 0 0,-2-13 3 16,2 11-12-16,-2-11 12 0,0 9-10 0,0-9 1 16,2 8-5-16,-2-8 1 0,0 0 5 0,0 0-2 15,0 11-2-15,0-11-2 0,0 0 2 0,0 0 0 16,0 0-3-16,2 9-2 0,-2-9 6 0,0 0-5 16,0 0 1-16,0 0 0 0,0 0 0 0,0 0-4 15,0 0-9-15,0 0-25 0,0 0-28 0,0 0-29 16,0 0-32-16,0 0-41 0,0 0-52 0,0 0-247 15,0 0-556-15,0 0 153 0</inkml:trace>
  <inkml:trace contextRef="#ctx0" brushRef="#br0" timeOffset="77782.4489">28281 6130 216 0,'0'-6'180'0,"0"6"-26"0,0 0-1 0,0 0-18 16,0-10-15-16,0 10-13 0,0 0-13 0,0 0-3 16,4-9-9-16,-4 9-2 0,0 0-2 0,0 0-3 15,2-8 4-15,-2 8-1 0,0 0-3 0,0 0-5 0,2-5 0 16,-2 5-3-16,0 0 2 0,0 0-4 0,0 0 0 15,0 0 3-15,4-8 1 0,-4 8-5 0,0 0-3 16,0 0 0-16,0 0-1 0,0 0-1 0,0 0-7 16,0 0-1-16,0 0-4 0,0-9-7 0,0 9 3 15,0 0-4-15,0 0-6 0,0 0 0 0,0 0-2 16,0 0-3-16,0 0-2 0,0 0-5 0,0 0-3 16,0 0 2-16,0 0-6 0,0 0-1 0,0 0 2 0,0 0-4 15,0 0 0-15,0 0-1 0,0 0-2 16,-12-3 0-16,12 3-2 0,0 0 5 0,0 0-1 0,-21 14 9 15,13-10 5-15,-1 2-10 0,-1 3 5 0,-4 0 5 16,2 1-2-16,0-1 1 0,-3 0 2 0,1 3-7 16,-3-4-1-16,3 5 6 0,-1-2-6 0,1 1 6 15,-1-2-3-15,1 2 8 0,3-3-4 0,-4 4-3 16,1-4 0-16,1 1 3 0,-1 0-6 0,-1-3-2 16,1 3 0-16,1-1-2 0,-1 1-1 0,1-3-2 15,3-1-2-15,2 1 1 0,-1-1-3 0,0-1 4 16,3-2-1-16,6-3-2 0,-14 9-2 0,7-3 3 0,-1 0-1 15,8-6 10-15,-10 8-7 0,4-5 5 0,6-3-4 16,-11 4-4-16,11-4 1 0,-6 5-1 0,6-5 2 16,-6 4 1-16,6-4 1 0,0 0 2 0,0 0 1 15,-8 4 5-15,8-4-5 0,0 0 5 0,0 0-2 16,0 0 1-16,-9 5 1 0,9-5-5 0,0 0 1 16,0 0 2-16,0 0-9 0,0 0 7 0,0 0-8 15,0 0-1-15,0 0 7 0,-8 4-10 0,8-4-2 16,0 0 5-16,0 0 6 0,0 0-2 0,0 0-5 15,0 0 1-15,0 0 4 0,-6 5-4 0,6-5 1 0,0 0 2 16,0 0 2-16,0 0-4 0,0 0-5 0,0 0 10 16,0 0-11-16,0 0 8 0,0 0-2 0,0 0-3 15,0 0 1-15,0 0-2 0,0 0 5 0,0 0-4 16,0 0 0-16,0 0 8 0,0 0-7 0,16 9 10 16,-16-9-8-16,15 7-4 0,-7-4 4 0,-8-3 0 15,17 9-4-15,-1-3 3 0,-3-2-1 0,-1 3 1 16,5 1-5-16,-4-1-2 0,4 0 9 0,-3 3-4 0,0-1-3 15,1-2 3-15,2 2-4 0,-3 0 2 0,0-3 0 16,5 4 1-16,-7-4 2 0,0 3-5 0,0-2 0 16,1 0 0-16,1 0 2 0,-6-1-6 0,3-1 7 15,-3-1-4-15,-8-4-3 0,12 8 5 0,-12-8 0 16,11 5 0-16,-11-5 2 0,10 5 2 0,-10-5-5 16,0 0-3-16,10 7 3 0,-10-7 10 0,0 0-7 15,9 5 0-15,-9-5-3 0,0 0 4 0,8 5-3 16,-8-5 3-16,0 0-1 0,10 7-4 0,-10-7-2 15,0 0 8-15,0 0-5 0,0 0-3 0,8 2 0 0,-8-2 1 16,0 0 2-16,0 0 0 0,0 0 0 0,0 0-3 16,10 7 0-16,-10-7 0 0,0 0 6 0,0 0-6 15,0 0 3-15,0 0-2 0,0 0-2 0,0 0-1 16,0 0 1-16,0 0-1 0,0 0-14 0,8 3-11 16,-8-3-16-16,0 0-13 0,0 0-15 0,0 0-15 15,0 0-20-15,0 0-29 0,0 0-22 0,0 0-30 16,0 0-29-16,0 0-50 0,0 0-157 0,0 0-508 0,0 0 142 15</inkml:trace>
  <inkml:trace contextRef="#ctx0" brushRef="#br0" timeOffset="78365.4487">27794 6561 333 0,'0'0'227'0,"0"0"-28"0,0 0-15 15,-11-3-8-15,11 3-10 0,0 0-7 0,0 0-17 16,0 0-12-16,0 0-8 0,-6-4-15 16,6 4-6-16,0 0-5 0,0 0-7 0,0 0-9 0,0 0-5 15,0 0-2-15,0 0-3 0,0 0 10 0,0 0-3 16,0 0-7-16,0 0 4 0,0 0-7 0,0 0-6 16,0 0 1-16,0 0 15 0,0 0-10 0,0 0-3 15,0 0-3-15,10 24-6 0,-10-24 0 0,7 14-1 16,-3-9 0-16,0 5-1 0,2-3-8 0,-2 0 4 15,7 6-11-15,-3-2 1 0,0 2 3 0,0 1-3 16,3-2-4-16,-1-1 1 0,0 0 0 0,1 0 3 0,1 0-6 16,-2 1-6-16,0 0 3 0,0-3 0 0,-2-3 9 15,1 4-5-15,-1-5-9 0,2 6 4 0,1-4-4 16,-3 1-3-16,-2-3 4 0,2 2-7 0,-8-7-3 16,11 8 4-16,-7-2-2 0,-4-6-6 0,8 5 2 15,-8-5-4-15,8 6 2 0,-8-6-1 0,0 0-2 16,9 7 9-16,-9-7-11 0,8 6-1 0,-8-6-2 15,0 0-1-15,8 5 6 0,-8-5-7 0,0 0 2 0,0 0-2 16,6 8-4-16,-6-8 5 0,0 0-3 16,0 0 1-16,0 0-15 0,8 4-22 0,-8-4-14 0,0 0-11 15,0 0-21-15,8 3-26 0,-8-3-24 0,0 0-26 16,0 0-27-16,0 0-23 0,0 0-28 0,25-13-200 16,-21 8-521-16,2-3 144 0</inkml:trace>
  <inkml:trace contextRef="#ctx0" brushRef="#br0" timeOffset="79253.0299">28749 6247 287 0,'-4'-11'252'15,"4"11"-32"-15,0 0-19 0,0 0-13 0,-2-9-9 16,2 9-11-16,0 0-21 0,0 0-9 0,0 0-20 16,0 0-10-16,0-7-12 0,0 7-11 0,0 0-13 15,0 0-4-15,0 0-10 0,0 0-5 0,0 0-5 16,0 0 0-16,0 0 11 0,0 0-7 0,0 0-3 15,0 0 2-15,0 0-7 0,0 0 1 0,0 0 3 16,0 0 4-16,-10 22-5 0,5-17-5 0,3 5-5 0,0-1 5 16,-2 5-2-16,0 1 4 0,0 0-5 0,2-1-1 15,-2 3-2-15,0-2-5 0,-1 2-1 0,3-2-6 16,0 0 5-16,0 2-8 0,0-3 1 0,2 1 0 16,-2 0-4-16,2 2 0 0,0-5 2 0,0 5-5 15,0-4-2-15,0 1 8 0,0 2-9 0,0-4 0 16,2 1 1-16,0-1-1 0,-2-3-5 0,2-1 1 15,0 1 1-15,0-1-2 0,0 1 1 0,1-3-2 0,-1 2 3 16,0-1-1-16,2 1-2 0,-2 0 1 0,4-1 4 16,-2 0 3-16,0-2 3 0,0 1-1 0,3 1 4 15,-1-1-3-15,2-1-1 0,0 1-2 0,-1 0 2 16,1-4-5-16,0 3 1 0,2-1-2 0,-10-4 5 16,16 4-8-16,-8-4 6 0,-8 0 0 0,19 5 1 15,-9-5-4-15,-10 0-1 0,17 0 2 0,-17 0-4 16,0 0 2-16,35 0 6 0,-23-5-5 0,1 3-6 0,-3-3 8 15,4 0-9-15,0 0 1 0,-2-1-4 16,-1 2 2-16,-1-1 5 0,-2-1-3 0,5-3 1 16,-1 0-4-16,1-5 5 0,-3 4-5 0,2-3 5 15,3 4-3-15,-6-3-3 0,4 0 6 0,-3-2 4 0,-2 4-8 16,3-3-3-16,-3-1 2 0,2 2-1 0,0-3 3 16,-3 0-7-16,1 2 4 0,-2-2-1 0,0 3 2 15,1-2 0-15,-1 0-1 0,0 1 7 0,0-4-5 16,-4 3 2-16,2 0 8 0,1 1-2 0,-3-2-2 15,0-2-3-15,-2 3 3 0,0-1 3 0,0 1-8 16,0-1 6-16,-2-2-2 0,-3 1 4 0,1-1-4 0,0 0-2 16,-2 0-2-16,0 0 5 0,-3 1-4 15,1 0 4-15,0 2-7 0,-7-11-2 0,5 6 10 0,-2 2-9 16,1 5 0-16,-1-2 0 0,0 0 5 0,-1 1-8 16,2 0 8-16,-4 2-7 0,1-4 4 0,1 4-4 15,-1 0-3-15,-1 2 7 0,-1-3 3 0,1 4-1 16,1-1-3-16,-3-1-5 0,2 3 1 0,-2-1 0 15,3 3 3-15,-3-1-6 0,1 1 2 0,1 0 1 16,-1 4 5-16,-3-1-3 0,3 2-2 0,0 2-1 16,-3-1 7-16,3 1-2 0,-1 2-8 0,1 4 7 0,-3-1-18 15,-6 10-18-15,4-7-14 0,-6 5-21 0,8-3-20 16,1 1-22-16,3-2-16 0,3 1-20 16,-3 0-25-16,5 0-15 0,2 2-35 0,-3-1-177 0,5-4-481 15,1 1 132-15</inkml:trace>
  <inkml:trace contextRef="#ctx0" brushRef="#br0" timeOffset="81055.1036">27024 6863 319 0,'0'0'145'0,"0"0"-8"0,0 0-19 0,0 0-4 15,0 0-11-15,0 0-9 0,0 0-1 0,-6 8-3 16,6-8-9-16,0 0 0 0,0 0-3 0,0 0-11 16,0 0-4-16,0 0-5 0,8 11-4 0,-8-11-6 15,9 6-3-15,-5-2 3 0,-4-4-1 0,8 10-4 0,-3-3-1 16,-1-1-6-16,3 0-3 0,-1 0-3 16,-2 1-4-16,6 4-2 0,1 0-2 0,-3 0 3 15,0 0-6-15,2 2 1 0,1-4 0 0,-1 2-1 0,3 2 2 16,-3 0-4-16,0 0-3 0,5 0 0 0,-4-2 7 15,1 1 4-15,5 0 3 0,0-1 6 0,7 8-5 16,3-2 0-16,4-5-5 0,-3 1-6 0,1 2 3 16,2-4-3-16,0 3 0 0,4-4-3 0,-5 1 0 15,5 3-5-15,3-6 3 0,-1 0-4 0,-1 1-4 16,3 0 5-16,1 1-2 0,-3 0-1 0,1-6-2 16,-1 4 3-16,5-1-1 0,-2 0-2 0,1-1 2 0,1 0-3 15,-3 2 3-15,4-3 5 0,-2-2-4 0,0-2-3 16,4 5-2-16,-4-5-1 0,-2 2 0 15,7-3 2-15,-6 0-3 0,24 0 0 0,-18 0 1 0,-6-2 1 16,-1 1 0-16,1-6 0 0,0 1-3 0,4 0 1 16,-5-1 3-16,4 0-1 0,-2-3-6 0,-4-1 4 15,2 3 1-15,-1-2 3 0,0 0-3 0,-3-1-1 16,0 2-1-16,-4-2 0 0,-1 1 0 0,-3 0-3 16,2-3 3-16,-7 8 0 0,-1-3 1 0,-4 1-3 15,-4 1 0-15,2 0 1 0,-3 1 0 0,5 1 1 16,-7-2 0-16,6 3-1 0,-7-3-1 0,1 4 2 0,-4-1 2 15,-6 3-1-15,13-5 0 0,-13 5-2 0,12-3 0 16,-12 3 4-16,0 0-2 0,10-3-1 0,-10 3-2 16,0 0 4-16,10-4 0 0,-10 4 3 0,0 0-5 15,0 0 0-15,0 0-1 0,10-4 0 0,-10 4 1 16,0 0 1-16,0 0-1 0,0 0-2 0,0 0 1 16,0 0 2-16,0 0-3 0,8-3 1 0,-8 3 1 15,0 0-4-15,0 0 4 0,0 0 0 0,0 0 0 0,0 0 2 16,0 0-3-16,0 0 2 0,0 0 0 15,11-3 0-15,-11 3-3 0,0 0 5 0,0 0-3 0,0 0-1 16,0 0 1-16,0 0 5 0,0 0-4 0,0 0-1 16,0 0-2-16,0 0 2 0,0 0 4 0,0 0-5 15,0 0 4-15,0 0-8 0,0 0 4 0,10-3 0 16,-10 3 5-16,0 0-4 0,0 0 3 0,0 0-2 16,0 0 1-16,0 0 0 0,0 0-1 0,0 0-2 15,0 0 0-15,0 0 2 0,0 0 0 0,0 0 0 16,0 0-2-16,0 0 2 0,0 0 1 0,0 0 2 15,0 0 1-15,0 0 5 0,0 0 0 0,0 0 2 0,0 0-2 16,0 0-3-16,0 0 2 0,0 0-1 0,0 0 2 16,0 0-2-16,0 0 0 0,0 0 0 0,0 0 0 15,0 0 0-15,0 0 0 0,0 0 2 0,0 0 0 16,0 0-3-16,0 0 2 0,0 0-4 0,0 0 1 16,0 0 1-16,0 0-3 0,0 0 2 0,0 0-1 15,0 0 2-15,0 0-6 0,0 0 2 0,0 0 0 16,12-2-1-16,-12 2 1 0,0 0 1 0,0 0 0 15,0 0 4-15,0 0 1 0,0 0 1 0,0 0 1 16,0 0-2-16,0 0-2 0,0 0 1 0,0 0 0 0,0 0 2 16,0 0-4-16,0 0 0 0,0 0 2 0,0 0-2 15,0 0 2-15,0 0-3 0,0 0 2 0,0 0-4 16,0 0 3-16,0 0-1 0,0 0-3 0,0 0 5 16,0 0-4-16,0 0-1 0,0 0 2 0,0 0 0 15,0 0 3-15,0 0-5 0,0 0-1 0,0 0 0 16,0 0 2-16,0 0 6 0,0 0-7 0,0 0-1 15,0 0 2-15,0 0-1 0,0 0 0 0,0 0-2 0,0 0 1 16,0 0 5-16,0 0-6 0,0 0 6 0,0 0-3 16,0 0 4-16,0 0-5 0,0 0 0 15,0 0 3-15,0 0 0 0,0 0-2 0,0 0-1 0,0 0-1 16,0 0 4-16,0 0 1 0,0 0-4 0,0 0 1 16,0 0-1-16,0 0 2 0,0 0-3 0,0 0 1 15,0 0 1-15,0 0-2 0,0 0 1 0,0 0-2 16,0 0 4-16,0 0-6 0,0 0 4 0,0 0-2 15,0 0 3-15,0 0-6 0,0 0 3 0,0 0 0 16,0 0 3-16,0 0-3 0,0 0 0 0,0 0 0 16,0 0 0-16,0 0 1 0,0 0 1 0,0 0 1 0,0 0-1 15,0 0-3-15,0 0 2 0,0 0 1 0,0 0-3 16,0 0 1-16,0 0 0 0,0 0-3 16,0 0 3-16,0 0-1 0,0 0 1 0,0 0 6 0,0 0-4 15,0 0-5-15,0 0-1 0,0 0 3 0,0 0 0 16,0 0-6-16,0 0-17 0,0 0-20 0,0 0-21 15,0 0-17-15,0 0-32 0,0 0-32 0,0 0-30 16,0 0-179-16,0 0-425 0,0 0 120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  <inkml:channelProperty channel="T" name="resolution" value="1" units="1/dev"/>
        </inkml:channelProperties>
      </inkml:inkSource>
      <inkml:timestamp xml:id="ts0" timeString="2021-04-05T00:38:35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3346 4388 303 0,'-3'8'163'0,"3"-8"-23"0,0 0 1 16,0 0-13-16,0 0-9 0,-2 6-8 0,2-6 0 16,0 0-16-16,0 0-1 0,0 0-4 0,0 0 11 0,0 0-10 15,-4 7 1-15,4-7-2 0,0 0 2 0,0 0-6 16,0 0 9-16,0 0-2 0,0 0 7 15,0 0-1-15,0 0-2 0,0 0 3 0,0 0-5 0,0 0 0 16,0 0-3-16,0 0 3 0,0 0-2 0,0 0-5 16,0 0 8-16,0 0-17 0,0 0-13 0,0 0 8 15,0 0-16-15,0 0-8 0,-10 5-2 0,10-5-9 16,0 0-8-16,0 0 9 0,0 0-4 0,0 0-6 0,6 18-9 16,-4-9-3-16,2 5 0 0,1 3-7 15,6 8 3-15,1 3 5 0,-2 0-4 0,3 3 3 16,-1-2-2-16,3-2 3 0,-1 4-5 0,1-2 3 0,-1 3-6 15,3-1 0-15,-4-1 5 0,4-2-6 0,1-1-1 16,-3 0-2-16,1 1-4 0,-3-1 2 0,1-3-5 16,3 3 0-16,-5-9 4 0,0-3-2 0,-3 2-5 15,0-4 2-15,1-1 0 0,1 1 2 0,-3-4-15 16,-2-1-10-16,0 1-4 0,-2-4-4 0,3 2-7 16,-7-7 4-16,6 7-12 0,-6-7-4 0,4 7-4 15,-4-7-12-15,0 0-17 0,0 0-22 0,0 0-14 0,0 0-17 16,0 0-16-16,0 0-14 0,0 0-18 15,0 0-32-15,0 0-126 0,-6-28-408 0,4 19 114 16</inkml:trace>
  <inkml:trace contextRef="#ctx0" brushRef="#br0" timeOffset="334.9986">3638 4448 336 0,'0'0'255'0,"0"-9"-28"16,0 9-21-16,0-7-9 0,0 7-13 0,0 0-15 16,4-10-7-16,-4 10-13 0,0 0-12 0,0 0-16 15,0 0-11-15,-2-8-10 0,2 8-9 0,0 0-3 16,0 0 1-16,0 0-6 0,0 0 0 0,0 0 2 16,0 0-3-16,-14 32-3 0,2-6-6 0,2 2 1 15,-5 1-4-15,3 0 2 0,-3 3-2 0,1 2 1 16,-5 2-9-16,5 2 4 0,-1-2-13 0,-2-2-7 15,-2 3 2-15,5-1-7 0,-5-4-6 0,2-1 1 16,-1 1-14-16,1-2-1 0,-1-1 7 0,1-1-9 16,4-2-4-16,0-8 1 0,3-1-3 0,2-6 0 0,4 1-16 15,-3-3-16-15,3-1-9 0,2-4-22 0,-2 2-14 16,4-6-22-16,0 0-29 0,0 0-21 0,-10 7-32 16,10-7-20-16,0 0-51 0,0 0-153 0,0 0-469 15,-2-22 129-15</inkml:trace>
  <inkml:trace contextRef="#ctx0" brushRef="#br0" timeOffset="1323.9987">4127 4172 356 0,'-15'-4'234'16,"15"4"-30"-16,0 0-14 0,-14-1-5 0,14 1-11 16,0 0-12-16,-14-4-10 0,14 4-9 0,0 0-6 15,-13-5-14-15,13 5-4 0,0 0-8 0,-9-8-7 16,9 8-12-16,-6-5-3 0,6 5-14 0,-7-8-1 0,7 8-9 16,0 0-6-16,-6-13-13 0,6 13-1 0,-2-13 0 15,2 13-3-15,2-15-8 0,2 10 1 0,-4 5-6 16,2-15 0-16,3 7 1 0,1 3-3 0,-6 5-3 15,8-13-4-15,-3 8-3 0,-5 5-1 0,13-10-1 16,-7 7-3-16,-6 3-1 0,14-7 2 0,-14 7-3 16,17-2-3-16,-17 2-2 0,14 0 3 0,-14 0-5 15,0 0 2-15,21 7-2 0,-15-3 6 0,0 4-2 16,3 4-2-16,-3-3-1 0,0 6-7 0,0 2 6 16,0-1 3-16,-1 10-1 0,-3-4-2 0,-2 8 2 15,-2-2 1-15,-3 1 0 0,-1 1 7 0,0-3-2 0,0 3 3 16,-4-2-3-16,-3 2-2 0,1-3-1 0,-1 1 10 15,1-2-6-15,-1-2 5 0,-1 1 11 0,0-5-15 16,3-4 11-16,4-1-8 0,-3-1 2 0,-1-1-6 16,-1 1 17-16,4-3-15 0,-1-2-1 0,1-2-2 15,2-1 10-15,0-1-1 0,6-5 7 0,-9 8 6 16,9-8-10-16,-8 5 2 0,8-5-6 0,0 0-1 16,0 0-1-16,-16 2-2 0,16-2 6 0,0 0-10 0,0 0-2 15,0 0 0-15,-15-9 9 0,15 9-11 0,-6-8 3 16,6 8-5-16,-2-14-3 0,2 14 2 15,0-14 11-15,0 14-14 0,4-14-9 0,-2 6 0 0,2-1 8 16,2-4-3-16,1 3 6 0,-1 1 1 0,2 3-4 16,-2-4 0-16,-2 6 4 0,-4 4 6 0,11-13-9 15,-5 9-1-15,0-3 5 0,-6 7-3 0,13-5 2 16,-13 5-5-16,8-5-2 0,-8 5 12 0,12-2-13 16,-12 2-1-16,13-5 15 0,-13 5-14 0,0 0-2 15,17 0 4-15,-17 0 3 0,0 0-4 0,21 5-3 16,-21-5 5-16,12 7 8 0,-3-4-8 0,-9-3 1 0,14 9-1 15,-8-5 2-15,0 2-1 0,-6-6-7 0,11 11 9 16,-5-5-1-16,-2-1 10 0,4 2-7 0,-1 0-2 16,-1 0 4-16,4 5 12 0,0 1 10 0,1-1-10 15,-2-2-6-15,4 2 4 0,-5 0-8 0,0-3 1 16,-2-3 12-16,3 2 6 0,-3-2 0 0,2 6-9 16,2-4 6-16,-3-2 8 0,-1 1-12 0,-6-7 10 15,10 10-4-15,-4-6 4 0,-6-4 4 0,11 8-15 0,-11-8 9 16,8 7 0-16,-8-7-1 0,6 4 4 15,-6-4-1-15,0 0-1 0,8 6 4 0,-8-6-7 16,0 0-1-16,0 0-5 0,0 0-5 0,0 0 0 0,0 0-6 16,0 0 0-16,26-15-18 0,-20 9-18 0,-6 6-15 15,11-10-21-15,-5 2-18 0,-2 1-14 0,2 1-25 16,-6 6-22-16,9-9-34 0,-9 9-32 0,6-11-49 16,-6 11-234-16,6-6-591 0,-6 6 162 0</inkml:trace>
  <inkml:trace contextRef="#ctx0" brushRef="#br0" timeOffset="1711.9978">4758 4841 417 0,'0'0'288'0,"0"0"-38"0,0 0-17 15,0 0-9-15,0 0-13 0,0 0-15 0,0 0-11 16,0 0-18-16,0 0-9 0,0 0-21 0,0 0-12 16,0 0-11-16,0 0-7 0,0 0-7 0,0 0-6 15,0 0-7-15,0 0 1 0,0 0-6 0,0 0-12 16,16 2-6-16,-16-2-3 0,0 0-1 0,26-2-2 15,-9 2-7-15,-17 0-6 0,33-3-5 0,-15 1-6 16,3 0 1-16,-2 1-7 0,12-3-2 0,-1 0-7 0,-6 0-8 16,-3 1-2-16,-2 1-9 0,1-2-15 15,-1 1-10-15,-1 1-15 0,0-2-13 0,-1 2-8 0,-1-2-10 16,-1 0-19-16,1-1-15 0,-3 5-20 0,-1-4-11 16,-12 4-14-16,19-6-21 0,-11 3-35 0,-8 3-147 15,11-7-422-15,-11 7 119 0</inkml:trace>
  <inkml:trace contextRef="#ctx0" brushRef="#br0" timeOffset="2103.9994">5043 4507 399 0,'0'0'262'0,"-10"-7"-23"0,10 7-14 16,0 0-16-16,-8-5-5 0,8 5-18 0,0 0-11 15,0 0-17-15,0 0-11 0,0 0-16 0,0 0-8 16,-9-7-16-16,9 7-10 0,0 0-4 0,0 0 3 15,0 0 4-15,0 0 3 0,0 0-10 0,0 0-3 16,-4 26-2-16,4-7-5 0,-2-2 0 0,0 12-20 16,-2 1-6-16,2-1 2 0,0 3-11 0,-2-2 5 15,4 1-1-15,-5 1-9 0,3-2-12 0,2-2-4 0,-2 1 2 16,0-6-7-16,2 5-14 0,0-6-20 16,-2-3-15-16,2-2-24 0,0-2-22 0,2 2-16 15,2-5-31-15,-2-3-20 0,0 0-24 0,3 1-30 0,-5-10-229 16,8 8-504-16,-8-8 139 0</inkml:trace>
  <inkml:trace contextRef="#ctx0" brushRef="#br0" timeOffset="2875.9974">5602 4303 233 0,'0'-14'249'0,"0"14"-34"0,0 0-33 0,0 0-11 16,0-9-25-16,0 9-4 0,0 0-11 0,0 0 0 16,0 0-6-16,0 0-2 0,0 0-16 0,0 0-7 15,0 0-5-15,0 0-5 0,14 31-8 0,-10-14 0 0,-2 1-6 16,-2 11-2-16,0 1-5 0,-2-1-5 0,-2 7-1 15,-2-4-5-15,4 4-4 0,-4-2-9 0,-1-1-5 16,1 0-2-16,0-1-4 0,0-2-3 0,-3-1-3 16,-1-1-4-16,2-5-4 0,0-6 0 0,1-2 1 15,3 0-3-15,0-4-6 0,1-1 2 0,1-3-1 16,2-7-2-16,-6 12-6 0,6-12 5 0,-4 8-3 16,4-8 3-16,0 0-8 0,0 0-5 0,0 0-4 15,0 0-6-15,0 0-2 0,0 0 0 0,0 0-3 0,0 0 4 16,0 0 3-16,6-30-1 0,-2 23-1 15,-1 0 0-15,-3 7-3 0,8-13-1 0,-2 7 4 0,1-1-1 16,-7 7 1-16,14-9 4 0,-6 3-2 0,-8 6 6 16,15-8-3-16,-7 6 0 0,-8 2 2 0,17-2-3 15,-17 2 7-15,16 0-3 0,-16 0-1 0,17 0-2 16,-17 0 5-16,0 0 0 0,23 0-4 0,-23 0-3 16,15 0-2-16,-15 0-2 0,21 0-4 0,-21 0-3 15,18 0 3-15,-18 0-2 0,19-3 5 0,-19 3-4 16,27-7 3-16,-15 2-4 0,-3 1-7 0,7 0 8 15,-6-3 0-15,0 1 9 0,-2-2-2 0,0 1-1 0,1 1 4 16,-1 2-2-16,0-10 4 0,2 2-1 0,-1 0 7 16,-3 3 11-16,0-4 7 0,-2 1 0 0,0-3 14 15,3 5 7-15,-5-1 11 0,0 1 1 0,2 1-2 16,-4 3 1-16,0 6 6 0,4-17 1 0,-4 8 6 16,0 9-2-16,0-12 7 0,0 12-6 0,0 0-6 15,-2-21-2-15,2 21-8 0,0-7-1 0,0 7-10 16,0 0 10-16,-2-9-15 0,2 9-2 0,0 0 1 15,0 0 0-15,0 0-13 0,0 0 8 0,0 0-11 16,0 0 6-16,-15 24 1 0,13-9 10 0,-2 4-8 0,-2 6 3 16,2 3-9-16,0 1-4 0,-5 1-4 0,5-2 7 15,-2 1 1-15,-2 1-2 0,4 1-11 0,0-1 5 16,-3-1 5-16,5 1-13 0,-4 0 2 0,2-1-4 16,2-4 14-16,2-7-2 0,-2-2-34 0,-2 1-11 15,6-1-14-15,-4-4-15 0,2 2-21 0,0 1-16 16,0-3-20-16,0-12-20 0,2 17-17 0,-2-17-12 15,6 7-22-15,-6-7-190 0,0 0-455 0,0 0 127 16</inkml:trace>
  <inkml:trace contextRef="#ctx0" brushRef="#br0" timeOffset="3182">6222 4679 308 0,'0'-9'311'0,"0"9"-53"0,0 0-34 0,2-13-21 16,-2 13-12-16,0 0-14 0,2-8-8 0,-2 8-3 0,0 0-13 15,0 0-12-15,4-9-10 0,-4 9-14 0,0 0-6 16,0 0-14-16,19 0-9 0,-19 0-11 16,0 0-4-16,20 9-14 0,-6 1-1 0,-2-1-3 0,1 4-9 15,-3 0-3-15,3 0-5 0,3 11-6 0,5 0 2 16,-5-1-8-16,0-5-1 0,2 4-6 0,1 1-1 15,-2-8-4-15,1 10 2 0,-1-5 2 0,-3-1-2 16,-3-5-16-16,-1-1-19 0,-2 0-7 0,3-2-10 16,-2 2-14-16,-1 0-23 0,0-2-12 0,-1-3-19 15,-1-3-18-15,-6-5-10 0,6 11-21 0,-2-6-21 16,-4-5-167-16,0 0-407 0,6 7 115 0</inkml:trace>
  <inkml:trace contextRef="#ctx0" brushRef="#br0" timeOffset="3485.9972">6608 4614 407 0,'0'0'295'0,"-2"-13"-36"0,2 13-30 16,0 0-28-16,-2-8-20 0,2 8-24 0,0 0-6 15,0 0-3-15,0 0-3 0,0 0-3 0,0 0-9 0,0 0-2 16,0 0-23-16,0 0-2 0,-17 23-12 0,11-9-4 15,0 3-7-15,-9 10-7 0,5-1-5 0,-6 1-4 16,2 3 4-16,-1-3-19 0,-1 1-8 0,-3 1 0 16,1-3 0-16,-1-1-16 0,-2 0 1 0,6-2 10 15,-4 1-16-15,5-2-1 0,-1-5-6 0,3-3 0 16,1 0-4-16,1-3-19 0,0-4-17 0,1 0-12 16,1 0-13-16,0-1-14 0,8-6-15 0,-12 8-19 0,5-5-13 15,7-3-11-15,0 0-8 0,0 0-17 0,-15 6-20 16,15-6-35-16,0 0-132 0,0 0-398 0,0 0 111 15</inkml:trace>
  <inkml:trace contextRef="#ctx0" brushRef="#br0" timeOffset="3781.9984">6905 4778 297 0,'0'0'293'16,"15"-5"-39"-16,-15 5-20 0,0 0-16 0,12-3 3 15,-12 3-5-15,0 0-14 0,0 0-3 0,0 0-9 0,0 0-8 16,0 0 0-16,0 0-25 0,29 0-18 16,-29 0-11-16,0 0-20 0,0 0 0 0,28 1-2 15,-28-1-24-15,0 0-6 0,25 2-11 0,-25-2 1 0,17 2-14 16,-17-2-11-16,0 0-19 0,37 3-5 15,-21-1-29-15,1-2-17 0,2 2-20 0,-2-4-19 0,2 2-29 16,-1 0-25-16,-18 0-32 0,50 0-28 0,-25-2-53 16,-3-3-158-16,6 0-471 0,-1 3 132 0</inkml:trace>
  <inkml:trace contextRef="#ctx0" brushRef="#br0" timeOffset="4268.9988">7630 4671 350 0,'11'-9'172'16,"3"2"-15"-16,-3-2-8 0,-1 1-8 0,0 0 3 15,5-2-12-15,-6-1-4 0,3-2-9 0,1 1 4 16,-1 0-3-16,-1-2 1 0,1 2-10 0,-2-3 0 15,1 2-3-15,-3 0-3 0,-2-4 2 0,2 3 1 16,-1-3-7-16,-3 2 1 0,2-3-10 0,-2 3 3 0,-2-2-6 16,2 0 0-16,0 3-6 0,-4 1-4 0,2 0 2 15,-2 13-4-15,0-18-4 0,0 18 0 0,0-18 2 16,0 18-2-16,0-10-11 0,0 10 2 0,0 0 0 16,-2-15-7-16,2 15-4 0,0 0-10 0,0 0 0 15,2-13-9-15,-2 13-5 0,0 0 0 0,0 0-4 16,0 0-2-16,0 0 8 0,0 0 10 0,0 0 5 15,0 0-8-15,0 0 6 0,0 0-5 0,0 0 6 0,0 0 2 16,-8 35-6-16,4-18 0 0,-2 11 5 0,4-5-4 16,-2 4-1-16,0 2-5 0,-1 2 5 0,-1-1-6 15,2 1-3-15,2 1-4 0,-2-1-1 0,-2 5-2 16,4-2-3-16,-3-5-1 0,3 4-6 0,0 2 4 16,2 1-6-16,-2-5-1 0,-2 1-3 0,2-3-3 15,0 2 2-15,0-2-2 0,2 3-6 0,-2-3-22 16,0 1-20-16,0-9-17 0,4 6-9 0,-2-4-49 15,-2-6-19-15,0-1-21 0,-3-2-31 0,3 0-27 16,0-1-25-16,0-2-51 0,2-11-197 0,-6 19-584 16,0-7 159-16</inkml:trace>
  <inkml:trace contextRef="#ctx0" brushRef="#br0" timeOffset="5255.9985">3123 5482 393 0,'0'0'212'15,"0"0"-22"-15,0 0-9 0,0 0-4 0,0 0 2 0,0 0-7 16,0 0-7-16,0 0-6 0,21 11-18 16,-21-11-9-16,14 6-8 0,-4-6-8 0,7 1-2 0,-2 1-2 15,8-2-1-15,8 0 0 0,2-2 1 0,0 2-4 16,6-5-13-16,0 1 0 0,4-3-12 0,-1 5-4 15,23-8-7-15,-1 6-5 0,-13-2-8 0,13-3 0 16,-3 2-12-16,1 0-7 0,2-2-3 0,-1 5-3 16,-11-1-1-16,15-3-4 0,-3 4 0 0,1-3-3 15,-1 1-6-15,0 2 2 0,-3 0-4 0,4-1 2 16,-15 5-2-16,16-8-2 0,0 8-1 0,-2-4-3 0,6 0 2 16,-21-2-4-16,17 3-2 0,-1-1 6 0,-1 2-6 15,-14 0 4-15,-8 2-4 0,22-4-2 0,-15 4-1 16,-6-1 1-16,1 1-3 0,-1-2 2 0,20 0-8 15,-17 4 8-15,-5-2 2 0,-3 2-2 0,6-2-3 16,-3 1-3-16,3-1 11 0,21 0-5 0,-18-1-1 16,-6 1 0-16,2 0-2 0,19-4 8 0,3 4-5 15,-17-4-3-15,-7 1 3 0,22 3-4 0,-13-2 4 16,-10-1-6-16,26 8 8 0,-18-10-7 0,-6 5 0 16,2-2 0-16,-1 2-1 0,1 0 5 0,-2-3-4 15,1 3 10-15,-1-2-9 0,0 2 6 0,-1 0-4 0,-1 2 1 16,23-2-1-16,-14 0 7 0,-9 0-12 0,0 0 6 15,6-2-6-15,-5 0-1 0,2-3 2 0,-2 3 7 16,23-3-5-16,-13 0 1 0,-10 1-3 0,-2 2 0 16,3 0 6-16,-2 0 3 0,-3-2-12 0,0 4 8 15,-2 0 3-15,0 2-9 0,-4-2 2 0,-7 0 2 16,-3 2 0-16,-4 0-1 0,-17-2-1 0,33 4-11 16,-20 0 16-16,-13-4-12 0,21 1-3 0,-21-1-7 0,18 2-15 15,-18-2-5-15,13 6-15 0,-13-6-9 0,10 5-22 16,-10-5-18-16,6 5-24 0,-6-5-23 15,0 0-33-15,0 0-22 0,3 10-50 0,-3-10-147 0,0 0-479 16,0 0 132-16</inkml:trace>
  <inkml:trace contextRef="#ctx0" brushRef="#br0" timeOffset="6001.9996">3525 6063 225 0,'-6'-8'265'0,"6"8"-21"16,-6-7-18-16,6 7-12 0,-4-6-2 0,4 6-17 15,-2-7-13-15,2 7-8 0,-5-8-7 0,5 8-15 0,0 0-8 16,-4-6-23-16,4 6-6 0,0 0-19 0,-2-9-5 15,2 9-14-15,0 0-8 0,0 0-3 0,0 0 5 16,0 0-1-16,0 0-7 0,0 0-14 0,0 0 4 16,15 38-12-16,-7-21-3 0,4 6 4 0,5 3-5 15,-3-2-1-15,3 2-9 0,2-1-3 0,1 0 5 16,-2 1-8-16,5-2-3 0,-3-3 1 0,3 1-6 16,0-2-1-16,-3-1-10 0,-1-5-23 0,-5-3-9 15,0 0-11-15,2-1-14 0,-3-1-21 0,-1-1-15 0,1 1-13 16,-5-6-14-16,2 1-8 0,-10-4-15 15,15 7-14-15,-7-5-19 0,-8-2-170 0,0 0-413 0,0 0 115 16</inkml:trace>
  <inkml:trace contextRef="#ctx0" brushRef="#br0" timeOffset="6261">3829 6031 317 0,'0'0'268'0,"0"0"-42"0,0 0-15 0,0 0-7 16,0 0-16-16,0 0-8 0,0 0-14 0,0 0-20 15,-33 19-3-15,21-6-17 0,-6 6-15 0,-1 4-7 16,-1 0-10-16,3 0-10 0,1 1-9 0,-1-1-6 16,-1 2-12-16,-1-1-2 0,3 2-4 0,0-2-9 15,1 0-1-15,1-2-5 0,-5 1-4 0,7-5-2 16,4-1-8-16,-1-5-14 0,3 2-26 0,0-5-22 15,0 0-27-15,6-9-27 0,-6 12-25 0,1-9-33 16,5-3-196-16,0 0-418 0,0 0 117 0</inkml:trace>
  <inkml:trace contextRef="#ctx0" brushRef="#br0" timeOffset="6739.9967">4229 5654 412 0,'2'-9'262'16,"-2"9"-49"-16,11-13-28 0,-11 13-22 0,10-12-23 16,-10 12-15-16,8-7-16 0,-8 7-7 0,0 0-10 15,19-6-12-15,-19 6-9 0,0 0-5 0,0 0-14 16,0 0-2-16,0 0-3 0,35 11-8 0,-31-5-3 15,0 4-2-15,-2 5-3 0,-2-1-2 0,0 2-4 16,-4 3 1-16,0 0-11 0,-6 9 6 0,2-6 3 16,-3 3-6-16,-1 1 0 0,-3-7 2 0,5-2 1 0,0-2 1 15,-3-1 2-15,3-3 4 0,1 2-4 0,-2 0-1 16,1-6-4-16,2 0-1 0,-1 0 7 0,1-4 2 16,8-3-2-16,-12 7-2 0,12-7-5 0,0 0 1 15,-13 2 1-15,13-2-3 0,0 0-5 0,0 0 0 16,0 0-1-16,0 0 0 0,0 0-3 0,-10-14-1 15,10 14 4-15,0 0-6 0,0 0 2 0,0 0-2 16,12-17 4-16,-12 17-3 0,9-5-1 0,-9 5 3 0,10-4 0 16,-10 4 7-16,0 0 0 0,25 0 2 15,-25 0-1-15,0 0 2 0,27 7-2 0,-12-3 2 16,-2-1-5-16,-3 2-1 0,2-3-4 0,-3 5 3 0,7-2 1 16,-5 0-3-16,-1-1-2 0,0 2-2 0,-2-3-11 15,-8-3-19-15,0 0-25 0,27 8-34 0,-27-8-24 16,18 3-40-16,-2-3-60 0,-16 0-134 0,36-1-408 15,-36 1 114-15</inkml:trace>
  <inkml:trace contextRef="#ctx0" brushRef="#br0" timeOffset="6956.9998">4714 6137 387 0,'2'10'229'0,"-2"-10"-20"0,2 10-19 15,-2-10-17-15,5 5-5 0,-5-5-7 0,0 0-14 16,10 6-12-16,-10-6-14 0,14 2-13 0,-14-2-11 16,27 0-15-16,-8-2-6 0,-2-2-9 0,17-1-8 15,-1 0-4-15,2 0-8 0,-4 1-7 0,1-3-14 16,1 2-26-16,-2 0-20 0,-8 1-27 0,-3 0-31 0,-2 0-18 16,3 2-34-16,-5-1-163 0,-16 3-350 0,27-2 99 15</inkml:trace>
  <inkml:trace contextRef="#ctx0" brushRef="#br0" timeOffset="7213.9979">5012 5920 400 0,'-10'-5'275'0,"4"1"-35"0,6 4-15 0,0 0-2 15,-15-6-8-15,15 6-9 0,0 0-9 0,-10-5-15 0,10 5-21 16,0 0-15-16,0 0-18 0,0 0-20 0,0 0-7 15,0 0-13-15,0 0-4 0,0 0-6 0,-4 27-5 16,-1-12 0-16,5 4-10 0,-2 11 0 0,2 0-14 16,-6-1 0-16,2 2-6 0,0 1-3 0,-1 0-4 15,1-2-9-15,-1 2 2 0,5 1-9 0,-2-2-5 16,0-1-28-16,-2-2-15 0,4-7-25 0,0-1-26 16,2-4-25-16,0-1-35 0,2-5-35 0,1 0-47 0,-5-10-161 15,9 13-456-15,-9-13 127 0</inkml:trace>
  <inkml:trace contextRef="#ctx0" brushRef="#br0" timeOffset="7821.997">5655 5698 362 0,'2'-11'412'16,"-2"11"-82"-16,0 0-48 0,7-12-48 0,-7 12-31 0,0 0-24 15,0 0-18-15,0 0-18 0,0 0-23 0,0 0-6 16,0 0-5-16,0 0-18 0,0 0-11 0,0 0-4 16,6 34-8-16,-5-15-9 0,-4 8-7 0,-1 2-5 15,-1 3-7-15,1-3 0 0,-2 1-9 0,-2 0 0 16,2-1 0-16,-1-2-9 0,-1 0 2 0,0-4-7 16,2-5 3-16,-1-1-4 0,3 0-2 0,0-3-3 15,-2-1 2-15,2-2-2 0,0 1 1 0,4-12-5 0,-4 15-2 16,4-15-2-16,-5 10 1 0,5-10-2 15,0 0-6-15,0 0 0 0,0 11-5 0,0-11 1 0,0 0-6 16,0 0 2-16,0 0 0 0,0 0-4 0,0 0 0 16,21 5-1-16,-21-5 1 0,0 0 1 0,23 0-2 15,-23 0 4-15,0 0-1 0,29 0 0 0,-29 0 0 16,0 0 5-16,34 0-2 0,-34 0 1 0,25 0-2 16,-25 0 6-16,20-3 1 0,-3 1-2 0,-17 2 0 0,25-4 3 15,-15 4-1-15,-10 0 1 0,19-7 1 16,-11 4-1-16,-8 3 2 0,22-11-2 0,-8 3 1 15,-3-1-1-15,-1 1 1 0,0-5 4 0,1 2 1 0,-7 1-3 16,6-2 2-16,-2 0 0 0,-4 0 9 0,1 1 2 16,-3 0 11-16,-2 11 7 0,6-16 9 0,-2 0 0 15,-2 4-7-15,-2 12-2 0,0-19 12 0,0 19 2 16,0-15 0-16,0 15 1 0,-2-12-1 0,2 12 6 16,0 0-12-16,2-14-2 0,-2 14 3 0,0 0-15 15,0 0-1-15,0 0 2 0,0 0-9 0,0 0 1 16,0 0-3-16,0 0-1 0,0 0 0 0,0 0-1 15,4 38-6-15,-6-20 0 0,2 10 1 0,-2 1 3 16,-4-1-3-16,4 3-3 0,-2-1 0 0,0 0-1 16,-1-3-4-16,1 5 4 0,2-6-24 0,-2 1-17 0,4-6-19 15,0-2-22-15,-2-3-16 0,2-1-14 0,0 0-26 16,4-3-13-16,-2-3-10 0,-2-9-33 0,8 13-206 16,-8-13-474-16,9 10 130 0</inkml:trace>
  <inkml:trace contextRef="#ctx0" brushRef="#br0" timeOffset="8085.0021">6224 6074 353 0,'8'-7'402'0,"-8"7"-75"16,0 0-50-16,0 0-35 0,9-4-27 0,-9 4-11 15,0 0-3-15,0 0-4 0,0 0-6 0,0 0-15 16,0 0-15-16,36 9-17 0,-18-2-16 0,-5 2-14 15,3 0-10-15,7 10-12 0,-2-5-8 0,-5 1-14 16,6 6-8-16,-1 1 3 0,-3 0-20 0,1 4 5 0,-3-1-6 16,3-2-5-16,-4 5-9 0,-3-7-20 0,5 2-18 15,-6-4-9-15,-3-2-15 0,3 0-25 0,-3-3-23 16,2 3-24-16,-2-4-23 0,-3 1-20 16,1-5-18-16,-6-9-21 0,10 14-44 0,-10-14-158 0,6 3-466 15,-6-3 131-15</inkml:trace>
  <inkml:trace contextRef="#ctx0" brushRef="#br0" timeOffset="8325.0002">6688 5974 258 0,'-4'-8'377'0,"4"8"-70"0,0 0-44 0,-8-5-42 15,8 5-10-15,0 0-26 0,0 0-12 0,0 0-17 16,0 0-1-16,-31 13-5 0,18-2-14 0,-1 1-8 15,-7 9-18-15,1-1-12 0,-3 5-7 0,1-2-12 16,-1 5-7-16,1-2-6 0,-1 4-14 0,2-2-3 0,-1 1-3 16,1 1-2-16,3 0-8 0,0-3-6 15,3 0-19-15,-3-2-22 0,5 1-25 0,3-7-24 0,4-5-31 16,-1 1-35-16,1-4-35 0,4-5-57 0,2-6-160 16,0 0-453-16,-2 14 127 0</inkml:trace>
  <inkml:trace contextRef="#ctx0" brushRef="#br0" timeOffset="8540.9971">6841 6253 387 0,'0'0'375'16,"15"-6"-66"-16,-15 6-43 0,16-3-37 0,-16 3-31 0,17-4-12 15,-17 4-6-15,29-8-27 0,-13 3-14 0,3 1-9 16,9-3-13-16,-3 3-16 0,6-1-9 0,-2-2-11 15,4 5-7-15,-1-2-9 0,1 1-30 0,-2-2-24 16,0 0-25-16,0-1-26 0,-1 2-21 0,-3 3-27 16,-4-3-25-16,8-2-29 0,-11 3-55 0,-3 0-134 15,-2-2-397-15,-15 5 113 0</inkml:trace>
  <inkml:trace contextRef="#ctx0" brushRef="#br0" timeOffset="8773.0017">7304 5941 388 0,'0'0'302'0,"0"0"-56"0,-19 8-15 0,19-8-12 16,-12 12-5-16,4-1-6 0,-2 2-8 0,2 2-6 16,2-3-22-16,-3 7-19 0,3-2-13 0,-6 9-17 15,3 1-16-15,1 2-7 0,2 0-11 0,0-2-10 0,-3 2-16 16,3 0 0-16,2-3-16 0,2 1-16 15,2-4-27-15,-2 5-22 0,2-6-23 0,2-6-29 0,-2-1-32 16,0 0-32-16,2-4-30 0,2-2-220 0,-4-9-460 16,11 17 128-16</inkml:trace>
  <inkml:trace contextRef="#ctx0" brushRef="#br0" timeOffset="9245.998">7729 5947 466 0,'12'-13'346'0,"-2"1"-59"15,3 3-41-15,-1-2-28 0,3 3-28 0,-3-1-18 16,5 2-13-16,-3 0-9 0,3-2-19 0,-6 6-12 16,-11 3-8-16,21-5-15 0,-21 5-11 0,0 0-5 15,0 0-13-15,31 5-10 0,-31-5-3 0,8 12-3 16,-8-12-7-16,4 25-4 0,-6-8-6 0,0-1-2 0,-4 2-2 15,-3 10-7-15,-1-3-2 0,0 0 0 0,-3 2-1 16,3-9-4-16,2 0-5 0,3-3 1 0,-2 0-1 16,-1-3-2-16,2 3 4 0,2-6-3 0,0 1-5 15,4-10 3-15,-4 15-5 0,4-15-1 0,0 12 2 16,0-12-6-16,0 0 2 0,6 16-2 0,-6-16 5 16,8 9-3-16,-8-9-5 0,12 9 2 0,-12-9-2 15,10 11 5-15,-10-11-3 0,12 10-1 0,-6-3 4 16,-6-7 1-16,13 13 0 0,-7-6-1 0,-6-7-1 15,8 15 8-15,-6-6 5 0,-2-9 2 0,4 23 10 0,-6-9 9 16,2 0 2-16,0-14-4 0,-6 23 7 0,2-10 3 16,0-3-1-16,-2-1 7 0,-1 5 0 15,-1-1-4-15,-2-1 4 0,1-1-1 0,-2 0-3 0,1-1-1 16,-5-3-5-16,3 2-10 0,0-2-5 0,-3-1 7 16,-1 1-11-16,1-3 10 0,-4 2-26 0,19-6-14 15,-27 1-18-15,27-1-21 0,-29-4-24 0,12 2-27 16,0-5-30-16,3-1-35 0,0-1-33 0,-1-1-65 15,5-4-164-15,-1 0-511 0,2 1 142 0</inkml:trace>
  <inkml:trace contextRef="#ctx0" brushRef="#br0" timeOffset="9959.9966">8626 5263 394 0,'-8'4'297'16,"8"-4"-35"-16,-13 4-8 0,13-4-14 0,-10 3-5 15,10-3-1-15,-8 2-18 0,8-2-8 0,-7 2-11 16,7-2-11-16,0 0-10 0,0 0-12 0,-9 4-19 0,9-4-6 15,0 0-22-15,0 0-5 0,0 0-7 0,0 0-16 16,0 0-9-16,-4 4-5 0,4-4-6 0,0 0-8 16,0 0-4-16,0 0-5 0,24 7-12 0,-7-5 1 15,-1 0-7-15,5 1-11 0,-1 1-15 0,9 0-20 0,1 1-22 16,3-3-31-16,3 3-27 0,-3-3-30 16,4 0-32-16,1 1-45 0,4-3-48 0,-7-3-213 0,2 1-553 15,3 0 151-15</inkml:trace>
  <inkml:trace contextRef="#ctx0" brushRef="#br0" timeOffset="10429.9978">9988 5086 223 0,'0'0'230'16,"0"0"-46"-16,0 0-17 0,0 0-21 0,27-15-12 15,-13 7-7-15,0-4-13 0,9-7 0 0,1 1-9 16,1-3 8-16,0-1 2 0,2-2-15 0,-3 0-9 16,1-3-5-16,-3 2-9 0,1-3-1 0,-2 1-7 0,-3-1 0 15,-1 3 4-15,-2-2 0 0,-2 1-2 0,-5 2-1 16,0 2 3-16,-4 5-2 0,-1 3 1 15,1-1-2-15,-2 0 2 0,-2 2 0 0,0-2 4 0,-2 3-1 16,2 2 1-16,-2 1-3 0,0 1 9 0,2 8-11 16,-5-12 0-16,3 9-3 0,2 3-2 0,-2-10 3 15,2 10-15-15,-4-9-2 0,4 9-8 0,0 0-7 16,-2-7 2-16,2 7-8 0,0 0-3 0,0 0-4 16,0 0 3-16,0 0-5 0,0 0-14 0,0 0 18 15,0 0-8-15,0 0 2 0,-2 38-2 0,4-11 1 16,-2 3-1-16,0-2 2 0,2 3-2 0,-2 1-9 0,2-3 1 15,0 3-1-15,0-1 12 0,-2-1-13 0,2 0 10 16,0 1-12-16,5-1-9 0,-7-1-3 0,4 2-26 16,-4-1-17-16,2-2-23 0,0 2-21 0,0-3-32 15,0-6-33-15,0-2-33 0,0-2-60 0,2 0-214 16,0 0-554-16,1-7 151 0</inkml:trace>
  <inkml:trace contextRef="#ctx0" brushRef="#br0" timeOffset="11010.9997">9636 5371 441 0,'-14'0'293'15,"14"0"-43"-15,0 0-18 0,0 0-15 0,-15-2-11 16,15 2 4-16,0 0-17 0,0 0-20 0,0 0-13 16,0 0-21-16,0 0-11 0,0 0 6 0,-13 4-4 15,13-4 1-15,0 0-2 0,0 0-9 0,0 0 3 0,42 10-7 16,-6-3-7-16,3-5-4 0,24-2 2 0,5 0-2 15,8-9-5-15,6 1-18 0,64-6 3 0,-43 5-8 16,32-8-4-16,-35 6-9 0,-19 2-4 0,69-13-3 16,-50 7-10-16,40 4-10 0,-44 1 4 0,-24 2-2 15,6-1-8-15,1-4-5 0,-2 3 0 0,0 3-7 16,-8-1-9-16,-5 2-14 0,-14 3-13 0,-12 1-21 16,-5 0-14-16,-2 2-21 0,-8 0-10 0,-7-2-2 15,-3 2 3-15,-13 0 4 0,15 0-2 0,-15 0-7 0,0 0-11 16,0 0-12-16,0 0-16 0,0 0-18 15,-38 17-14-15,5-10-10 0,-4 7-18 0,-3-7-53 0,-19 8-155 16,-5 4-473-16,-1-5 131 0</inkml:trace>
  <inkml:trace contextRef="#ctx0" brushRef="#br0" timeOffset="11316.997">9863 5755 276 0,'6'-14'322'0,"-6"14"-65"0,0 0-34 16,6-8-28-16,-6 8-7 0,13-5-3 0,-6 3-7 16,1 0-4-16,-8 2-9 0,25-3-17 0,-10 6-4 15,1-1-18-15,-1 1-9 0,1 4-13 0,3-1-8 0,-3 2-9 16,10 7-15-16,1 4 1 0,-6 0-12 15,1 2-13-15,-1 0-1 0,0 0-3 0,-7-2-4 0,6 5-5 16,-1-1-2-16,1-2-1 0,-7-4-9 0,-1-4 0 16,0-1-6-16,-3 2-20 0,-1-2-15 0,0-2-21 15,1 0-19-15,-5-3-28 0,2-2-21 0,-2 0-18 16,1 0-28-16,-1-1-34 0,-4-4-185 0,9 3-445 16,-9-3 126-16</inkml:trace>
  <inkml:trace contextRef="#ctx0" brushRef="#br0" timeOffset="11572.9968">10436 5736 474 0,'-4'-7'291'16,"4"7"-40"-16,-7-8-15 0,3 6-11 0,4 2-14 16,-6-8-5-16,6 8-12 0,-6-5-18 0,6 5-21 15,-8-2-17-15,8 2-16 0,-15-2-6 0,15 2-15 0,-14 4-9 16,3-1-2-16,-3 5-10 0,-10 11-7 15,-1 0-4-15,0 2-9 0,1 2-7 0,-1 2-2 16,0 3-3-16,5-2-7 0,-4-2-8 0,1 1 1 0,-2 5-5 16,4-6-6-16,1 2-7 0,-1-2-19 0,3-2-18 15,4-3-23-15,4-3-19 0,-1-5-27 0,5-1-28 16,0-3-28-16,0-2-32 0,3-2-57 0,3-3-142 16,0 0-449-16,0 0 125 0</inkml:trace>
  <inkml:trace contextRef="#ctx0" brushRef="#br0" timeOffset="11772.9981">10672 5809 335 0,'16'-4'345'0,"-1"0"-62"16,-3 2-52-16,2 2-19 0,-1-5-13 0,3 5-10 16,0-3-4-16,3-1-14 0,1-1-6 0,13-1-11 15,0-3-12-15,2 1-17 0,0 2-21 0,4-1-10 16,-2-1-14-16,1 1-20 0,2 0-20 0,1-2-19 15,-2 0-27-15,2-1-26 0,-2 1-29 0,-2 1-26 16,-2-1-26-16,-3 0-31 0,-1-1-67 0,-8 5-121 0,-4-2-398 16,-5 2 112-16</inkml:trace>
  <inkml:trace contextRef="#ctx0" brushRef="#br0" timeOffset="12000.9989">11196 5409 521 0,'0'0'295'0,"0"0"-52"0,-11-3-32 16,11 3-21-16,0 0-11 0,0 0-11 0,0 0-3 15,0 0-5-15,-14 9-7 0,10-1-12 0,-2 7-9 16,-1 0-10-16,-1 11-12 0,-2 3-17 0,6 0-5 16,-2 3-13-16,1 2-5 0,1 0-6 0,0 1-10 15,2 2-3-15,2 0-14 0,-2 1-10 0,0-2-27 16,2 1-23-16,2-2-31 0,-2-3-34 0,4-3-34 15,6-1-47-15,-3-7-222 0,1-2-469 0,0-7 132 16</inkml:trace>
  <inkml:trace contextRef="#ctx0" brushRef="#br0" timeOffset="12485.9975">11767 5548 523 0,'8'-13'305'0,"-3"1"-51"16,3 0-36-16,1 5-27 0,-3-2-24 0,2 1-15 15,-2 3-15-15,3-3-12 0,-1 2-2 0,-2 0-15 16,2 1-9-16,1 1-7 0,-9 4-9 0,16-3-14 16,-16 3-2-16,0 0-10 0,21 5-5 0,-15 2-6 15,-2 1-3-15,2 6-9 0,-2 1 0 0,-4 2-7 16,3 13 2-16,-8 2-4 0,-1-1 0 0,-2-1-4 0,-2 3-2 15,-3 1 1-15,1-2-4 0,-5 2 0 0,1-3 2 16,-3 1-3-16,0-3 2 0,2-1-3 16,-4-2 0-16,5-3 0 0,1-5-3 0,1-5 0 0,1-2 0 15,3-2-2-15,2-1-1 0,-1-4-2 0,1-1-1 16,2 1 1-16,6-4 1 0,-12 0-3 0,12 0-2 16,0 0 3-16,-10-9-7 0,6 2 3 0,2-1 1 15,2 0-2-15,-2-1 0 0,4 0 0 0,0-6 1 16,2 1 2-16,3 2-1 0,0-1-1 0,-1 4 3 15,0 2-4-15,0-1 2 0,3 3 4 0,5-2 1 16,-4 0 8-16,3 4 0 0,-3 3 0 0,7 0 2 0,-1 1-1 16,-3 3-1-16,2 1 0 0,0 2-8 15,-1 1 8-15,1 0-6 0,1 1 3 0,-1 3-2 0,-1-3 0 16,1-1-3-16,-1 2-1 0,0-1 2 0,2 1-3 16,-4-1-4-16,5-1-12 0,-3-5-10 0,5 3-23 15,-7-5-30-15,7 2-26 0,-2-6-27 0,-1-2-37 16,14-4-60-16,-9-2-156 0,8-3-454 0,2-3 126 15</inkml:trace>
  <inkml:trace contextRef="#ctx0" brushRef="#br0" timeOffset="12948.0008">13142 4731 601 0,'4'-6'324'0,"-4"6"-58"0,0 0-33 16,4-8-32-16,-4 8-17 0,0 0-25 15,0 0-13-15,2-7-8 0,-2 7-12 0,0 0-11 0,0 0-11 16,0 0-9-16,0 0-14 0,0 0-10 0,0 0-8 16,-31 17-4-16,15-8 6 0,-8 8-1 0,-3 0-1 15,2 1 6-15,-4 1-5 0,0 3 4 0,4-1-8 16,0-1-7-16,0 0 5 0,2-1-3 0,7-5-1 15,-11 3-13-15,10-4 2 0,1-2-3 0,4 0-4 16,2-3 0-16,-3 0-5 0,3 1-3 0,4-5-5 16,-2 2-1-16,3-2-3 0,5-4-2 0,-8 7 7 15,8-7 4-15,0 0-10 0,-10 8 5 0,10-8 4 0,-2 3 17 16,2-3-4-16,0 0 6 0,0 0-3 0,0 0-1 16,4 12-7-16,-4-12 2 0,0 0-5 0,12 9 6 15,-3-6-9-15,-1 1-5 0,0-1 4 0,7 3-8 16,3 0 1-16,-2-4-3 0,0 3-4 0,3-1 4 15,2 0-8-15,10-1 2 0,-7 1-6 0,4-1-4 16,-3 0-3-16,-4 1-12 0,-3-2-21 0,1-2-6 0,0 5-11 16,-1-3-2-16,1 1-9 0,-2 2-13 15,0-3-12-15,-2 0-17 0,1 3-12 0,-1-2-17 16,-7-1-23-16,-8-2-15 0,18 3-21 0,-11-1-49 0,-7-2-183 16,0 0-508-16,12 6 140 0</inkml:trace>
  <inkml:trace contextRef="#ctx0" brushRef="#br0" timeOffset="13179.9995">12785 5299 325 0,'0'0'347'16,"-14"7"-67"-16,7-5-41 0,7-2-30 0,-8 4-11 0,8-4-13 15,-6 8-16-15,6-8-12 0,0 0-3 0,-6 4-14 16,6-4-9-16,0 0-8 0,0 0-13 0,4 11-9 15,-4-11-11-15,10 10-7 0,1-6-12 0,3 1-6 16,12 7-13-16,5-5 2 0,0-2-13 0,2-1-20 16,2-3-20-16,-1 6-23 0,6-7-31 0,-1-5-34 15,1 0-27-15,2-2-41 0,-1 1-55 0,22-5-154 0,3-2-436 16,-4-1 122-16</inkml:trace>
  <inkml:trace contextRef="#ctx0" brushRef="#br0" timeOffset="13664.9978">13950 4886 350 0,'-9'-4'355'0,"9"4"-68"0,-14-5-41 16,14 5-36-16,-15-2-18 0,15 2-15 0,0 0-11 16,-16 2-6-16,16-2-5 0,-15 5-5 0,15-5-14 15,-14 12-5-15,6-3-12 0,-5 4-8 0,3 1-19 16,2 1-4-16,-5 11-11 0,6-4-8 0,-6 6-4 15,5 2-17-15,-2-1-1 0,0 0-2 0,3-2-3 16,3 1-5-16,0-3 0 0,0 3-1 0,4 4-4 16,2-3-5-16,2 1 1 0,-2-9-12 0,0 0 3 15,4-4-1-15,5 8-5 0,-3-4 8 0,4-6-12 16,-1-2 6-16,0-1-1 0,0 0-8 0,5-5 4 0,1 0-4 16,1-1-4-16,3-4 6 0,10-4-5 0,1 1 1 15,-1-4-1-15,4-4 0 0,-4-4-3 0,0 1 3 16,1-7-1-16,-3-1 1 0,0-1 0 0,-4-1-1 15,2 0 3-15,-7-2 1 0,0-4-1 0,-1 2 0 16,-3-4-4-16,-3 1-4 0,-3-3 7 0,0 3 2 16,-3-5-4-16,-3 0 1 0,-4-4 1 0,-4 1 7 15,0 1 0-15,-3-3 0 0,-5 2-2 0,2-1 2 0,-5 2 5 16,-1 2 4-16,1 2 6 0,-1 1-10 16,-2 5 7-16,-1 3-8 0,5 6-4 0,1 3 4 0,1 5-4 15,0-3-2-15,-1 7 9 0,5 1-11 0,8 4-1 16,-21 0-5-16,21 0 2 0,-34 7 3 0,18 3 1 15,-7 8-6-15,-2 2-2 0,2 4-17 0,1 0-18 16,0 4-18-16,1 2-18 0,5-1-23 0,-5 7-30 16,4-5-30-16,5 1-35 0,-3 2-62 0,5-7-183 15,2 2-521-15,0-1 145 0</inkml:trace>
  <inkml:trace contextRef="#ctx0" brushRef="#br0" timeOffset="13838.9987">14467 5453 648 0,'6'7'383'16,"-6"-7"-64"-16,0 0-69 0,6 5-46 0,-6-5-57 16,0 0-43-16,0 0-45 0,0 0-63 0,0 0-69 15,0 0-196-15,0 0-322 0,0 0 93 0</inkml:trace>
  <inkml:trace contextRef="#ctx0" brushRef="#br0" timeOffset="17496.0667">11651 5548 350 0,'0'0'171'0,"-13"2"-16"0,13-2-15 0,0 0-3 16,-11 0-8-16,11 0-12 0,0 0-5 0,-12 2-7 16,12-2-8-16,0 0-11 0,-11 0-9 0,11 0-7 15,0 0-4-15,-10 4-4 0,10-4 2 0,-8 3-2 16,8-3 1-16,-7 2 0 0,7-2 4 0,-8 4-1 0,8-4 1 16,0 0-1-16,-10 6 2 0,10-6-1 0,-4 2 0 15,4-2-2-15,0 0-5 0,0 0-9 16,-9 3 0-16,9-3-4 0,0 0-3 0,0 0-3 0,-6 3 1 15,6-3 1-15,0 0 1 0,0 0 7 0,0 0 8 16,0 0 2-16,0 0 4 0,0 0 9 0,0 0-2 16,0 0 7-16,0 0 1 0,31-22-8 0,-16 11-7 15,-3-2-7-15,3 3-6 0,8-13-2 0,-2 2 4 16,2 2-10-16,-2-3-7 0,-3-1 2 0,-1 7-3 16,-5-1-6-16,0 4 2 0,-1 0-2 0,-2-2-3 0,-1 3-3 15,3 0 8-15,-3 1 4 0,-2 2 1 0,-2 3 0 16,3 1 2-16,-3-3 2 0,-4 8 1 0,6-7-8 15,-6 7 2-15,6-8 9 0,-6 8-12 0,4-4-2 16,-4 4 1-16,0 0 1 0,0 0-3 0,4-9 0 16,-4 9-2-16,0 0-9 0,0 0 4 0,5-3-4 15,-5 3 1-15,0 0 2 0,0 0-6 0,4-5 2 16,-4 5-4-16,0 0-2 0,0 0 2 0,0 0-5 0,0 0 1 16,0 0 1-16,2-6-2 0,-2 6-3 15,0 0 2-15,0 0-2 0,0 0 0 0,0 0-2 0,0 0 2 16,0 0-2-16,0 0 1 0,0 0 0 0,0 0 0 15,-6 30-2-15,3-22 1 0,-1 6 1 0,2-5-5 16,0 7 1-16,-2 0 1 0,0 0 0 0,2 0 3 16,0 13 6-16,-2 0 2 0,2-7 1 0,-3 4 2 15,1 3-3-15,4 0-1 0,-2-2 0 0,-4 0-2 16,4-1 4-16,0 4-3 0,0-2-4 0,-2 0 5 16,0 0 0-16,-1-1 1 0,3 1 1 0,0-6 1 0,-2 6 0 15,1 0-1-15,-1-9-2 0,2-2-1 0,-2-2 1 16,2 2-3-16,0-5 0 0,2-3 0 0,-3-1-1 15,3 2 0-15,-2-5-1 0,2 3-1 0,0-8 0 16,-2 11 2-16,2-6-2 0,0-5 3 0,0 7-2 16,0-7-3-16,-2 7 1 0,2-7 0 0,0 9 2 15,0-9-3-15,0 0 0 0,-2 7 2 0,2-7 0 16,0 0 0-16,0 6-1 0,0-6 0 0,0 0 1 0,0 0-1 16,0 0 1-16,0 7 2 0,0-7-2 15,0 0 0-15,0 0 4 0,0 0-3 0,0 0 2 0,0 0-1 16,0 10-2-16,0-10 5 0,0 0-2 0,0 0 1 15,0 0 0-15,0 0-1 0,0 0 1 0,0 0 0 16,0 0 0-16,0 7-1 0,0-7 3 0,0 0 0 16,0 0-2-16,0 0 0 0,0 0 1 0,0 0-2 0,0 0 2 15,0 0 2-15,0 0-3 0,0 7-2 0,0-7-2 16,0 0 2-16,0 0 2 0,0 0-6 16,0 0 4-16,0 0-3 0,0 0-1 0,-4 5-1 0,4-5 2 15,0 0-3-15,0 0 2 0,0 0-1 0,0 0-3 16,-6 7 3-16,6-7-5 0,-8 3 3 0,1-1 0 15,-1 1 1-15,8-3 2 0,-12 6-5 0,6-5 3 16,6-1 1-16,-17 4-2 0,7-2 0 0,1 0-1 16,9-2 2-16,-18 4-2 0,9-4 0 0,0 2-2 15,-1-1 1-15,10-1 1 0,-17 0 0 0,9 2 3 0,8-2-1 16,-17 2-2-16,17-2 0 0,-16 0 1 16,16 0 2-16,-15-2-4 0,15 2 3 0,-14 2-1 0,14-2-2 15,-12-2 4-15,12 2-1 0,0 0-1 0,-13 0-1 16,13 0-1-16,0 0-2 0,-10-2 3 0,10 2-1 15,0 0 1-15,0 0-1 0,0 0 0 0,0 0-1 16,-11-1 2-16,11 1 0 0,0 0 0 0,0 0-1 16,0 0 2-16,0 0-1 0,0 0 0 0,0 0 0 0,0 0 3 15,0 0 1-15,0 0-2 0,0 0 3 0,0 0 0 16,0 0 1-16,0 0 1 0,0 0 0 0,25-10 0 16,-8 6 0-16,-1-1 1 0,1 2-1 0,2-4 0 15,9-3-4-15,-5 1 1 0,5-1 0 0,3-1-2 16,-8 2 1-16,4-5 0 0,0 1 1 0,-1 3-2 15,2-1 1-15,-5 2 0 0,-2 1-2 0,-5 4 1 0,3-4 1 16,0 1 0-16,-2 0-3 0,0 2 0 16,1 1 0-16,1-3-2 0,-2 3 4 0,-1 0-3 15,-1 1 6-15,-3-1-3 0,-2 0-1 0,0 3 0 0,-10 1-1 16,16-5 2-16,-16 5 0 0,17-3-1 0,-11 1 2 16,-6 2-1-16,14-2 2 0,-14 2-4 0,13-1 3 15,-13 1-2-15,10-3 3 0,-10 3-1 0,0 0 2 16,0 0-1-16,15-4-3 0,-15 4 0 0,0 0 1 15,0 0-2-15,0 0 1 0,14 0-2 0,-14 0 3 16,0 0-1-16,0 0 2 0,0 0 0 0,0 0-5 16,0 0 4-16,0 0-3 0,0 0 2 0,15 0-2 15,-15 0 3-15,0 0-3 0,0 0 1 0,0 0 0 0,0 0-3 16,0 0-2-16,0 0-3 0,0 0-9 0,0 0-5 16,0 0-9-16,0 0-10 0,0 0-16 0,0 0-21 15,0 0-25-15,0 0-30 0,0 0-35 0,0 0-28 16,0 0-21-16,0 0-28 0,0 0-31 0,0 0-37 15,0 0-261-15,0 0-690 0,-40 3 188 0</inkml:trace>
  <inkml:trace contextRef="#ctx0" brushRef="#br0" timeOffset="17671.067">12317 5961 277 0,'0'0'282'0,"0"0"-57"0,0 7-35 0,0-7-37 16,0 0-39-16,0 0-46 0,0 0-50 0,-4 11-62 15,4-11-118-15,0 0-189 0,0 0 57 0</inkml:trace>
  <inkml:trace contextRef="#ctx0" brushRef="#br0" timeOffset="37472.065">19397 4303 298 0,'-2'-4'252'0,"2"4"-29"0,-4-7-21 16,4 7-14-16,0 0-13 0,0 0-13 0,-2-8-12 16,2 8-13-16,0 0-15 0,0 0-6 0,0 0-12 15,0 0-12-15,-2-6-9 0,2 6-6 0,0 0 2 16,0 0-4-16,0 0-1 0,0 0 1 0,0 0-1 16,0 0 0-16,6 21-5 0,-2-7-2 0,2 3 1 0,0-1-9 15,5 12-1-15,-1-2-3 0,0 1-3 0,3 1-7 16,-1-2 0-16,1 2-4 0,-4-2-7 15,7-1-4-15,-1 3-3 0,4-2-2 0,-5 0-1 0,3-4 0 16,-1 1-7-16,-1-5 0 0,5 4 2 0,-4-4-3 16,-2-4-5-16,-1-1-2 0,1-1-5 0,-1 2-10 15,1-3-9-15,1-2-8 0,-1 2-5 0,-2-2-21 16,-1-2-11-16,-1 0-14 0,-2-2-12 0,-2 0-11 16,0-1-7-16,-6-4-4 0,12 7-17 0,-12-7-17 15,8 2-17-15,-8-2-30 0,0 0-129 0,0 0-382 16,0 0 109-16</inkml:trace>
  <inkml:trace contextRef="#ctx0" brushRef="#br0" timeOffset="37780.0665">19791 4309 461 0,'-8'-6'242'15,"8"6"-20"-15,0 0-11 0,0 0-11 0,-12-2-16 16,12 2-8-16,0 0-13 0,0 0-12 0,0 0-9 16,-20 12-8-16,15-8-18 0,-1 3 0 0,-4 6-7 15,0 2-3-15,-5 8-4 0,1 5-7 0,1-1-10 16,1 0 0-16,-5 3-10 0,5-3-2 0,-2 3-5 16,2 3-8-16,-5-3-12 0,5 1 5 0,-4-1-7 15,-1 0-7-15,-2-1-8 0,3 1 0 0,-1-3-3 0,2 1 2 16,-2-2-7-16,-1 0-8 0,3-8-5 0,5-1-19 15,-1-7-12-15,7-2-17 0,-2 0-16 0,2-3-15 16,0 1-22-16,4-6-34 0,0 0-51 0,0 0-40 16,0 0-180-16,0 0-475 0,0 0 132 0</inkml:trace>
  <inkml:trace contextRef="#ctx0" brushRef="#br0" timeOffset="38496.0679">20112 4034 421 0,'-7'-11'220'15,"5"4"-20"-15,-2 0-9 0,2 0-15 0,2 1-20 0,0 6-20 16,-2-12-9-16,4 6-9 0,0 0-7 0,-2 6 2 15,4-10-7-15,-2 3-12 0,2 5-9 0,-4 2-13 16,5-8-3-16,-5 8-9 0,0 0-7 0,16-4-1 16,-16 4-4-16,0 0-5 0,23 12 3 0,-11-2-3 15,-1 3-3-15,1 0 0 0,3 11-5 0,-9-2-4 16,1 6 2-16,-3 4-1 0,4-3 0 0,-6 1-1 16,-2-3-3-16,0 3 2 0,-6 0 5 0,-2-3-4 15,1 4-2-15,-4-6-2 0,1 1 1 0,0-5 0 0,-1-1 0 16,3-4-1-16,-4-3-7 0,1 1 8 0,1-7 0 15,2 0 0-15,-5 2 1 0,3-2 2 0,0-3-4 16,-1 0-1-16,11-4-4 0,-15 0-7 0,15 0 3 16,-19-6 1-16,11 1-2 0,-5-3-4 0,3 1-3 15,2-5 1-15,0 2-3 0,-1-1-3 0,5 1-2 16,2 1 2-16,-2-6-2 0,2 7 5 0,2-4-5 16,2 5-1-16,0 0 2 0,-2 7-3 0,6-12-1 15,-2 9-4-15,-4 3 1 0,13-5 5 0,-5 2 0 16,-8 3 0-16,17-2 2 0,-17 2-2 0,27 2 0 15,-11 1 2-15,0 2-1 0,0-2 1 0,1 3-2 0,-1 0 7 16,-1 1 0-16,-1-2-2 0,3 4 6 0,-7-4-4 16,5 5 2-16,-4-3-3 0,-1-3 2 0,1 2 1 15,-3-1 0-15,-2-1 0 0,0 2-5 0,3-2 3 16,-9-4-7-16,12 7 13 0,-8-4-11 0,-4-3-2 16,8 7 5-16,1-5 1 0,-9-2-5 0,10 5-6 15,-10-5-7-15,10 2-16 0,-10-2-18 0,15 5-26 16,-15-5-27-16,14 3-30 0,-14-3-33 0,16 0-49 0,-16 0-215 15,25 2-509-15,-13-2 142 0</inkml:trace>
  <inkml:trace contextRef="#ctx0" brushRef="#br0" timeOffset="38742.066">20816 4759 599 0,'-2'7'337'0,"2"-7"-56"16,0 0-28-16,0 0-21 0,0 0-17 0,0 0-16 16,0 0-6-16,0 0-14 0,6 7-14 0,-6-7-10 15,0 0-17-15,35-5-20 0,-4 0-13 0,2 3-14 16,-1-2-4-16,3-2-16 0,3 4-14 0,-1 1-22 16,-1-5-20-16,-3 2-19 0,0 2-15 0,4-2-16 15,2 1-13-15,-4 1-18 0,0-4-18 0,2 2-14 16,-3-1-25-16,-3 0-27 0,-8 1-36 0,-4-1-180 0,-3-2-436 15,-3 2 123-15</inkml:trace>
  <inkml:trace contextRef="#ctx0" brushRef="#br0" timeOffset="38988.0658">21153 4394 418 0,'0'0'276'0,"-11"-6"-41"15,11 6-35-15,-6-3-14 0,6 3-13 0,0 0-14 0,-6-2-6 16,6 2-10-16,0 0-16 0,0 0-3 0,0 0-11 16,0 0-10-16,0 0-10 0,0 0-10 0,-6 17-6 15,6-3-8-15,0 4-7 0,2 11-3 0,-2 1-8 16,0 0-10-16,-2 4 0 0,0 1-5 0,-2 0-3 16,4-1-5-16,-4 1-3 0,-1-2-10 0,3-1-18 15,-2-1-16-15,6-3-17 0,-2 2-26 0,0-8-20 16,2-4-29-16,2-2-30 0,1-4-219 0,-1-3-429 0,0-2 120 15</inkml:trace>
  <inkml:trace contextRef="#ctx0" brushRef="#br0" timeOffset="39588.0668">21816 4172 549 0,'0'-5'335'0,"2"-3"-55"16,-2 8-47-16,0 0-30 0,0 0-23 16,0 0-22-16,0 0-18 0,0 0-9 0,0 0-11 0,-4 28-6 15,3-11-10-15,-2 0-9 0,3 12-11 0,-6 5-12 16,2-1-9-16,2-2-1 0,-4 2-5 0,4 3-3 16,-2-2-9-16,-5 2-4 0,3-2-6 0,0-3-2 15,0-2-6-15,-2-3 1 0,3-3-3 0,1-6-7 16,-2-2 0-16,2-2 2 0,0 0-3 0,2-5-4 0,-2-1 1 15,4 0-4-15,-3 0-7 0,3-7-2 0,-4 10-9 16,4-10-14-16,0 4-9 0,0-4 0 16,0 0-8-16,0 0-4 0,0 0-5 0,13 5 8 0,-13-5-3 15,0 0-1-15,20-5 2 0,-1 3 0 0,-7 0 7 16,5 0-6-16,0-2 4 0,0 3 3 0,0 1 2 16,-1-3 6-16,1 3 7 0,1 0-1 0,1-5 2 15,-2 3 3-15,-1 0-1 0,-5 2 2 0,6-1 0 0,-5-1 2 16,1 0 7-16,-3-1-1 0,-2 1 3 15,1 0 4-15,-1-3-6 0,-2 2 9 0,5 1 0 16,-5-3 1-16,2-1 8 0,-2-1-2 0,2 1 1 0,1-5 4 16,1 0-4-16,-1-1-6 0,-4-3 5 0,1 1 8 15,-2-1 0-15,2 1 2 0,-2-3 0 0,0-1 1 16,0 4 3-16,-1-5-1 0,1 2 7 0,-2 0 7 16,0 2-1-16,0 1 11 0,-2 2 1 0,2 2 1 15,-2 2 4-15,0 1 0 0,0 7-5 0,2-14 5 16,-2 14-14-16,0-9-5 0,0 9-1 0,0-8-9 15,0 8 4-15,0 0-2 0,0 0-2 0,0 0 2 0,0 0-5 16,0 0-4-16,0 0 4 0,0 36-6 16,-2-18 4-16,-2 10-9 0,0 6 4 0,2-3-1 0,-5 4-6 15,3 0-5-15,-2 2 4 0,0 0-3 0,2 1-20 16,-2-2-17-16,-3 1-20 0,7-3-25 0,-3 0-24 16,1-5-27-16,0 0-29 0,4-1-58 0,2-8-180 15,2-1-473-15,0-4 133 0</inkml:trace>
  <inkml:trace contextRef="#ctx0" brushRef="#br0" timeOffset="39847.0661">22515 4575 250 0,'0'0'418'0,"4"-5"-79"0,-4 5-60 0,0 0-43 15,8-3-22-15,-8 3-30 0,0 0-20 0,0 0-9 0,20 5-9 16,-12 0-17-16,4 4-6 0,3 1-17 16,-3 1-14-16,13 7-8 0,-2 6-5 0,2-3-11 0,-4 3-6 15,0-1-5-15,-4-2-16 0,1 4-4 0,3-4-19 16,-2 0-12-16,-1 1-22 0,-1 1-13 0,-4-6-17 16,-3 0-22-16,3-5-21 0,-1 5-22 0,-1-7-27 15,1 1-49-15,-4-2-163 0,3 1-418 0,-3-4 117 16</inkml:trace>
  <inkml:trace contextRef="#ctx0" brushRef="#br0" timeOffset="40088.066">22946 4474 421 0,'-10'-8'334'0,"10"8"-58"16,-11-3-34-16,11 3-32 0,-14 0-27 0,14 0-21 15,-25 5-18-15,10 2 2 0,-1 3-13 0,-1 1-9 0,-6 7-9 16,0 3-9-16,-2 4-11 0,-2 3-15 16,0 0-11-16,2 3-2 0,0-1-6 0,-2 3-8 15,-11 14-3-15,12-12-10 0,3-6-4 0,3 3-5 0,-1-3-20 16,1 0-20-16,5-6-17 0,3-3-18 0,2 0-32 16,1-8-24-16,5 2-36 0,2-4-35 0,-2-3-182 15,4-7-423-15,0 0 120 0</inkml:trace>
  <inkml:trace contextRef="#ctx0" brushRef="#br0" timeOffset="40304.0701">23209 4674 457 0,'14'-3'391'15,"-14"3"-70"-15,0 0-50 0,15 0-39 0,-15 0-29 16,14-1-16-16,-14 1-23 0,0 0-3 0,30-2-11 15,-13 2-27-15,1-2-9 0,3 2-15 0,12 0-3 0,0 0-20 16,-1 0-18-16,3 2-16 0,2-2-17 16,1-2-19-16,0 2-23 0,3-2-30 0,-1 0-29 15,-2 0-26-15,3-1-32 0,-4 0-62 0,-1-2-154 0,-7 1-419 16,-6-3 118-16</inkml:trace>
  <inkml:trace contextRef="#ctx0" brushRef="#br0" timeOffset="40532.067">23689 4309 246 0,'-14'4'331'0,"14"-4"-78"0,-6 4-27 0,0 3-23 0,-1 0-2 16,-3 8-6-16,-2 10-8 0,-3 2-10 0,3-1-13 15,1 3-12-15,-3 1-19 0,4 3-16 0,1 4-15 16,2-2-8-16,-1 2-15 0,-1-2-3 0,3 3-5 15,-2 0-14-15,4-4-21 0,-2 1-22 0,-1-4-27 16,3 3-20-16,0-5-29 0,2-7-36 0,2-3-31 16,4-2-41-16,-4-3-181 0,6-2-419 0,3-2 117 15</inkml:trace>
  <inkml:trace contextRef="#ctx0" brushRef="#br0" timeOffset="41005.5955">24298 4339 518 0,'17'-17'323'0,"0"3"-55"16,-3 2-36-16,-4 0-28 0,9 4-26 0,10-7-27 0,-8 7-11 16,-4 3-12-16,0-1-15 0,-1 2-8 0,1 4-16 15,-3 0-9-15,-14 0-9 0,23 4-4 0,-15 2-11 16,-1-2-6-16,-3 3 0 0,2 8-3 0,-4 0-4 15,-6 4-9-15,-2 6-2 0,-7 3 0 0,3-1-7 16,-5-1 4-16,-1-1-6 0,-3 2-5 0,5-2-4 16,-5-2 2-16,4-1-2 0,2-3-3 0,3-7 2 15,2 5-2-15,-1-9-5 0,3 1 2 0,2 1 0 0,2-3-4 16,0 0 2-16,2-7 1 0,-4 15 0 0,4-8 1 16,2 3-1-16,2-3-2 0,2 6-5 15,2 1 4-15,3-2-1 0,-1 2-1 0,0-2-2 0,2 2 3 16,-2 0 0-16,0-3-2 0,1 1 8 0,-5 1-7 15,0 3-1-15,0-5 5 0,-1 2 5 0,-1-1 0 16,-4-2 4-16,0 1 9 0,0-2 4 0,-2-2 9 16,-3 3 1-16,1-3 4 0,-6 7 0 0,0-6 5 0,-1 1 1 15,-1 3 5-15,-4-5-7 0,0 1-6 16,-3-1 0-16,1 0-4 0,-1-3-1 0,-10 4-5 16,0-5-9-16,7-3 10 0,0 0-17 0,1 0 3 0,2-2-15 15,3 1-5-15,-3-6-22 0,1 2-13 0,2 0-18 16,0-4-22-16,1-1-27 0,3 1-26 0,-1-2-26 15,7 1-39-15,2-1-44 0,0 4-161 0,2-4-480 16,6-2 133-16</inkml:trace>
  <inkml:trace contextRef="#ctx0" brushRef="#br0" timeOffset="41260.5961">24906 4542 263 0,'0'0'456'0,"0"0"-87"15,15 0-55-15,-15 0-43 0,0 0-32 16,0 0-22-16,0 0-8 0,19 0-12 0,-19 0-1 16,18 0-8-16,3 2-22 0,-3-2-22 0,0 0-14 0,11 4-12 15,2-4-14-15,2 0-41 0,-2 2-17 0,1-2-14 16,3-2-33-16,1 2-21 0,3-2-27 0,-3 0-32 15,-1 2-31-15,4-2-30 0,3 4-54 0,-10-4-228 16,3 2-505-16,-6 0 140 0</inkml:trace>
  <inkml:trace contextRef="#ctx0" brushRef="#br0" timeOffset="41920.5981">25110 4818 400 0,'-4'3'286'0,"4"-3"-50"16,-4 10-29-16,4-10-13 0,-2 10 1 0,2-10-8 16,2 9-13-16,-2-9-16 0,4 6-17 0,2-2-20 15,-6-4-8-15,19 6-11 0,-1-5-11 0,12-1-14 16,6-1-11-16,1-3-29 0,4-3-20 0,18-5-23 16,-7 2-23-16,-11-2-21 0,0 0-17 0,19-7-10 0,-13 4-15 15,-7 1-6-15,18-9 4 0,-10 5-5 0,-10-2-5 16,1 1 6-16,-1-2-13 0,-4 1 7 0,-5 0 16 15,-4-1 11-15,-5 1 34 0,-1 4 16 0,-9 3 37 16,1 1 21-16,-3 1 12 0,-4 5 27 0,0-4 11 16,-2 1 11-16,-2 9 5 0,2-14 8 0,-2 9 4 15,0 5 7-15,0-9 2 0,0 9 1 0,0 0-5 16,0-11-9-16,0 11-7 0,0 0-5 0,0 0 6 16,-2-8 5-16,2 8-2 0,0 0 6 0,0 0-11 15,0 0-4-15,0 0 1 0,-14 20-9 0,7-4-2 16,-1-3-11-16,2 4-8 0,0 8-1 0,0-4 0 0,-1 5-4 15,1 5-5-15,0-6-4 0,4-3-9 0,0-2 2 16,0-1-8-16,2 9-4 0,2-5-1 0,0 4-2 16,0-1 0-16,2-4-1 0,2-3-9 0,1-4 2 15,1-3 0-15,0 2-2 0,2-6-3 0,3 1-5 16,-1 1 0-16,4-3 5 0,2-3-12 0,3 0-8 16,12-2-7-16,4-6 1 0,0 0 4 0,2-3-6 15,0-5 2-15,0-2 4 0,0-1-10 0,0-2 6 0,-4 0-2 16,0-2-9-16,-3-5-1 0,-5-1 4 0,4-2-4 15,-8-3 8-15,2-1 0 0,-4-1-1 0,-4 0 0 16,2-5 2-16,-9 7 1 0,5-6 3 0,-5 4 4 16,-2 0 10-16,-8 1-5 0,0 1 3 0,-4-1 6 15,0-1 11-15,-4 6-3 0,-5 2 3 0,1 3 7 16,-1 3-7-16,-7-3 1 0,-2 3-4 0,-5 2 0 16,0 2-5-16,4 5 2 0,-5 3-6 0,-2 0 2 15,-4 4 1-15,3 3 0 0,0 0-1 0,-2 7 1 16,5 2-3-16,-1 3-6 0,3-2 3 0,-1 4-2 0,4 3 1 15,-1 0-6-15,1 5-14 0,3 0-17 0,3 0-11 16,-1 1-21-16,5 1-17 0,-1-2-20 0,3 3-24 16,3-5-25-16,4-1-28 0,4-3-30 0,4 1-41 15,-2-2-199-15,4 1-540 0,5-4 149 0</inkml:trace>
  <inkml:trace contextRef="#ctx0" brushRef="#br0" timeOffset="42086.5968">26757 4860 433 0,'6'6'333'0,"-6"-6"-59"0,0 0-39 15,6 5-32-15,-6-5-24 0,0 0-20 0,0 0-16 16,0 0-19-16,0 0-14 0,0 0-15 0,6 4-40 16,-6-4-45-16,0 0-57 0,0 0-66 0,0 0-178 15,0 0-348-15,-34 11 99 0</inkml:trace>
  <inkml:trace contextRef="#ctx0" brushRef="#br0" timeOffset="43351.6004">19924 5500 421 0,'2'-5'236'0,"-2"5"-37"0,0 0-29 16,5-4-16-16,-5 4 2 0,0 0-5 0,0 0-9 15,0 0-12-15,0 0-10 0,-9 22-9 0,4-6-9 16,-5 12-7-16,-1 3-12 0,-1-1-6 0,-5 6-6 15,-1-1-6-15,-5 21-8 0,5-17-7 0,-3-3-4 0,-9 15-2 16,5-13-5-16,2-6-1 0,1-3 4 0,1-2-5 16,-4 1-3-16,5-3 0 0,0-3-5 0,5-6-1 15,-1-3-1-15,3-1-4 0,3-5-1 0,2 1-1 16,1-3-1-16,1 0 9 0,6-5-5 0,-8 7-5 16,8-7-4-16,0 0 3 0,0 0-4 0,0 0-5 15,0 0-1-15,0-17 0 0,8 3 1 0,1 1-3 0,-1 0-3 16,4 0-2-16,1 1 2 0,-3 1-1 0,2 1-2 15,1-1 2-15,-1 4-2 0,1 1 0 16,-4 2 0-16,1 1 2 0,-1 3-1 0,-9 0-1 0,18 1-1 16,-10 3 2-16,1 1 1 0,-1-1 0 0,6 4-1 15,-3 1 1-15,1 1-1 0,-4-2 1 0,3 4-3 16,-3-3 2-16,0-2-1 0,-3 1 1 0,2-1 1 16,-1-1-2-16,0 1-2 0,0 1 2 0,1-4 2 15,-1 1-2-15,2-1 3 0,0-1 3 0,1 2 0 16,-9-5 4-16,18 2 1 0,-1 2 0 0,-5-4 1 15,-12 0 2-15,29-2 1 0,-16 0 0 0,-2-3-1 0,7 0 0 16,-1-2 1-16,0-2-2 0,-1 1-2 0,1-2 2 16,-3-3-1-16,1 2 12 0,-5-1-9 0,1-3 2 15,2-1-9-15,-3 1 3 0,0 1 4 0,-3-2-5 16,5-11 5-16,-8 5-5 0,0-5-2 0,-2 4 3 16,-2 2-2-16,-6-5-4 0,-2-1 2 0,-2 0 2 15,-5-1-4-15,-4 3-1 0,-2-4 0 0,0 5 1 16,-4 0-2-16,-2 4-1 0,3-3 3 0,-5 5-5 0,1 2 1 15,1 3 3-15,-2 3 6 0,-4 1-12 16,4 5 3-16,-1-2-3 0,-1 6 1 0,-2 4 4 0,2 2-5 16,-1 1 2-16,3 3 4 0,-2 5-4 0,4-1 3 15,-2 5-5-15,4-1 3 0,3 5-2 0,4 2-2 16,1 1 2-16,1 3-5 0,5 0-11 0,3-2-13 16,2-5-19-16,4 7-16 0,4-8-20 0,4-2-28 15,2-4-24-15,3 2-36 0,13-2-62 0,-3 0-136 16,7-1-447-16,3-7 124 0</inkml:trace>
  <inkml:trace contextRef="#ctx0" brushRef="#br0" timeOffset="43598.5968">20480 5891 333 0,'0'0'295'0,"6"0"-51"0,-6 0-33 0,0 0-11 15,16 0-12-15,-16 0-18 0,16-5-18 0,0 4-16 16,3-1-16-16,0-2-12 0,-1 3-16 0,3-2-29 16,0 3-14-16,-4-1-33 0,2 2-29 0,2 2-31 15,-3-2-28-15,-1 1-39 0,-1 0-172 0,-5 3-339 16,-3 1 96-16</inkml:trace>
  <inkml:trace contextRef="#ctx0" brushRef="#br0" timeOffset="43729.5974">20636 6118 429 0,'-11'6'261'0,"1"-2"-40"0,2 1-31 0,2-1-26 16,6-4-17-16,-13 3-21 0,13-3-10 0,-10 5-14 16,10-5-8-16,-2 4-8 0,2-4-9 0,0 0-18 15,0 0-26-15,0 0-28 0,0 0-40 0,37-4-59 16,-18-1-167-16,13-5-312 0,3 4 90 0</inkml:trace>
  <inkml:trace contextRef="#ctx0" brushRef="#br0" timeOffset="44174.6017">21365 5991 308 0,'0'0'264'0,"-6"4"-52"0,6-4-33 16,0 0-23-16,0 0-17 0,0 0-20 0,0 0-16 0,0 0-7 15,0 0-11-15,28-17-6 0,-16 7-10 0,4-3-6 16,7-1-11-16,-2-9-6 0,4 5-4 0,-5-3-3 16,-5 3-4-16,2-4 0 0,-4 3-7 0,-5 0 1 15,7-4-7-15,-5-3 0 0,-6-2 4 0,2 6-4 16,-4 1 10-16,0-6 1 0,-2 7 6 0,0 1 11 0,-2 2 12 15,-2 1 10-15,2 1 9 0,-4 0 5 16,2 2 6-16,-2-1-3 0,1 2 4 0,1 1 2 0,0 4 6 16,0 1-8-16,4 6-7 0,-4-11-8 0,4 11-9 15,-4-10-9-15,4 10-2 0,0-6-15 0,0 6 5 16,0 0-13-16,0 0 2 0,0 0 0 0,0 0 4 16,0 0-7-16,-8 22 1 0,5-4-5 0,1 9-1 15,0 3-2-15,0 2-6 0,0-1-1 0,2 5 5 16,0 1-6-16,-2-3 3 0,0 4-10 0,2-2 2 15,-2 2-3-15,2-5 5 0,2 2-6 0,-2-2 3 0,2-1-5 16,-6-4-9-16,4-6-28 0,-1-4-15 0,1-2-16 16,-2 0-23-16,2-2-28 0,2-5-26 0,-4 3-31 15,4-5-39-15,-2-7-254 0,0 12-552 0,0-12 151 16</inkml:trace>
  <inkml:trace contextRef="#ctx0" brushRef="#br0" timeOffset="45451.5955">22394 5532 269 0,'0'0'244'0,"0"0"-35"0,0 0-20 0,1 10-13 0,-1-10-7 16,0 0-18-16,-1 12-9 0,1-12-15 0,-2 9-9 15,2-9-9-15,0 6-14 0,0-6-5 0,-2 7-10 16,2-7-6-16,0 0-6 0,0 8-4 0,0-8-5 16,0 0-3-16,0 0-2 0,0 9-5 0,0-9-2 15,0 0-4-15,0 0-5 0,0 0-1 0,0 0-6 16,0 0-3-16,0 0-1 0,0 0-3 0,0 0-6 0,0 0 1 15,23-17-4-15,-21 12 2 0,3-3-6 16,-3 1 1-16,0-1-1 0,-2 8-1 0,2-16 7 16,-2 9-7-16,2-2 2 0,-2 1 2 0,0 8 1 0,0-15 1 15,-2 7-3-15,0 2 0 0,2 6-5 0,-7-9 4 16,7 9-2-16,-10-7-2 0,10 7 0 0,-13-1-1 16,13 1-1-16,-19 1 3 0,19-1 3 0,-25 7 0 15,9 5 2-15,1-3 0 0,1 4 12 0,-3-1-2 16,-3 14 2-16,-2-3 4 0,1 3-1 0,3 1 0 15,-3 4 2-15,2-1-4 0,3 2 2 0,-1 2-8 16,5-1 1-16,-3 0-6 0,6-2 2 0,-1-2-2 0,-1 2 1 16,3-4-2-16,2 1 0 0,4 0-6 0,0-6 0 15,0-4-2-15,2-2 1 0,2-2-3 0,0 1 3 16,2-4-4-16,0 4 5 0,0-6-9 0,0 0 5 16,2-2 1-16,-1 0-1 0,1 0-2 0,0-4-1 15,-6-3 0-15,9 7-1 0,-2-3 2 0,-7-4 0 16,14 5 1-16,-6-5 0 0,-8 0-1 0,17 0-4 15,-17 0 0-15,16 0 4 0,-16 0-5 0,15 0 2 16,-15 0-2-16,16-7 4 0,-9 5 0 0,-7 2 3 16,14-7-2-16,-14 7-2 0,10-5 2 0,-10 5-7 0,7-5 5 15,-7 5-2-15,8-4 3 0,-8 4 6 0,5-6-2 16,-5 6 1-16,0 0-2 0,6-5-2 0,-6 5 3 16,0 0-1-16,0 0-2 0,9-6 0 0,-9 6 3 15,0 0-10-15,0 0 9 0,0 0-2 0,6-6-3 16,-6 6 5-16,0 0-2 0,0 0-1 0,0 0 2 15,0 0-4-15,0 0 6 0,8-5-9 0,-8 5 3 16,0 0 1-16,0 0 2 0,0 0-2 0,0 0 0 0,0 0 2 16,0 0-4-16,6-4 7 0,-6 4-9 0,0 0 4 15,0 0-2-15,0 0-1 0,0 0 2 16,0 0 2-16,0 0-3 0,0 0 1 0,0 0 1 0,4-4 0 16,-4 4 4-16,0 0-8 0,0 0 1 0,0 0-1 15,0 0-1-15,0 0 9 0,0 0-6 0,0 0-2 16,0 0 4-16,0 0-3 0,0 0 6 0,0 0-4 15,0 0 1-15,0 0 4 0,0 0-1 0,0 0-6 16,0 0 5-16,0 0-3 0,0 0 4 0,0 0-4 16,0 0 1-16,0 0 3 0,0 0-5 0,0 0 6 15,0 0-7-15,0 0 6 0,0 0-3 0,7-7-1 0,-7 7-1 16,0 0 4-16,0 0 2 0,0 0-1 0,0 0-1 16,0 0 5-16,0 0-9 0,0 0 4 0,0 0-4 15,0 0 3-15,0 0-3 0,0 0 7 0,0 0-2 16,0 0-1-16,0 0-3 0,0 0-4 0,0 0 8 15,0 0-5-15,0 0 3 0,0 0 1 0,0 0-3 16,0 0 2-16,0 0-3 0,0 0 1 0,0 0 1 16,0 0 3-16,0 0-2 0,0 0 0 0,0 0-5 0,0 0 4 15,0 0-1-15,0 0-2 0,0 0 1 16,0 0 1-16,0 0-2 0,0 0 2 0,0 0 1 0,0 0 7 16,0 0-6-16,0 0-1 0,0 0-1 0,0 0 3 15,0 0-4-15,6-6 7 0,-6 6-3 0,0 0 1 16,0 0-8-16,0 0 6 0,0-8-2 0,0 8-2 15,0 0 2-15,0-9 3 0,0 9-1 0,0 0-5 16,0-12 6-16,0 12-1 0,-2-13-1 0,2 13-4 16,-4-9 6-16,4 9-1 0,0-8-1 0,-2 1-1 15,2 7-1-15,-7-14-1 0,5 7 2 0,-2 0 0 0,0 0-6 16,-2 1 6-16,2-1 0 0,-3-1 0 0,1 2-2 16,-2 0 2-16,3 1 3 0,-4 1-2 0,3-3-3 15,-2 2-2-15,0 2 3 0,-3-1 1 0,1 0 0 16,-4 0-3-16,1 1 4 0,13 3-2 0,-23 0 4 15,23 0-1-15,-24 0-1 0,11 3-1 0,2-1-3 16,-6 2 0-16,5 0 6 0,-5 1-5 0,5 2 5 16,4-2-7-16,-5 7-7 0,1-1-11 0,4 0-1 0,-1-2-9 15,3 1-15-15,0 0-8 0,4-3-16 16,-2 2-19-16,4-2-14 0,-2 2-23 0,2-1-21 16,2-1-29-16,-2-7-225 0,8 13-483 0,-2-8 134 0</inkml:trace>
  <inkml:trace contextRef="#ctx0" brushRef="#br0" timeOffset="45702.5973">22667 5961 438 0,'0'0'384'15,"0"0"-70"-15,0 0-46 0,0 0-39 0,0 0-25 16,0 0-27-16,0 0-14 0,0 0-19 0,0 0-10 16,10 3-12-16,-10-3-15 0,13 0-10 0,4 0-12 0,2-1-22 15,-3-1-24-15,15 0-26 0,-4-2-25 16,4 0-26-16,-7 2-23 0,7-3-34 0,0 2-39 16,4-2-63-16,-3 1-130 0,-1-4-392 0,-2 1 111 0</inkml:trace>
  <inkml:trace contextRef="#ctx0" brushRef="#br0" timeOffset="46353.5966">23461 5561 233 0,'0'-9'400'0,"0"9"-80"16,0 0-52-16,0 0-38 0,0 0-31 0,0 0-25 15,0 0-15-15,0 0-21 0,0 0-16 0,0 0-7 16,0 0-4-16,0 0-4 0,4 39-8 0,-6-23-10 16,-4 12-6-16,0 0-9 0,-3 1-3 0,-1 0-9 0,0 2-10 15,0-4-5-15,0 3-1 0,-2-4-7 16,1 0-3-16,3-6-2 0,0-3-4 0,-1 0 0 16,3-5-8-16,-2 2-2 0,4-4-3 0,-2 0 0 0,1-5-2 15,3 1-1-15,2-6-1 0,-6 9-6 0,6-9-8 16,-2 6-15-16,2-6-12 0,0 0-15 0,0 0-4 15,0 0-7-15,0 0 0 0,0 0-3 0,0 0 1 16,37-17 1-16,-24 8-3 0,-1 1-2 0,3 1 3 16,-5 2 5-16,3-4 4 0,2 4 3 0,-5 3 8 15,1-1 1-15,-1 1 3 0,-10 2 2 0,16-5 0 16,-16 5 9-16,17-2 6 0,-17 2 2 0,14-2 5 0,-14 2 10 16,19 0 6-16,-19 0 3 0,17 0 0 15,-17 0 5-15,14 2-2 0,-14-2 2 0,18 0-1 0,-18 0-1 16,24-2 5-16,-13 0 3 0,1 2-6 0,-1-4-1 15,-1 2-1-15,-10 2-2 0,19-7 0 0,-5-1 0 16,0 1-2-16,-2-3-1 0,0 1 0 0,1-1 5 16,-3-1-2-16,-2-1 2 0,1-1 5 0,-1 0-2 15,-2 2 5-15,0-2 1 0,-2 1 6 0,3-2 2 16,-5 3 2-16,0-2 8 0,0 5 3 0,-2-2 1 16,0 1 4-16,0 2 0 0,0 7 2 0,0-17 5 0,0 9 0 15,0 8-5-15,0-9-5 0,0 9 1 0,0-10-10 16,0 10-3-16,0 0-4 0,0-8-5 0,0 8-6 15,0 0 4-15,0 0 7 0,0 0-5 0,0 0 10 16,0 0-3-16,0 0-6 0,0 0-2 0,-6 32 0 16,1-12 0-16,-3 6-2 0,4 1 0 0,-4 3-2 15,2 1-2-15,-3-1-2 0,1-3-5 0,-2 3-1 16,3-1 5-16,-1 1-8 0,2-4-7 0,1 4-11 0,-1-10-16 16,4-1-14-16,-7 8-21 0,7-8-22 15,-2-4-30-15,-2-2-29 0,4-2-32 0,2-4-54 16,-2-2-192-16,2-5-503 0,0 0 138 0</inkml:trace>
  <inkml:trace contextRef="#ctx0" brushRef="#br0" timeOffset="46528.5986">24052 5966 623 0,'9'-5'367'0,"-9"5"-65"0,6-6-45 0,-6 6-42 15,0 0-39-15,6-6-31 0,-6 6-28 0,0 0-33 16,0 0-34-16,0 0-44 0,10-7-59 0,-10 7-78 16,7-1-156-16,-7 1-341 0,14-9 96 0</inkml:trace>
  <inkml:trace contextRef="#ctx0" brushRef="#br0" timeOffset="47074.0658">24572 5635 277 0,'10'-11'327'0,"0"2"-65"16,0 1-32-16,1 1-30 0,-3 3-13 0,4-1-7 16,-1 2-13-16,5-1-14 0,1-1-14 0,-3 2-17 0,1 0-15 15,-5 1-10-15,-10 2-9 0,18 0-10 0,-18 0-6 16,12 5-7-16,-6-2-9 0,-6-3-7 0,7 12-4 15,-5-5-1-15,-4 2-6 0,-3 6-5 0,-1 4-3 16,-6 6-1-16,2-6 0 0,-4 7-2 0,-5-4-3 16,5-2-1-16,-5 1-3 0,5-4-3 0,4-3-3 15,-3-1-4-15,5-2 3 0,-2-1-2 0,3-4 0 16,3 3-2-16,-2-4-4 0,2 0 3 0,4-5-3 16,-6 7-1-16,6-7-2 0,0 0-1 0,0 10-1 15,0-10 5-15,0 0-8 0,0 0 0 0,18 7-2 16,-9-4 2-16,9-2-3 0,-5-1 1 0,3 2 1 0,3 0-3 15,-1 0 6-15,-1 0-1 0,-2 1-1 0,2 1-1 16,-5 0-1-16,1 0 3 0,-3 1 5 0,-2-1-1 16,1 1 2-16,-1-2 2 0,-2 6 9 0,0-4 2 15,1 2 6-15,-3 1 6 0,-2 1 2 0,2 0 4 16,-4 4-1-16,0 2 1 0,0-4 1 0,-2 4 1 16,-2-4 2-16,0 2 1 0,-3 2 1 0,-1-5 6 15,0 4-5-15,-3-3 5 0,3 2-5 0,-4 0 1 0,-3-4-5 16,-1 0-8-16,2 0 5 0,0 1-10 0,-3-3-1 15,-1 1-4-15,1-2 3 0,-2-1-6 0,1-1-6 16,-1 1 5-16,3-5-2 0,-2 2-4 0,0-2-6 16,18 0-15-16,-36-2-8 0,22-3-16 0,-3 1-13 15,7-1-17-15,0-1-22 0,1 2-13 0,3-2-18 16,6 6-19-16,-10-11-20 0,7 6-17 0,3 5-45 16,-4-12-189-16,4 12-485 0,0 0 135 0</inkml:trace>
  <inkml:trace contextRef="#ctx0" brushRef="#br0" timeOffset="47429.1896">25133 5808 313 0,'0'0'317'0,"0"0"-54"16,0 0-33-16,0 0-20 0,0 0-14 0,0 0-9 0,0 0-12 15,0 0-13-15,0 0-8 0,0 0-11 16,0 0-17-16,0 0-9 0,0 0-18 0,0 0-8 0,16 12-8 15,2-14-10-15,11 2-4 0,2-2-13 0,0 0-4 16,0 1-11-16,-9-1-15 0,1 0-21 0,8 2-23 16,0-1-23-16,-7-4-26 0,-5 5-29 0,-1 0-24 15,-2 0-32-15,1-2-46 0,-17 2-137 0,27 0-399 16,-27 0 111-16</inkml:trace>
  <inkml:trace contextRef="#ctx0" brushRef="#br0" timeOffset="47645.2566">25079 6133 364 0,'-6'4'267'0,"6"-4"-42"0,-6 5-29 16,6-5-15-16,0 0-4 0,-6 3-8 0,6-3 2 16,0 0-9-16,0 0-8 0,0 0-10 0,0 0-12 0,0 0-15 15,0 0-11-15,0 0-13 0,37 2-5 16,-19-4-19-16,13-5-10 0,1-1-24 0,4 2-18 15,-3 0-20-15,6-3-22 0,-5-1-33 0,1 1-31 0,3 0-29 16,-1 0-71-16,1 0-138 0,1-1-392 0,-1-1 111 16</inkml:trace>
  <inkml:trace contextRef="#ctx0" brushRef="#br0" timeOffset="48101.4646">26114 5894 241 0,'0'0'343'0,"0"0"-68"0,0-9-47 16,0 9-34-16,0 0-23 0,11-14-22 0,-1 2-13 0,4 3-6 15,1-2-6-15,-4 0-14 0,4-3-8 16,-3 5-11-16,1-4-10 0,-1-1-9 0,0 1-5 15,3 0-4-15,-3-1-13 0,-3-3-3 0,7-8-3 0,-8 7 0 16,3-1-4-16,-5 1-2 0,-1 1-4 0,-1-9-3 16,2 4 1-16,-4 3 1 0,-2 4 6 0,0-4 2 15,3 4-4-15,-6-2 6 0,3 2 5 0,0 4 3 16,-2 1-5-16,2 3 3 0,0 7 0 0,-2-14 0 16,0 8-2-16,2 6-4 0,-2-9-1 0,2 9-1 15,0-10-2-15,0 10-1 0,0 0 3 0,0 0 13 16,0 0 1-16,0 0 5 0,0 0-10 0,0 0 11 0,0 0-3 15,-5 32-4-15,3-18-1 0,-2 3-2 0,0 11 2 16,-2-3 2-16,-1 6-1 0,1-5-9 16,-2 5 3-16,2-1-9 0,-3 2-1 0,1-1-6 0,-2 1-5 15,-3 2-1-15,3-1 1 0,-2 3-6 0,-1-3-8 16,1-2-14-16,-3 3-18 0,4-3-12 0,1-1-25 16,-5-1-21-16,5-1-22 0,-1-8-21 0,5-1-25 15,2-4-31-15,-2 2-30 0,2-3-37 0,2-2-237 16,2-2-573-16,0-3 158 0</inkml:trace>
  <inkml:trace contextRef="#ctx0" brushRef="#br0" timeOffset="48680.6116">26660 5709 379 0,'2'-11'355'0,"-2"2"-64"0,2-1-42 16,3 1-39-16,-3 2-16 0,0 0-16 0,0 0-9 0,-2 7-9 15,8-10-5-15,-4 5-11 0,0-1-8 0,-4 6-13 16,11-8-14-16,-5 5-2 0,-6 3-13 0,10-6-13 16,-10 6-5-16,13-4-9 0,-13 4-3 0,0 0-5 15,18 0-4-15,-18 0-9 0,0 0-3 0,16 8 0 16,-8-3-6-16,-8-5-1 0,10 9 6 0,-6-1-13 15,1 0-1-15,3 5-2 0,-4-3 3 0,-2 7 1 16,0-2-1-16,2 0-3 0,-2 1-10 0,-4 1 0 0,0 2 0 16,0 1-3-16,0-4-5 0,-4 1 4 0,4 2-1 15,-6 6-1-15,1-4-1 0,1-4-1 16,0-4-1-16,0-1-1 0,-1 0 0 0,0 0 0 0,1 0 5 16,0-5-3-16,2 2-3 0,0-3 1 0,-3 1-3 15,1-2 6-15,6-5-4 0,-8 12-3 0,2-7 2 16,2 2-1-16,-3-3 8 0,7-4-4 0,-10 8-1 15,10-8-2-15,-6 8 3 0,6-8 1 0,-8 5-1 16,8-5-2-16,-5 4 9 0,5-4-8 0,0 0 3 16,0 0-5-16,-6 7-4 0,6-7 4 0,0 0 2 15,-6 3 0-15,6-3-2 0,0 0-2 0,0 0 2 0,0 0 5 16,0 0 2-16,0 0-9 0,-6 7 4 0,6-7-3 16,0 0-3-16,0 0 5 0,0 0-4 0,0 0 0 15,0 0-3-15,0 0 6 0,0 0-2 0,0 0-5 16,0 0-8-16,0 0-2 0,0 0-8 0,0 0-1 15,0 0-1-15,0 0-10 0,0 0-6 0,0 0-9 16,0 0-12-16,0 0-9 0,0 0-13 0,0 0-13 16,0 0-11-16,0 0-14 0,0 0-22 0,0 0-16 0,0 0-11 15,29-14-20-15,-29 14-36 0,8-5-128 16,-8 5-423-16,4-6 120 0</inkml:trace>
  <inkml:trace contextRef="#ctx0" brushRef="#br0" timeOffset="49847.6806">27133 5528 264 0,'-4'-10'335'0,"0"3"-69"16,4 7-35-16,-11-7-34 0,11 7-24 0,-12-2-20 15,12 2-11-15,0 0-7 0,-19 0 0 0,19 0-9 16,-25 7-11-16,10 0 2 0,-4 2-6 0,-10 8-4 16,0-2 1-16,7 6-3 0,-7 1 1 0,3 2-8 15,-3 3 1-15,0 1-2 0,-12 17-7 0,12-10-6 16,-8 14 2-16,10-12-7 0,3-4-1 0,1-2-12 16,4 2-2-16,0 0-1 0,2 1-12 0,5-5-1 15,-3 5-8-15,7-7-3 0,0 2-4 0,1-3-2 16,5-5-1-16,2-2-5 0,0-5 0 0,5 3-6 0,-1-4-7 15,2-2 6-15,0-3-8 0,2 1-14 0,7 0-6 16,-3-2-1-16,1-2-6 0,2 0-9 0,0-5 2 16,3 3-1-16,3-5 1 0,-2-1 1 0,1 0 1 15,-3-2 7-15,1-2-4 0,0 0 0 0,-1 0 4 16,-1-1 5-16,-4-1-4 0,1-4 4 0,-1-1 0 16,-1 2 0-16,-3 1 5 0,-2-6-2 0,2 2 3 15,-6-2 2-15,3 2-2 0,-5-2 2 0,0 0 4 0,-2 0 0 16,-3-2 8-16,1 5-3 0,-2-3 4 0,0 6 10 15,2 2-8-15,-3 0 9 0,1 0-3 16,2 1 1-16,-2 3 1 0,2-3-5 0,-2 2 1 0,6 6-3 16,-13-5-4-16,7 1-1 0,6 4 1 0,0 0 1 15,-23 2-7-15,23-2 1 0,-16 7-3 0,8 1-7 16,-4 1-20-16,2 5-3 0,-1-2-15 0,3-1-16 16,0 2-17-16,2-2-22 0,1 0-23 0,1 3-29 15,0-2-24-15,2-3-39 0,2 0-234 0,0-9-531 16,4 12 145-16</inkml:trace>
  <inkml:trace contextRef="#ctx0" brushRef="#br0" timeOffset="50064.6809">27375 5983 664 0,'0'0'404'15,"0"0"-51"-15,18-2-63 0,-18 2-35 16,0 0-34-16,13-2-17 0,-13 2-36 0,16-7-15 0,1 3-20 16,-1 0-8-16,3 1-22 0,-1-3-33 0,0 2-31 15,1 0-31-15,2 3-42 0,-1-3-35 0,11-2-44 16,3 2-51-16,-3-4-215 0,-8 4-454 0,-2-3 126 16</inkml:trace>
  <inkml:trace contextRef="#ctx0" brushRef="#br0" timeOffset="50439.6844">28059 5666 424 0,'10'-17'226'16,"0"3"-24"-16,0-1-10 0,1 2-4 0,-1 1-2 0,11-9-7 15,-11-5-11-15,2 7-5 0,-5 1-3 16,-1 7-13-16,0-5 0 0,0 0-4 0,0 1-9 16,-1 7-4-16,-1-1-2 0,-2 1-7 0,-2 8-6 0,4-13-8 15,-4 13 1-15,4-9-13 0,-4 9 1 0,0 0-11 16,2-10-12-16,-2 10-5 0,0 0 2 0,4-6-5 16,-4 6-4-16,0 0 8 0,0 0 6 0,0 0 0 15,0 0 2-15,0 0 2 0,-10 29-1 0,2-12-6 16,-7 9-10-16,3 1-2 0,-3 2-5 0,3 1-5 15,-1 4-5-15,-1-5-4 0,-3 5-6 0,3 0-4 16,1 4-6-16,0-7-16 0,-3 0-19 0,3 3-14 0,3-5-28 16,4 0-27-16,-1 2-19 0,5-9-10 15,-2-2-26-15,2-3-21 0,0-3-30 0,2-2-23 0,0-2-25 16,2-3-55-16,-2 0-168 0,4 0-544 0,-4-7 150 16</inkml:trace>
  <inkml:trace contextRef="#ctx0" brushRef="#br0" timeOffset="51006.682">28443 5552 441 0,'17'-10'272'0,"-5"0"-23"0,2-1-20 0,-3 3-9 15,0 3-11-15,-1-1-11 0,3-1-6 0,-1 3-11 16,-1 0-9-16,-1 1-14 0,-10 3-17 0,14-5-17 15,-7 2-11-15,-7 3 7 0,0 0-16 0,22 6-4 16,-22-6 0-16,15 7-12 0,-9-1-6 0,2 7-10 0,-4 2 0 16,1-1-7-16,-3 1-6 0,-1 12 1 15,-4 1-15-15,-2 0-3 0,1 0 0 0,-4-2-3 16,-4 0-11-16,1 1-3 0,-1-1 2 0,-3 2 0 0,-1-4-3 16,1 1-8-16,-1-1 2 0,-1-1 0 0,0 0-3 15,6-6-7-15,-1-3 7 0,2-3-3 0,-3 0 4 16,1 0-5-16,-3 1-1 0,5-6 0 0,2 1-4 15,-3 0 3-15,3-4 2 0,8-3-5 0,-16 7 6 16,16-7-2-16,-14 4-9 0,14-4-2 0,-14 0-2 16,14 0 11-16,0 0-8 0,0 0 0 0,-19-9 0 15,19 9-2-15,-4-9 0 0,4 9-7 0,-4-15 11 0,6 8-7 16,-2 7 3-16,4-15-3 0,-2 8 2 0,2 1 3 16,2 0-5-16,1-1 5 0,1 2-7 0,-2-2 1 15,1 2 3-15,2 2 4 0,-1-1-8 0,0-1 6 16,-8 5-1-16,19-4 6 0,-19 4-1 0,16-2 5 15,-7 0 4-15,-9 2 11 0,18 2 0 0,-18-2 2 16,19 4 14-16,-9-2 4 0,-2 1-6 0,-8-3 3 16,16 6-3-16,-8-3 1 0,-2-1-1 0,-6-2-2 15,17 7 1-15,-11-1 0 0,0-2-10 0,-6-4 0 16,13 5-3-16,-13-5-3 0,8 8-2 0,-2-4-3 0,-6-4-5 16,9 5-6-16,-9-5-16 0,8 6-12 0,-8-6-19 15,8 4-17-15,-8-4-13 0,15 3-12 0,-7 1-20 16,2-4-18-16,-10 0-24 0,32-2-25 0,-15 0-28 15,3 0-34-15,1-2-42 0,-4-3-178 0,12 0-543 16,-7-3 148-16</inkml:trace>
  <inkml:trace contextRef="#ctx0" brushRef="#br0" timeOffset="51226.6812">29108 5787 338 0,'0'0'354'0,"0"0"-59"16,0 0-26-16,10-3-21 0,-10 3-9 0,0 0-12 15,19-2-16-15,-9-2-26 0,-10 4-16 0,27-4-20 16,-15 2-14-16,5-2-20 0,0 3-24 0,-2-1-26 16,6 0-29-16,-3-2-30 0,1 2-32 0,0 0-41 0,-3 0-30 15,1 2-36-15,5 2-26 0,-6-2-198 0,-2 2-425 16,-14-2 118-16</inkml:trace>
  <inkml:trace contextRef="#ctx0" brushRef="#br0" timeOffset="51414.6815">28981 6052 264 0,'-4'1'331'15,"4"-1"-52"-15,-7 7-22 0,7-7-9 0,0 0-7 0,0 0-8 16,0 0-8-16,11 12-22 0,-11-12-21 0,18 2-29 15,1-4-12-15,2 0-22 0,12-1-22 0,1-1-27 16,3-1-26-16,2 0-28 0,-1-2-32 0,-2-1-33 16,-1 1-31-16,-2-3-31 0,6 5-49 0,-9-4-202 15,1-1-433-15,-2-2 122 0</inkml:trace>
  <inkml:trace contextRef="#ctx0" brushRef="#br0" timeOffset="52154.2067">29956 5399 545 0,'0'0'363'15,"0"0"-62"-15,0 0-43 0,0 0-32 16,0 0-16-16,0 0-15 0,0 0 1 0,0 0-9 0,0 0-8 15,-12 33-6-15,4-19-20 0,-4 12-16 0,1 2-16 16,-5 0-11-16,3 1-13 0,-1 0-9 0,-3 0-7 16,1 1-5-16,-1-3-20 0,4 1 1 0,-6 0-5 15,3-1-7-15,-1 0-5 0,5-10 4 0,1 0-9 16,5-2-6-16,-2-1 1 0,2-5-5 0,0-1 0 16,1 1-5-16,5-9-20 0,-4 8 0 0,4-8-4 15,-4 7-15-15,4-7-9 0,0 0-14 0,0 0-6 0,0 0-5 16,0 0-13-16,21 0-5 0,-21 0-4 0,33-12-3 15,-14 7 2-15,-3-3 4 0,5 1 6 0,-6 3 5 16,2-1 4-16,-1 1 7 0,-1-2 3 0,1 2 8 16,-3 1 5-16,-3 0 7 0,0 0 6 0,-10 3 6 15,17-2 7-15,-17 2 4 0,17-4 2 0,-17 4 1 16,9 0 2-16,-9 0 0 0,0 0 2 0,0 0-4 16,0 0 5-16,21 0-1 0,-21 0-2 0,0 0-1 0,0 0 1 15,14 0 2-15,-14 0 0 0,0 0 2 16,0 0-2-16,0 0 2 0,19 0-4 0,-19 0 1 15,0 0-2-15,14-2 3 0,-6 1-1 0,-8 1-2 0,15-5 2 16,-7 0 3-16,0 1-3 0,1-1-2 0,-1 2 1 16,0-4-1-16,6 1 0 0,-4-5 1 0,2 1 0 15,1-1 0-15,-3 3-1 0,1-4 1 0,-3 1-1 16,0-4-1-16,2 2 2 0,-3 1 6 0,1 0 3 16,0-2 5-16,0-1 4 0,1 1 6 0,-3 3 14 15,-2 2 1-15,0 0 6 0,0 0 12 0,-4 9-2 16,3-15 0-16,-1 11-1 0,-2 4-4 0,7-11-3 0,-7 11-7 15,2-10-3-15,-2 10-6 0,0 0-5 0,2-7 2 16,-2 7-1-16,0 0 1 0,0 0 8 0,0 0 2 16,0 0 1-16,0 0 4 0,0 0-7 0,-16 32 1 15,6-20 4-15,2 4-7 0,-3-2 4 0,-3 12 4 16,-1-2-4-16,1 2 6 0,-1 1 0 0,-1-1-6 16,1 3-4-16,-1-4 0 0,2-1-9 0,-2 2 2 15,-1-2-3-15,3 1 4 0,1-5-15 0,3-2 3 16,2-3-1-16,-2 2-24 0,-1-3-12 0,3 2-11 15,0-3-14-15,-1 1-22 0,1-1-10 0,2-3-14 0,3-1-16 16,-1-2-24-16,0 3-32 0,4-10-32 0,-5 8-36 16,5-8-247-16,0 0-576 0,-2 9 158 0</inkml:trace>
  <inkml:trace contextRef="#ctx0" brushRef="#br0" timeOffset="52411.2049">30599 5854 466 0,'0'0'373'0,"0"0"-70"0,8-4-48 15,-8 4-39-15,13-2-22 0,-5-1-22 0,-8 3-20 16,29-6-17-16,-10 4-17 0,-4 0-9 0,2 2-15 15,-1-2-16-15,3 2-22 0,-1 0-21 0,1 0-24 16,-2 0-25-16,3 2-30 0,-6 0-28 0,-14-2-30 0,33 2-35 16,-21 0-45-16,-12-2-113 0,21 4-352 0,-21-4 100 15</inkml:trace>
  <inkml:trace contextRef="#ctx0" brushRef="#br0" timeOffset="52606.2064">30497 6055 321 0,'0'0'274'16,"-7"8"-39"-16,7-8-10 0,-6 4-11 0,6-4-5 0,0 0 4 15,-2 8-8-15,2-8-15 0,0 0-18 0,0 0-18 16,0 0-17-16,0 0-19 0,17 6-11 0,-17-6-19 16,27 0-21-16,-10 0-30 0,14-4-28 0,-4 1-33 15,-6 1-39-15,-3 0-37 0,18-1-46 0,-6-1-48 16,-6-4-134-16,7 1-392 0,0-3 112 0</inkml:trace>
  <inkml:trace contextRef="#ctx0" brushRef="#br0" timeOffset="53158.3491">31441 5603 218 0,'4'-15'355'0,"0"6"-68"0,0 3-44 15,2-4-35-15,1 3-22 0,-1 1-18 0,4 2-5 0,3-5-10 16,-1 1-4-16,0 2-14 0,1 1-2 0,1-2-16 16,-2 5-6-16,0-1-6 0,-12 3-9 0,19-4-9 15,-19 4-7-15,16 0-1 0,-16 0-7 0,0 0-6 16,23 7 0-16,-17-5-4 0,-6-2-6 0,10 12 1 15,-3-6-1-15,-3 2 3 0,2 7-13 0,-4 2 7 16,0 0-7-16,-2 0-7 0,-2 0 2 0,-2 12-1 16,-2-3-1-16,-3 3-14 0,-1-4 1 0,-2 3 2 0,-3-3-10 15,-1 1 6-15,-5-1-11 0,1-1 4 0,-2-2 0 16,-5 1-5-16,0-3 1 0,2 0-1 0,-2-1-11 16,1-2 5-16,-3-4 4 0,7-2-4 0,3-2-2 15,0-2-4-15,3 0 3 0,-1-1-5 0,6-4-2 16,-2 3-2-16,13-5-1 0,-18 4 1 0,18-4-4 15,-15 0 0-15,15 0-3 0,0 0-5 0,0 0 2 16,-12-11-9-16,12 11 15 0,0 0-11 0,4-15 6 16,-4 15-2-16,8-12 0 0,1 8 12 0,-3-4-11 15,6-1 5-15,3 4 4 0,-6-1-5 0,6-2-1 16,-1 5 0-16,-4 1 12 0,-10 2 2 0,21-4 6 0,-21 4 2 16,17 0 4-16,-17 0 3 0,18 4 5 0,-18-4-10 15,17 4-1-15,-9 1 7 0,-8-5-2 0,14 10 2 16,-5-5 1-16,-2 0 3 0,5 4-8 0,-1 1-14 15,-3-5-20-15,0 4-17 0,1-5-19 0,5 4-19 16,-4-3-24-16,3-1-22 0,3 0-26 0,1 0-26 16,1 1-28-16,0-5-216 0,3 0-500 0,12-2 139 15</inkml:trace>
  <inkml:trace contextRef="#ctx0" brushRef="#br0" timeOffset="53749.4006">32226 5299 333 0,'6'-11'295'0,"2"1"-48"0,-4 5-35 0,-4 5-29 0,13-10-12 16,-7 4 0-16,-6 6-8 0,14-10-5 0,-6 5-2 15,-2 3-13-15,-6 2-8 0,16-4-9 16,-10 0-2-16,-6 4-22 0,17-2-7 0,-17 2-4 0,0 0-10 15,21 3 3-15,-15 2-8 0,-6-5-5 0,8 11-3 16,-4-3 1-16,0 4-9 0,-4 1-4 0,0 2-5 16,0 3-10-16,-4-1-3 0,0 9-2 0,-4-4-6 15,4-2-2-15,-4-5-3 0,-1 2 2 0,-5 8-3 16,3-6-5-16,1-2-3 0,2-2-5 0,-1-2 4 16,-2-1-4-16,-1 1-1 0,-1-2 0 0,5-1-2 15,-2-3 9-15,1 1-11 0,1-2 1 0,8-6 7 0,-12 8-11 16,6-4 5-16,6-4-7 0,-13 7 5 0,13-7-6 15,-10 2 7-15,10-2-1 0,0 0-7 0,0 0 2 16,0 0 4-16,0 0-3 0,0 0 8 0,0 0-14 16,-17-11 4-16,17 11-5 0,0 0 6 0,0 0 0 15,4-12-8-15,-4 12-1 0,0 0 7 0,0 0-3 16,11-13 6-16,-11 13-6 0,0 0 4 0,0 0 5 16,10-4 6-16,-10 4 0 0,0 0-8 0,0 0 0 0,0 0 0 15,0 0 9-15,0 0 0 0,27 10-1 16,-27-10 2-16,6 9-8 0,-2-2 16 0,-4-7-4 15,9 12-3-15,-7-4 7 0,4-3-6 0,-6-5-4 0,6 15 2 16,-2-7 2-16,0-2-3 0,0 1 8 0,-4-7-19 16,7 12 13-16,-3-5 0 0,-4-7-2 0,8 12-4 15,-4-7 7-15,-4-5-9 0,9 8-1 0,-4-6 2 16,-5-2-3-16,14 5-2 0,-8-3-2 0,-6-2-3 16,19 3-14-16,-19-3-14 0,17-1-15 0,-17 1-7 15,18-2-12-15,-18 2-14 0,19-3-14 0,-11 3-13 16,-8 0-20-16,17-6-13 0,-9 2-25 0,-8 4-22 0,13-4-47 15,-7-1-163-15,-6 5-474 0,5-6 131 0</inkml:trace>
  <inkml:trace contextRef="#ctx0" brushRef="#br0" timeOffset="54692.3994">19726 7069 432 0,'0'0'318'0,"0"0"-53"0,-4 5-34 16,4-5-18-16,0 0-13 0,0 0-1 0,0 0-8 0,-2 8-5 16,2-8-18-16,2 13-6 0,0-5-15 0,2 4-14 15,0 5-11-15,2 0-15 0,2 8-9 0,5 5-14 16,-3-1-6-16,2-1-10 0,0 0-5 0,0 3-7 15,5 1-3-15,-7-3-8 0,5 1-5 0,-1-2-8 16,1 1 1-16,-1-2-5 0,-3-1-11 0,3 1-13 16,-3-10-11-16,0 0-15 0,1-3-19 0,-4 1-14 15,3-1-22-15,-1-3-21 0,-2-2-26 0,1-1-23 16,1-4-28-16,0-1-45 0,-10-3-158 0,15 0-454 16,-15 0 126-16</inkml:trace>
  <inkml:trace contextRef="#ctx0" brushRef="#br0" timeOffset="54948.4019">20034 7154 359 0,'-6'-5'267'0,"0"2"-41"0,6 3-19 16,-15-1-17-16,15 1-5 0,-16 0-6 0,16 0-10 15,-17 4-9-15,9 1-10 0,-5 6-9 0,-1-2-11 16,1 4-7-16,-4 10-15 0,0 3-4 0,1 1-11 15,1 2-9-15,-1 1-5 0,3 1-8 0,-1-1-6 16,1 2-7-16,3-3-4 0,-2 6-6 0,-2-3-7 16,4-1-4-16,-3-1-1 0,3 1-5 0,-2-6-13 15,-1 1-22-15,1 5-15 0,2-6-22 0,1-4-24 16,1-6-30-16,4-3-23 0,-2-1-46 0,2-2-40 16,-1-3-160-16,3 0-435 0,2-6 122 0</inkml:trace>
  <inkml:trace contextRef="#ctx0" brushRef="#br0" timeOffset="55218.4007">20338 7516 319 0,'0'0'309'0,"0"0"-36"0,-8 15-21 15,6-7-11-15,-2 1-11 0,-1-1-15 0,-1 3-10 16,0 3-18-16,-2 2-17 0,1 0-17 0,1-1-15 16,-2 2-9-16,6 2-22 0,-8 8-12 0,3-3-12 15,-1 5-4-15,4-9-13 0,0-3-6 0,2-3-16 16,-2 1-18-16,2-1-21 0,2 2-23 0,2-3-26 16,-4-2-29-16,2-4-25 0,2 1-33 0,-2-8-39 0,4 11-45 15,-2-7-139-15,-2-4-425 0,0 0 119 0</inkml:trace>
  <inkml:trace contextRef="#ctx0" brushRef="#br0" timeOffset="55502.4011">20751 7316 464 0,'0'0'369'15,"0"-8"-70"-15,0 8-46 0,0 0-33 0,0 0-26 16,0 0-12-16,0 0-12 0,4-6-3 0,-4 6-14 16,12-3-17-16,-4 0-16 0,9-1-13 0,-2 3-11 0,4-3-18 15,0-1-25-15,1 5-23 0,1-3-26 0,10 0-25 16,-8 1-31-16,-4 0-31 0,0 2-32 0,-2 2-25 15,1-2-42-15,-5 0-154 0,-1 2-399 0,0 1 111 16</inkml:trace>
  <inkml:trace contextRef="#ctx0" brushRef="#br0" timeOffset="55736.4021">20812 7635 269 0,'-9'5'342'0,"1"0"-67"0,3 1-43 16,-3 0-27-16,8-6-14 0,-11 5-8 0,11-5-7 16,-6 4-9-16,6-4-12 0,0 0-8 0,0 0-11 15,-4 8-14-15,4-8-7 0,0 0-13 0,0 0-15 16,0 0-7-16,23 1-5 0,-6-2-8 0,2 1-11 16,12-4-12-16,2-2-19 0,-2-1-15 0,-1 3-24 0,1-4-29 15,0-1-24-15,-6 6-26 0,6-2-31 0,-3 1-11 16,5-2-29-16,-10 2-188 0,10-3-421 0,-11 2 116 15</inkml:trace>
  <inkml:trace contextRef="#ctx0" brushRef="#br0" timeOffset="56548.3988">21674 6996 379 0,'-7'4'378'0,"7"-4"-63"16,0 0-40-16,0 0-18 0,-13 0-24 0,13 0-15 0,0 0-10 15,0 0-15-15,0 0-15 0,0 0-17 0,0 0-22 16,0 0-15-16,0 0-15 0,0 0-12 0,0 0-15 15,0 0 1-15,0 0-2 0,34 6-28 0,-15-10-19 16,12 4-16-16,-4-3-20 0,6 0-25 0,-1 0-23 16,-3 1-27-16,-4 0-33 0,-4-3-29 0,-1 3-30 15,1-2-43-15,9-2-171 0,-5 2-455 0,6-1 127 16</inkml:trace>
  <inkml:trace contextRef="#ctx0" brushRef="#br0" timeOffset="57102.4013">22359 6728 349 0,'0'0'314'0,"0"-5"-36"0,0 5-32 16,0 0-27-16,-3-10-18 0,3 10-17 0,0 0-25 15,0 0-8-15,0 0-20 0,0-9-15 0,0 9-6 0,0 0-2 16,0 0-2-16,0 0-2 0,0 0-15 0,0 0-6 15,-10 38-6-15,8-23-11 0,-2 2-7 0,0 2-2 16,0-2-8-16,0 1 1 0,-3-1-13 0,5-1-2 16,-2 1 1-16,0 0-8 0,2-3 3 0,-2 1-13 15,2 0 2-15,2-4-5 0,-2-1-2 0,0-2-2 16,2 0-10-16,0-2-3 0,2 1-6 0,-2-7 0 16,2 10-5-16,0-7 1 0,-2-3-3 0,6 7-2 0,0-5-2 15,2 2 2-15,1-3 1 0,-1 1 0 16,-8-2-2-16,21 3 4 0,-13-1 2 0,0-1 1 0,-8-1-4 15,20-1 5-15,-12 1-1 0,-8 0 7 0,19-2-2 16,-11 2 0-16,-8 0 7 0,15-6 1 0,-15 6 2 16,14-7 7-16,-10 3 4 0,-4 4-2 0,8-9 4 15,-3 3 0-15,-1-1 4 0,-2 1 7 0,0-2 1 16,0 0 3-16,0 1 4 0,-2 7 5 0,2-14 6 16,-2 5 0-16,0 9 3 0,0-13 5 0,2 5 6 15,-2 8-14-15,0-9-5 0,0 9 1 0,0-8-5 0,0 8-14 16,0 0 11-16,0 0-9 0,0 0-3 0,0 0 2 15,0 0-6-15,0 0-2 0,0 0-3 0,0 0-3 16,0 0 0-16,0 0 0 0,2 38-5 0,-4-22 1 16,2 1 4-16,-2 11-4 0,0-4 0 0,-2 1 1 15,2 0-6-15,2 3 4 0,0-6 0 0,0-3-1 16,-2-1-17-16,0-2-8 0,0 1-17 0,-1 2-16 16,3-4-14-16,-2-3-16 0,0 2-18 0,0-3-21 0,0-2-20 15,2-2-30-15,0-7-29 0,0 10-244 16,0-10-531-16,2 7 145 0</inkml:trace>
  <inkml:trace contextRef="#ctx0" brushRef="#br0" timeOffset="57352.4019">22781 7126 414 0,'0'0'402'0,"0"0"-64"16,0 0-48-16,0 0-39 0,11-2-30 0,-11 2-27 15,0 0-12-15,0 0-21 0,0 0-18 0,12-2-15 16,-12 2-14-16,17-2-16 0,-2 0-16 0,-2 1-29 16,3 1-28-16,3 0-23 0,-1 0-26 0,16 0-34 0,-3 1-33 15,-8-1-33-15,13 2-61 0,-5-4-166 16,4 1-422-16,-3-1 119 0</inkml:trace>
  <inkml:trace contextRef="#ctx0" brushRef="#br0" timeOffset="57977.4019">23490 6856 306 0,'-4'-11'306'0,"2"0"-52"0,2 1-37 0,0 1-30 16,0 2-18-16,2 2-22 0,2-1-9 0,-2 0-9 15,2 3-8-15,2-3-7 0,-2 1-9 0,5 0-12 16,-3 2-12-16,-6 3-9 0,12-3-8 0,-3 3-6 16,-9 0-5-16,0 0-5 0,19 5-6 0,-11-2-2 15,-3 3-4-15,1 2-7 0,0 7 2 0,0 2-5 16,-4 0 1-16,0 11-5 0,0 3-3 0,-4 0-3 15,-4 2 3-15,0 0-5 0,-2-1 1 0,-1 0-4 0,0-1-1 16,-1 1-2-16,-5-3 3 0,1 0-1 0,-1-1-2 16,-1-1 1-16,1-4-3 0,1-5-1 0,-1-3 1 15,5-2-3-15,0-2 1 0,-1 0-4 0,4-2 5 16,-1-3 0-16,0 0-3 0,1-3 1 0,7-3 2 16,-12 2-4-16,12-2 1 0,0 0 0 0,0 0-8 15,-19-8 3-15,19 8-1 0,-6-11-3 0,6 4-9 16,0-3 3-16,0 10-3 0,2-18-3 0,4 4 4 0,1-1-5 15,-1 1 4-15,2 1 1 0,0 1 3 0,3 1 1 16,-1 4 1-16,-1 1 2 0,2 0 6 16,-3 3 1-16,0-3 6 0,-8 6 3 0,17-4 2 0,-7 2 2 15,-10 2 1-15,19 0 2 0,-19 0 5 0,16 2-4 16,-16-2 6-16,15 5 0 0,-7 0 1 0,-2-2 4 16,2 3 2-16,1 0 3 0,-3-1 7 0,-1 1-2 15,10 4-1-15,-7-5-3 0,0 5-5 0,0-4 1 16,1-1-2-16,-3 1-6 0,2-2 5 0,-2 1 1 15,3-1 0-15,-1 2 2 0,0-3-5 0,3 1-7 16,5-1 3-16,-4-1-1 0,0 0-6 0,6 1 1 0,-1-6-2 16,0 3 2-16,-3-2-4 0,0-1-7 0,1-1-6 15,2-1-5-15,-3-1-10 0,-2 2-7 0,-2-1-7 16,0-1-12-16,-2 1-9 0,1 1-11 0,-3-2-11 16,0 0-13-16,2-1-7 0,-4 2-16 0,-4 5-3 15,11-11-15-15,-9 9-20 0,-2 2-48 0,2-9-135 16,-2 9-396-16,0 0 113 0</inkml:trace>
  <inkml:trace contextRef="#ctx0" brushRef="#br0" timeOffset="58504.1647">21759 7455 209 0,'-8'6'326'0,"8"-6"-71"0,0 0-35 15,0 0-28-15,0 0-15 0,0 0 1 0,0 0-2 16,0 0-9-16,0 0-7 0,0 0-1 0,37-15-7 16,-23 11-14-16,4 1-5 0,11-4 2 0,2 2-8 15,4 2-3-15,4 1-7 0,-1 2-2 0,6-4-4 16,18 4-2-16,1 0-8 0,-11 2-5 0,9 0-4 15,3 3-16-15,1-3-9 0,-1 10 0 0,0-11-6 16,3 6-11-16,2-4-4 0,0 2-7 0,3-4-4 0,-2 2-6 16,4-1-2-16,-5-4-6 0,6-1 4 0,-2 2-22 15,0-3 7-15,-2 4-15 0,1-1 2 0,-9-2-9 16,-11 0-9-16,-13-1-10 0,-4 4 1 0,2-1-10 16,-4-1-6-16,-6 2-6 0,-4 0-6 0,-6 0-4 15,0 2-10-15,-1-2-7 0,-3 0-15 0,-13 0-3 16,20 0-11-16,-20 0-12 0,0 0-9 0,21-2-17 15,-21 2-28-15,6-3-45 0,-6 3-148 0,0 0-441 16,0 0 124-16</inkml:trace>
  <inkml:trace contextRef="#ctx0" brushRef="#br0" timeOffset="59253.7281">22669 7685 493 0,'0'0'252'0,"0"0"-34"16,-13 4-17-16,13-4-8 0,0 0-8 0,0 0-7 16,0 0-10-16,0 0-19 0,0 0-17 0,0 0-15 15,0 0-13-15,0 0-10 0,0 0-9 0,0 0-5 16,0-19-4-16,0 19 0 0,15-12-10 0,-15 12 2 16,22-11-5-16,-8 4-11 0,-2 2-3 0,-1-2-4 15,-3 4-1-15,-8 3-8 0,17-5-2 0,-17 5-4 16,12-2-5-16,-12 2-2 0,0 0 1 0,0 0-5 0,23 10-3 15,-23-10 4-15,8 8-6 0,-8 1 1 16,2-1 0-16,-2-8 0 0,-4 24-3 0,0-7 0 0,-2 1-2 16,-5 8-4-16,-1 0 3 0,4-6 4 0,-3-1-5 15,-1 5 0-15,-1-3 0 0,1-7-1 16,2 1 3-16,-1-2-3 0,0 0 2 0,1 1-3 0,-5 0 0 16,1-3 1-16,-1 0-2 0,1 3-1 0,1-3-5 15,-1 1 4-15,-1-3 2 0,1 0-2 0,3-2 3 16,-4 3-3-16,3 0-1 0,-1-6 5 0,3 1-6 15,10-5-1-15,-17 5 3 0,17-5-4 0,-12 4 2 0,12-4-2 16,0 0 0-16,-12 3-2 0,12-3-3 0,0 0 5 16,0 0-6-16,0 0-2 0,0 0 2 15,0 0-1-15,-7-14 0 0,7 14 2 0,0 0-3 0,15-17 7 16,-7 12-5-16,-8 5-2 0,15-12 3 0,-7 8 2 16,-8 4-1-16,16-7 0 0,-7 3 5 0,-9 4-3 15,18-5 4-15,-18 5-1 0,14-2 1 0,-14 2-1 16,14 0 3-16,-14 0 3 0,0 0 3 0,21 4-1 0,-21-4 2 15,10 7 0-15,-4-4 1 0,-6-3 2 16,11 14 4-16,-5-7-2 0,0 0 7 0,2 4-3 16,-1 1-1-16,-1-3 9 0,0-2 4 0,0 2-7 0,-2-1-4 15,3-2 1-15,-1 1 3 0,-2 0-3 16,-4-7-4-16,12 11-6 0,-7-5 2 0,4-1 0 0,-9-5 2 16,14 7-1-16,-3-2-3 0,-11-5-1 0,26 3-8 15,-11-1-4-15,6-4-10 0,-3 2-16 0,-1-2-19 16,0-1-19-16,2-3-24 0,2 0-27 0,-5 1-27 15,3-4-36-15,10-4-62 0,-9 4-172 0,0-1-495 16,5-4 137-16</inkml:trace>
  <inkml:trace contextRef="#ctx0" brushRef="#br0" timeOffset="60553.7313">24279 7406 408 0,'0'0'289'0,"-2"-6"-33"0,2 6-17 15,-4-6-15-15,4 6-12 0,0 0-17 0,-5-5-10 16,5 5-16-16,0 0-14 0,0 0-19 0,0 0-6 16,-2-6-14-16,2 6-10 0,0 0-2 0,0 0-8 15,9-5-8-15,-9 5-9 0,11-4-3 0,-5 1-11 16,-6 3-2-16,27-2-11 0,-10-1-6 0,1-1-8 15,1 2 0-15,2-4-7 0,10 4-5 0,1-2-15 16,-8 1-13-16,8 0-15 0,-1 0-19 0,0-1-17 0,-8 2-15 16,0 2-13-16,8 0-9 0,-10 0-16 15,-1 2-25-15,-1 0-22 0,-5 3-26 0,-2-2-186 16,-2 0-439-16,-4 1 121 0</inkml:trace>
  <inkml:trace contextRef="#ctx0" brushRef="#br0" timeOffset="60815.7301">24342 7747 433 0,'-8'6'261'0,"-1"2"-30"16,9-8-21-16,-10 8-13 0,10-8-9 0,-6 6-2 16,6-6-10-16,-6 6-11 0,6-6-8 0,0 0-11 15,-5 7-20-15,5-7 5 0,0 0-8 0,0 0-5 16,0 0-6-16,-4 9-6 0,4-9-6 0,0 0-2 15,0 0-2-15,0 0-13 0,13 7-8 0,-13-7-9 16,16 6-6-16,-16-6-7 0,25 2-12 0,-6 0-10 16,-1-2-13-16,1 2-17 0,0-2-11 0,0 0-21 15,12-2-24-15,-6 2-27 0,-2 2-29 0,10-4-20 16,1 2-13-16,5-2-42 0,1-2-226 0,-1 0-492 0,-1-3 137 16</inkml:trace>
  <inkml:trace contextRef="#ctx0" brushRef="#br0" timeOffset="61074.7292">25289 7520 464 0,'-8'4'339'16,"8"-4"-58"-16,0 0-42 0,-6 3-33 0,6-3-13 15,0 0-5-15,0 0-3 0,0 0-9 0,0 0-20 16,0 0-11-16,0 0-17 0,0 0-16 0,0 0-12 16,34 4-17-16,-22-4-15 0,9-2-8 0,0 0-11 15,12 0-17-15,0-2-23 0,-1 3-18 0,-1-3-31 16,4-1-31-16,2 2-31 0,-5-1-35 0,5 2-48 0,-6-3-175 16,3 3-429-16,1-5 120 0</inkml:trace>
  <inkml:trace contextRef="#ctx0" brushRef="#br0" timeOffset="61721.7304">25948 7261 550 0,'-4'-8'332'0,"4"8"-57"0,-4-8-38 15,4 8-35-15,0-14-22 0,4 7-16 0,2-5-16 16,4-2-5-16,5 1-15 0,-1 0-9 0,13-3-11 16,-1-1-11-16,-1 2-13 0,4 2-8 0,-5-2-10 15,7 5-8-15,-8 2-4 0,-5 2-7 0,-2 4-4 16,1 1-5-16,-3 1-2 0,-14 0-5 0,19 3-3 0,-11 2-5 16,-4 0-1-16,1 1-4 0,-3 2 0 0,0 7-4 15,-4 0 4-15,0 4-1 0,-1-3 1 0,-7 10 1 16,-4 2 2-16,-3-5 3 0,3 2-6 0,-1-1 7 15,3-4 0-15,-4 2 0 0,4-3-1 0,-1-3-8 16,1-2 3-16,2-2 4 0,1 1-2 0,1-3-1 16,2-1 1-16,0-2 0 0,2-4-4 0,4-3 0 15,-9 10-3-15,9-10 2 0,-8 7 0 0,8-7-6 16,-4 4 0-16,4-4 7 0,-4 5-7 0,4-5-2 0,0 0-2 16,0 0 0-16,-6 8-3 0,6-8-3 15,0 0 5-15,0 0-7 0,0 0 2 0,0 0 1 0,0 0-4 16,0 0-1-16,26 2-1 0,-26-2 0 0,19 2 0 15,-11-2-3-15,3 4 4 0,7 1 0 0,-1-3 3 16,-2 7-8-16,0 1 4 0,1-3 2 0,-1 2 0 16,-3-1 1-16,1 3 2 0,-5-4 0 0,0 3-1 15,0 3 0-15,1-1 5 0,-3 1-8 0,-2-1 8 16,0-1 2-16,-4 0 4 0,0 3 6 0,-2 2 16 16,0-2-8-16,-2 3 2 0,0-2 6 0,0 0 4 15,-3-3 3-15,-1 3 3 0,-2-4 6 0,0 2-1 0,1-1 0 16,-1 2 4-16,-2-3-1 0,-3 0-2 0,1-1-2 15,0-1-1-15,0-1 6 0,-3 1-4 0,1-2-2 16,-3 0-7-16,2-1-1 0,-1-3-6 0,-1-1-1 16,1 2-7-16,0-2 2 0,1-2-6 0,-14-2-11 15,7-6-10-15,3 7-13 0,4-4-17 0,3 2-11 16,-2-1-14-16,0-4-13 0,3 1-13 0,3 3-20 16,-4-4-16-16,-3-2-16 0,7 3-20 0,-3-3-22 15,3 5-17-15,2-1-23 0,-1 1-247 0,9 5-556 0,-8-7 154 16</inkml:trace>
  <inkml:trace contextRef="#ctx0" brushRef="#br0" timeOffset="62234.8643">27416 7163 216 0,'0'0'312'0,"0"0"-61"0,0 0-43 0,0 0-16 16,0 0-6-16,0 0 0 0,17 3-5 0,-17-3-7 15,10 8-11-15,-2-3-10 0,1 1-16 0,5 5-15 16,0 0-9-16,8 9-10 0,1-2-11 0,2 0-6 16,0 1-11-16,-1 1-4 0,0 0-10 0,1 0-7 15,0 0-5-15,0-1-3 0,0 3-4 0,-1-3-12 16,0 3-11-16,1-5-13 0,-2 1-9 0,-5-2-17 0,-3-3-19 16,-3-1-12-16,3-1-12 0,-3 0-17 15,-2-1-15-15,-3-4-8 0,0 1-17 0,-1-2-12 16,0 0-30-16,-6-5-167 0,11 4-393 0,-11-4 108 0</inkml:trace>
  <inkml:trace contextRef="#ctx0" brushRef="#br0" timeOffset="62467.1635">27911 7174 441 0,'0'0'332'0,"0"0"-55"0,-2-9-34 0,2 9-19 0,0 0-10 0,0 0-13 0,0 0-14 0,0 0-8 16,0 0-14-16,-26 20-15 0,15-5-15 0,-7 6-16 16,1 4-11-16,-4 1-10 0,3 1-13 0,-3-1-7 15,-1 3-7-15,2 2-10 0,-1-1-13 0,-2-1-14 16,3 5-19-16,-1-5-23 0,0 3-17 0,4-1-26 16,-2 1-29-16,0-3-31 0,3 0-35 0,3 0-47 15,1-3-193-15,6-6-459 0,0-6 127 0</inkml:trace>
  <inkml:trace contextRef="#ctx0" brushRef="#br0" timeOffset="63012.163">27970 7664 451 0,'9'-10'272'0,"-3"1"-42"15,0 0-31-15,2 1-15 0,1 4 5 0,3-6-8 16,0 1-12-16,3 0-3 0,-5 1-12 0,0 5-14 0,6-3-15 16,-6 1-15-16,1 1-13 0,-11 4-10 0,16-5-6 15,-16 5-9-15,17-2-13 0,-17 2-4 0,0 0-6 16,23 7-4-16,-17-2-4 0,-2 2-3 0,-4-7-7 16,4 25-3-16,-4-8 1 0,-2 1-3 0,0 0-6 15,-8 8-1-15,-1 3 0 0,-1 2-1 0,-3-2-3 16,1-3-3-16,-1 2-1 0,-3-4-1 0,-2 0 3 15,0-2 1-15,-1 0-7 0,6-3 1 0,-1-6 3 0,3-4-3 16,1 3 0-16,2-3 3 0,-1-2-2 16,3-2 3-16,2 0-3 0,1 1 3 0,5-6 5 0,-11 4-4 15,11-4-3-15,0 0-16 0,0 0 0 0,0 0-6 16,0 0-3-16,0 0 3 0,0 0-1 0,0 0-3 16,-8-20-3-16,8 20 3 0,8-13 5 0,-1 6-1 15,-7 7 3-15,11-13 2 0,-5 7-4 0,2 2 4 16,-8 4 0-16,13-7 6 0,-7 1 0 0,-6 6 10 15,14-3 2-15,-14 3 1 0,17-3 3 0,-17 3 5 16,19 0-1-16,-19 0 4 0,16 4 5 0,-16-4 0 16,15 6 5-16,-7-2-5 0,-8-4 4 0,16 7-1 0,-4 1 4 15,-2 0-6-15,-2-1-1 0,1-1 0 0,-1-1-1 16,-2 2-6-16,0 0-6 0,9 2-2 0,-5-1 1 16,-1-2 2-16,-3 1-7 0,0-2-3 0,-6-5-7 15,14 10-9-15,-3-7-4 0,5 3-14 0,-4-4-16 16,-12-2-17-16,22 1-20 0,-5-1-18 0,-17 0-13 15,29-3-26-15,-13-1-23 0,-1 2-29 0,1-4-40 16,-1-1-144-16,-2-2-447 0,0 1 124 0</inkml:trace>
  <inkml:trace contextRef="#ctx0" brushRef="#br0" timeOffset="63972.1608">28668 7246 373 0,'0'0'333'0,"0"0"-68"0,0 0-45 15,0 0-28-15,0 0-24 0,0 0-17 0,15 6-14 0,-15-6-14 16,16 0-9-16,-16 0-14 0,29-2-25 16,-10-2-26-16,0 3-27 0,1 1-34 0,-2-3-32 15,13 3-43-15,0-2-64 0,-10-2-117 0,-3 4-319 0,-1-3 92 16</inkml:trace>
  <inkml:trace contextRef="#ctx0" brushRef="#br0" timeOffset="64154.1637">28638 7544 241 0,'-12'4'309'0,"12"-4"-60"0,-6 5-34 15,6-5-19-15,0 0-12 0,0 0-12 0,-2 5-15 16,2-5-19-16,0 0-13 0,0 0-20 0,0 0-18 15,0 0-27-15,0 0-24 0,46-9-22 0,-27 6-30 16,2-3-32-16,-3 1-25 0,13 1-32 0,-8 0-29 16,5-3-117-16,1-1-300 0,0-1 86 0</inkml:trace>
  <inkml:trace contextRef="#ctx0" brushRef="#br0" timeOffset="64480.1627">29414 6960 370 0,'0'0'339'0,"0"0"-59"0,0 0-34 0,-8-7-15 0,8 7-22 16,0 0-9-16,0 0-12 0,0 0-18 0,0 0-30 16,0 0-11-16,0 0-17 0,0 0-11 0,0 0-9 15,0 0-13-15,0 0-7 0,0 0-5 0,41-4-16 16,-22 1-12-16,1 2-20 0,11 1-19 0,-9 0-22 16,1 0-16-16,8 0-16 0,-4-2-21 0,6 4-10 15,-9-4-17-15,-2 2-22 0,-3 0-29 0,0 0-43 16,1-2-108-16,-3 0-364 0,4 2 102 0</inkml:trace>
  <inkml:trace contextRef="#ctx0" brushRef="#br0" timeOffset="65171.1615">29991 6660 269 0,'0'0'237'0,"4"26"-41"16,-8-12-23-16,-4 1-13 0,4 2-16 0,-3 0-14 16,1 8-11-16,-5 1-15 0,3-6-13 0,-3-1-5 15,5-4-11-15,0 2-10 0,-3 0-8 0,3-3-4 0,0 1-5 16,4-2-3-16,-4-4-7 0,4 1-5 15,0-6-9-15,2-4 2 0,-2 12-6 0,-3-7-5 16,5-5-1-16,-2 9-5 0,2-9-1 0,-2 8-7 0,2-8 1 16,0 0-1-16,0 0-2 0,0 0 4 0,0 0-9 15,0 0 2-15,9 8 4 0,-9-8 0 0,0 0-3 16,12 1 2-16,-12-1 1 0,14 3-4 0,-14-3 1 16,17 0 4-16,-17 0-1 0,17 0 2 0,-17 0-4 15,15 0-2-15,-15 0 5 0,17 0 0 0,-17 0-2 16,16-3 1-16,-16 3 3 0,15-1 3 0,-15 1 2 15,16-4 4-15,-8 0-4 0,1 1 7 0,-9 3 0 0,10-8 8 16,-4 2 0-16,3 3-1 0,-3-4 4 16,-2 0 6-16,0 3-3 0,-4 4 4 0,10-13 8 0,-5 7 6 15,-2 0 6-15,-3 6 2 0,4-9 5 0,-4 9 1 16,4-8 2-16,-4 8 0 0,4-5-6 0,-4 5-1 16,0 0-6-16,4-6-2 0,-4 6-10 0,0 0 0 15,0 0 5-15,0 0 5 0,0 0-8 0,0 0 4 16,0 0-7-16,0 0-1 0,-6 28-4 0,0-11-3 15,1 2-5-15,-6 5-2 0,1 3-6 0,2-3-13 16,-1 2-11-16,-1 1-16 0,0 0-18 0,6-7-19 0,-5-1-19 16,3-5-22-16,0 3-22 0,2-2-30 0,0 0-28 15,2-3-197-15,-1-3-451 0,3-9 125 0</inkml:trace>
  <inkml:trace contextRef="#ctx0" brushRef="#br0" timeOffset="65394.1618">30384 7037 384 0,'0'0'349'0,"0"0"-67"16,9-4-48-16,-9 4-34 0,0 0-24 0,15-4-16 15,-7 3-17-15,-8 1-14 0,25-4-15 0,-13 1-14 16,7 3-18-16,-3-3-22 0,-1 3-27 0,1-2-15 15,3 1-27-15,-1 1-17 0,0-4-27 0,1 4-24 16,-3-2-20-16,3 1-41 0,-7-1-135 0,-12 2-326 16,27-7 94-16</inkml:trace>
  <inkml:trace contextRef="#ctx0" brushRef="#br0" timeOffset="65580.1641">30671 6803 379 0,'-12'-4'266'0,"12"4"-34"0,0 0-17 0,-14 11-15 16,7-4-19-16,-3 5-19 0,2 4-18 0,-3-1-14 15,-5 13-14-15,-1-1-12 0,3-1-17 0,-1 3-27 0,0 1-24 16,-2 2-25-16,5-5-26 0,-1 0-34 0,3 2-29 16,0-1-34-16,4-8-162 0,-1-5-325 0,5 2 91 15</inkml:trace>
  <inkml:trace contextRef="#ctx0" brushRef="#br0" timeOffset="65943.1638">31174 6820 388 0,'10'-3'246'0,"-10"3"-43"0,21 3-30 0,-21-3-25 16,19 2-14-16,-13 3-17 0,-6-5-16 0,10 8-10 16,-6-2-10-16,-2 2-8 0,-2 1-8 0,-2 6-10 15,-2 2-3-15,-4-3-7 0,-2 14 0 0,-5-3 2 16,3-3-4-16,-3 3 8 0,-1-1-2 0,-3 0 2 0,7-6-3 16,1-2 3-16,4 1 2 0,-5-5-3 0,3 2 0 15,-1 0-3-15,4-1-3 0,0-1-6 0,-1-1-2 16,5-1-2-16,0-3-3 0,0 3-5 0,2-10-2 15,4 13 5-15,0-5-6 0,1-4-6 0,3 1-7 16,4 5-6-16,3-3-6 0,-2-1-9 0,4 0-5 16,-1-1-13-16,-1-3-9 0,1 2-8 0,-3-1-5 15,-1 0-3-15,1-3-9 0,-13 0-12 0,16 5-17 0,-8-5-14 16,-8 0-45-16,0 0-132 0,20 0-339 16,-20 0 97-16</inkml:trace>
  <inkml:trace contextRef="#ctx0" brushRef="#br0" timeOffset="66344.2931">29681 7337 286 0,'-18'0'326'16,"18"0"-72"-16,0 0-42 0,-21 0-26 0,21 0-15 15,0 0-6-15,0 0-4 0,-16 2-7 0,16-2-10 16,0 0-16-16,0 0-15 0,0 0-7 0,0 0-14 16,0 0-10-16,0 0-8 0,-8 1-5 0,8-1-2 15,0 0-4-15,0 0 1 0,37 5-6 0,-20-5-10 0,17 5 5 16,1-3-12-16,4-1-3 0,1 0-5 0,29 5-1 15,-5-6-8-15,3-6 0 0,3 12-3 0,0-6-3 16,0 1 3-16,-3-1-2 0,3 0-6 0,4 1-2 16,-4-1-7-16,-3-1 5 0,2 1-13 0,-19 0-9 15,12 3-11-15,-12-3-10 0,-6-2-9 0,0 4-14 16,-3 0-6-16,0-4-7 0,-4 0-1 0,4 2 2 16,0 0 0-16,-2 0-16 0,0 0-14 0,0-1-27 0,-1 1-30 15,-6-4-165-15,-3 4-383 0,-7 0 107 16</inkml:trace>
  <inkml:trace contextRef="#ctx0" brushRef="#br0" timeOffset="66959.8224">30293 7620 216 0,'0'0'300'0,"0"0"-67"0,0 0-40 0,0 0-17 16,0 0-17-16,0 0-1 0,0 0 2 0,0 0-4 15,0-17-6-15,0 17-6 0,0 0-11 0,23-7-13 0,-17 3-15 16,-6 4-7-16,18-4-15 0,-9 2-7 15,-9 2-7-15,18-1-4 0,-18 1-8 0,19 0-2 16,-19 0-15-16,13 3-3 0,-13-3-4 0,11 8 0 0,-7-1-6 16,-4-7-2-16,2 15-3 0,-2-5-1 0,-2 4 0 15,-4 2-3-15,0 1-5 0,-8 6 1 0,2-3 1 16,-7 4-3-16,7-5-1 0,-3-5 1 0,1-1-1 16,-1 0 6-16,1 0-2 0,-1-3 0 0,-1 2 0 15,2 1 2-15,2-4-1 0,-1-2-4 0,3 1 0 16,2-4 0-16,2 1 0 0,-1-1-4 0,7-4 2 15,-10 6-1-15,10-6-2 0,0 0-4 0,0 0-6 0,0 0 1 16,0 0-2-16,0 0 2 0,0 0-4 0,0 0 5 16,0 0-4-16,0 0 2 0,0 0 0 15,15-28 0-15,-7 22 0 0,-2 2-2 0,-6 4 0 0,15-6 4 16,-9 1-2-16,-6 5 1 0,14-4 6 0,-14 4 2 16,14-3 6-16,-14 3-4 0,0 0 0 0,18 3 5 15,-18-3 3-15,13 4 2 0,-13-4 1 0,12 10-3 16,-6-3 1-16,0-2 0 0,1 1-3 0,-3 4-3 15,0-3-4-15,4 4 4 0,-2-2-3 0,-1 2 0 16,1-3-1-16,-2-1-2 0,-2-1 4 0,2 3-4 16,0-1 8-16,2-5-13 0,-1 4-7 0,-5-7-2 0,10 11-9 15,-4-7-2-15,-1 0-16 0,-5-4-9 0,23 5-15 16,-8-1-21-16,-1-2-19 0,5-4-23 0,10-2-14 16,-5 3-30-16,4-6-47 0,-3 2-140 0,8-3-424 15,0-5 118-15</inkml:trace>
  <inkml:trace contextRef="#ctx0" brushRef="#br0" timeOffset="67298.8204">31724 7383 457 0,'0'0'371'0,"0"0"-70"0,-8-8-46 16,8 8-35-16,0 0-27 0,0 0-29 0,-6-5-11 0,6 5-19 15,0 0-8-15,0 0-15 0,0 0-11 0,0 0-12 16,0 0-13-16,0 0-6 0,0 0-7 0,0 0-7 15,26-6-8-15,-11 6-13 0,2 2-11 0,-17-2-12 16,24 0-14-16,-13 3-13 0,5-3-13 0,-3 0-23 16,-13 0-10-16,28 2-23 0,-14 2-19 0,-4-1-27 15,-10-3-44-15,17 1-146 0,-17-1-380 0,12 6 107 16</inkml:trace>
  <inkml:trace contextRef="#ctx0" brushRef="#br0" timeOffset="67491.8204">31593 7651 376 0,'-6'7'269'0,"-1"-1"-42"0,7-6-34 16,-8 7-14-16,8-7-4 0,-6 8-5 0,6-8 6 15,0 0-12-15,0 0-9 0,-4 7-17 0,4-7-13 16,0 0-14-16,0 0-12 0,0 0-4 0,0 0-17 0,18 10-10 16,-18-10-10-16,25 0-21 0,-6-2-18 15,-1 2-21-15,1-3-24 0,12 1-21 0,-7-1-26 0,9 2-29 16,-4-3-22-16,2-2-44 0,-8 1-149 15,5 1-377-15,-2-2 106 0</inkml:trace>
  <inkml:trace contextRef="#ctx0" brushRef="#br0" timeOffset="67733.8248">32347 7478 553 0,'0'0'304'0,"0"0"-42"16,-21 1-37-16,21-1-21 0,0 0-12 0,0 0-26 15,0 0-17-15,0 0-14 0,0 0-14 0,0 0-13 16,0 0-13-16,0 0-9 0,0 0-11 0,0 0-7 0,0 0-9 16,0 0-18-16,0 0-21 0,0 0-22 15,0 0-24-15,45 2-30 0,-28-2-33 0,-1-2-42 16,1 4-50-16,-1-4-137 0,2 1-379 0,-3-2 107 0</inkml:trace>
  <inkml:trace contextRef="#ctx0" brushRef="#br0" timeOffset="68245.8218">32713 7402 282 0,'7'-4'230'0,"-1"-2"-32"0,2 3-12 0,5-5-4 0,1 1-4 16,1-3-6-16,-3 0-9 0,1 1 1 15,-1-1-6-15,0-1-7 0,1 0-13 0,-3-3-5 0,0 4-10 16,0-3 1-16,0 2-2 0,-2-4-6 0,1 1-10 16,-1 2-5-16,0-2-16 0,-2-1-1 0,3-1-1 15,-5 2-1-15,2-2-1 0,-2 1 4 0,2-1 3 16,-4 4-12-16,3-4 5 0,-1 3 11 0,-2 3-6 15,0 0 0-15,-2 1 1 0,2 3-5 0,-2 6-3 0,4-10-2 16,-4 10-10-16,2-8-2 0,-2 8-10 0,0 0-3 16,2-9-3-16,-2 9-11 0,0 0 1 0,0-7-3 15,0 7 1-15,0 0 0 0,0 0 5 0,0 0 1 16,0 0-1-16,0 0-3 0,0 0-4 0,0 0-3 16,0 0 0-16,-6 25-3 0,2-18 0 0,0 10-2 15,0-4-5-15,-1 3 5 0,-1 1 1 0,0-2-3 16,0 4-6-16,2-2 5 0,-7 10-4 0,3-1-3 15,0 3 0-15,-1-4-1 0,3-4-2 0,2 0-4 16,-4 5 1-16,2-7 0 0,1-1-3 0,-2 8 5 0,1-3-5 16,0-6-2-16,4 0 0 0,-2-2 1 15,-3 2-4-15,3-1-1 0,-4 1 2 0,2 0-3 0,0-2-1 16,-1 4-8-16,-1-3-10 0,0-3-8 0,0 6-15 16,-5 4-13-16,3-5-22 0,2 2-21 0,1-5-19 15,-1-1-10-15,4-2-18 0,-1 0-12 0,-1-3-16 16,2 1-25-16,-1-1-22 0,1-3-22 0,0 2-29 15,2-2-213-15,2-6-580 0,-2 11 159 0</inkml:trace>
  <inkml:trace contextRef="#ctx0" brushRef="#br0" timeOffset="68483.8226">33014 7749 619 0,'0'0'377'0,"2"4"-65"0,-2-4-41 0,0 0-34 16,0 0-33-16,0 0-17 0,4 5-16 0,-4-5-16 16,0 0-21-16,0 0-17 0,0 0-12 0,0 0-34 15,0 0-35-15,0 0-46 0,0 0-59 0,0 0-67 16,4 6-240-16,-4-6-447 0,0 0 124 0</inkml:trace>
  <inkml:trace contextRef="#ctx0" brushRef="#br0" timeOffset="74681.8198">2821 8715 327 0,'0'0'264'0,"0"0"-30"0,0 0-22 16,0 0-17-16,-6-4-13 0,6 4-12 0,0 0-9 15,0 0-8-15,0 0-10 0,0 0-6 0,0 0-17 16,0 0-12-16,0 0-6 0,16 29-6 0,-7-16-8 16,1 1-7-16,4 9-10 0,3 3-3 0,-3 1-6 0,2-1-6 15,5 1-5-15,-3 4-7 0,1-1-4 0,-1-4-3 16,-1 9-7-16,6-4 1 0,-5 1-5 15,2 0-1-15,-1-1-3 0,1 0-5 0,-3 0-8 0,-1-2-10 16,-1 0-14-16,1-3-13 0,-1 0-10 0,-1-8-17 16,-6-3-11-16,0-2-20 0,0-2-15 0,-2-3-9 15,1-1-14-15,-1-1-21 0,-6-6-26 0,10 7-153 16,-10-7-387-16,0 0 110 0</inkml:trace>
  <inkml:trace contextRef="#ctx0" brushRef="#br0" timeOffset="74981.8237">3170 8789 444 0,'-2'-9'243'15,"2"9"-34"-15,0 0-17 0,0 0-13 0,2-10-12 0,-2 10-15 16,0 0-12-16,0 0-7 0,0 0-8 15,0 0 0-15,0 0-9 0,0 0-11 0,0 0-12 16,-8 27-1-16,2-10-9 0,-4 12-3 0,-1 0-6 0,1 5-7 16,-2-1 1-16,-3 0-5 0,3 3 1 0,-3 0-10 15,-1 1-1-15,0-2-5 0,2 2-7 0,-5-1-4 16,5-2-9-16,-3-2 1 0,0-3-10 0,5 1-6 16,-2-5-13-16,3-2-15 0,3-8-21 0,3-4-24 15,1 0-26-15,-3-1-28 0,5-4-33 0,0 0-23 16,2-6-195-16,0 0-436 0,0 0 122 0</inkml:trace>
  <inkml:trace contextRef="#ctx0" brushRef="#br0" timeOffset="75471.8199">3419 8499 477 0,'0'-10'232'0,"0"3"-40"16,2-1-21-16,-2 8-9 0,0-14-10 0,2 10-16 15,-2 4-8-15,4-12-12 0,-4 12-11 0,4-8-10 16,-4 8-14-16,8-6-10 0,-8 6-8 0,0 0-4 16,13 0-7-16,-13 0-4 0,0 0-6 0,18 11-3 15,-9 1-2-15,-5 0-3 0,2 3 0 0,-1 2 2 16,1 10-2-16,-2 1 4 0,-6-1-6 0,0 3 2 15,0-2-4-15,-2 0 2 0,-1 2-3 0,-3-1-4 16,1-2 0-16,-1 0-4 0,-2-2-1 0,2-6-1 16,-3-2-4-16,3-4 0 0,0-1 0 0,-1-2-5 15,3-1-1-15,0-2 5 0,0-1-4 0,6-6 3 0,-8 7-7 16,8-7 2-16,0 0 0 0,-15 3-2 0,15-3 0 16,0 0-4-16,0 0 5 0,0 0 0 0,-14-17-4 15,14 17 0-15,0-15-1 0,2 7 0 0,-2 8 0 16,8-13-2-16,-4 4 3 0,2 4 1 0,0-1-4 15,7-5 0-15,-3 5-3 0,1 1 7 0,1 1-5 16,-4 0-1-16,-8 4 1 0,25-4-2 0,-6 4 3 16,-6 0 0-16,4 0-5 0,-5 2 8 0,3 4 2 15,-1-4-2-15,0 3-5 0,1 3 2 0,-1-1-2 0,-3-1 1 16,1 3-1-16,-1-1-9 0,-2 0-20 0,-1-6-19 16,2 5-11-16,3 1-28 0,-5 1-20 0,2-1-27 15,-1-2-48-15,-3-3-136 0,-6-3-382 0,14 10 107 16</inkml:trace>
  <inkml:trace contextRef="#ctx0" brushRef="#br0" timeOffset="75700.8195">3965 9086 442 0,'4'8'253'0,"-4"-8"-23"0,4 7-16 0,-4-7-16 16,0 0-14-16,4 8-8 0,-4-8-3 0,0 0-21 15,6 5-8-15,-6-5-13 0,0 0-13 0,19 4-19 16,-19-4-8-16,18-2-9 0,-18 2-8 0,36-5-16 16,-19 1-14-16,4 0-9 0,8-2-21 0,-6-1-16 15,6-1-12-15,4-1-7 0,-3 1-14 0,1 1-23 0,0-2-17 16,-2 2-14-16,-5 1-22 0,-6 3-25 0,1-1-181 16,-7 0-378-16,-12 4 107 0</inkml:trace>
  <inkml:trace contextRef="#ctx0" brushRef="#br0" timeOffset="75965.8202">4127 8736 429 0,'0'0'265'0,"0"0"-43"0,0 0-23 15,0 0-9-15,0 0-15 0,0 0-8 0,-17 17-11 0,15-7-9 16,-2 7-9-16,2 2-9 0,0 6-17 0,-2 6-9 16,2 3-11-16,-2-1-13 0,4 4-7 0,0-2-9 15,-2 4-5-15,0-3-7 0,2 0-4 0,2 1-13 16,0-2-20-16,2 3-14 0,-2-6-19 0,4-1-20 0,0-4-22 16,-2 0-26-16,3-6-31 0,-1-5-40 15,2-4-171-15,-2-3-393 0,3-2 108 0</inkml:trace>
  <inkml:trace contextRef="#ctx0" brushRef="#br0" timeOffset="76595.8209">4780 8446 349 0,'3'-10'281'0,"-3"10"-52"0,0 0-31 0,0 0-27 16,0 0-15-16,0 0-5 0,0 0-2 0,0 0-6 16,-3 32-13-16,3-13-10 0,-6 9-11 0,2 2-8 15,0 2-10-15,0 0-9 0,0 2-11 0,0 1-6 16,-3-3-5-16,1 2-4 0,2-2-7 0,-2-5-6 16,0 3-3-16,2-3-8 0,-1-6-1 0,1-2-5 15,0-4-1-15,0-5-6 0,2 1-1 0,0-1-8 16,0-3-9-16,2-7-5 0,-2 11-2 0,2-11-7 15,0 0-6-15,0 10-7 0,0-10 0 0,0 0 1 0,0 0 1 16,0 0-1-16,0 0-4 0,33-15 6 0,-19 5-4 16,1 0-1-16,1 1-2 0,1-1 0 0,9-4 0 15,1 2 3-15,-1-1-1 0,-5 1 1 0,-2 5 8 16,-3 0 0-16,1 0 2 0,-2 3-4 0,0 0 5 16,-3-1-2-16,-1 3 5 0,-11 2 2 0,18-5 1 15,-18 5-8-15,15-2 11 0,-15 2 6 0,14-4-5 16,-14 4 2-16,0 0 8 0,15-6 3 0,-15 6 2 15,6-3 7-15,-6 3-6 0,8-6 3 0,-2 2 0 16,-6 4-4-16,9-13 1 0,-6 5 5 0,1 2 1 0,0-2-3 16,-2 1 1-16,0-1 1 0,0-1 4 0,2-4 5 15,-2-1 3-15,0 1 0 0,-2-1 5 0,-4 0 2 16,4 2 2-16,-2 2 3 0,0-1 6 0,0 1 2 16,0 3 6-16,0-1 0 0,0 1 4 0,2 7-8 15,-4-13-3-15,2 9-4 0,2 4-4 0,-3-8-2 16,3 8-11-16,0 0 3 0,0 0-6 0,0 0 0 15,0 0-4-15,0 0-4 0,0 0 3 0,-13 29-2 16,11-12-3-16,0 0 0 0,2 15-3 0,-4 2-3 0,2 1 5 16,0 2-5-16,-2 0 2 0,2 1-1 15,-1 0-7-15,-1 1 3 0,0 0 0 0,4-5-14 0,-2 5-11 16,2-2-14-16,-2-4-19 0,4-1-16 0,0-3-20 16,0 4-15-16,4-12-20 0,-1 0-30 0,1-9-15 15,0 0-39-15,0-3-116 0,2-4-388 0,0-1 110 16</inkml:trace>
  <inkml:trace contextRef="#ctx0" brushRef="#br0" timeOffset="76858.8208">5520 8656 246 0,'0'-7'346'0,"0"7"-69"16,0 0-49-16,4-12-25 0,-4 12-23 0,0 0-16 15,0 0-7-15,7-4-1 0,-7 4-5 0,0 0-5 16,0 0-17-16,27 16-12 0,-14-1-9 0,-1-5-12 16,9 16-13-16,-5-6-4 0,-1 4-11 0,-1 2-9 15,3 1-6-15,-4-2-4 0,4 1-4 0,-1 3-7 16,-3-3-3-16,-1 3-6 0,0-2-11 0,1 0-18 0,-1-1-9 16,-1-5-14-16,-1-5-2 0,-2 0-25 0,0-6-23 15,0 3-29-15,0 0-18 0,-2-3-21 0,0-2-34 16,1-3-166-16,-7-5-408 0,8 9 115 0</inkml:trace>
  <inkml:trace contextRef="#ctx0" brushRef="#br0" timeOffset="77127.8215">5943 8647 255 0,'0'0'319'0,"2"-10"-52"0,-2 10-35 0,0 0-22 15,0 0-11-15,0 0-9 0,-2-11-11 0,2 11-11 16,0 0-12-16,0 0-8 0,0 0-13 0,0 0-12 16,0 0-15-16,-27 25-9 0,17-10-11 0,-9 12-6 15,0-3-1-15,1 5-8 0,-3 1-2 0,1-3-6 16,0 3-3-16,-5-1-8 0,2 1-7 0,2 0 1 16,-1-1-16-16,-3 1-1 0,5-1-7 0,-3-3-12 0,5 1-10 15,-1-5-12-15,1 0-18 0,5-5-19 0,3-5-21 16,2-1-20-16,-1-3-29 0,3-1-24 15,6-7-24-15,-4 10-47 0,4-10-149 0,0 0-432 0,0 0 120 16</inkml:trace>
  <inkml:trace contextRef="#ctx0" brushRef="#br0" timeOffset="77386.8206">6285 8772 228 0,'0'0'336'0,"0"0"-59"16,12 1-22-16,-12-1-6 0,0 0-7 0,0 0-1 15,0 0-5-15,19 5-12 0,-19-5-11 0,0 0-14 16,17 2-22-16,-17-2-17 0,18-2-17 0,-18 2-17 16,27 0-16-16,-8 0-7 0,-4-2-13 0,4-1-9 15,2 3-23-15,-5 0-25 0,3 0-23 0,-3-1-16 0,-16 1-28 16,35 4-20-16,-19-4-22 0,5-3-17 15,-1 3-18-15,-1-1-28 0,-19 1-31 0,50-4-34 0,-30 3-189 16,0-3-470-16,1 2 131 0</inkml:trace>
  <inkml:trace contextRef="#ctx0" brushRef="#br0" timeOffset="77685.8227">7103 8243 450 0,'-2'-12'320'0,"-2"-2"-38"0,-2 7-25 0,4 1-13 15,2 6 3-15,0 0-10 0,-5-17-2 0,5 17 8 16,0 0-20-16,0 0-13 0,-4-10-11 0,4 10-24 16,0 0-19-16,-2-7-21 0,2 7-13 0,0 0-10 15,0 0-6-15,0 0 6 0,0 0-5 0,0 0-3 16,-2 32-9-16,2-1-8 0,-2 1-11 0,4 4-6 15,-2 0-10-15,2 5-2 0,0-2-7 0,0-3-7 16,-4 19-7-16,6-11-7 0,1-6-16 0,-1 0-16 0,0-2-34 16,0 0-25-16,4 3-24 0,-4-2-25 15,5-2-34-15,-4 2-29 0,-3 0-35 0,2-2-30 0,0-2-40 16,-2 2-208-16,2-9-583 0,-6 0 160 0</inkml:trace>
  <inkml:trace contextRef="#ctx0" brushRef="#br0" timeOffset="78457.8207">2683 10094 260 0,'-4'-8'220'0,"4"8"-32"0,0 0-14 0,-2-7-5 16,2 7-5-16,0 0-3 0,0 0-6 0,2-10-11 16,-2 10-7-16,0 0-9 0,13-8-6 0,-9 3-4 15,-4 5-7-15,16-8-2 0,-7 3-3 0,7-1-9 0,1 0-2 16,-2-1-5-16,16-3-1 0,0 2-3 0,0-1-8 16,2 3-3-16,-1-3-4 0,6 1-7 0,-3 1 5 15,0 0-8-15,5 0 0 0,22-2-8 0,-12 1 6 16,13-2-5-16,3 1-1 0,1-1-3 0,8-1-11 15,0 0 6-15,63-10-11 0,-45 7-4 0,-18 5 2 16,8-2-4-16,65-9-4 0,-6 7-5 0,-48 3-8 16,-12 1 14-16,72-4-3 0,-11-5-5 0,1 4 1 15,-6 6-8-15,-39 0 2 0,47-1 0 0,-44 1-5 16,-24 7 7-16,72-5-8 0,-9 0 2 0,-37 1 4 0,37 3-4 16,-42-1-6-16,40-6 4 0,-41 2 8 15,-15-3 1-15,61-7-15 0,-44 5 2 0,-21 0 0 16,60-14 3-16,-47 9-6 0,-15 2 10 0,0 0-1 0,1-4-20 15,1 0-8-15,0 1-8 0,-4 1 6 0,-2 2-8 16,-7 0-12-16,-5 0-5 0,-13 5-10 0,-11 2-5 16,-4 1-13-16,-9 1-7 0,-1 0-7 0,-5 3-1 15,-3-3-2-15,-3 4-5 0,-1-1-6 0,-11 3-2 16,0 0-7-16,0 0-9 0,0 0-8 0,0 0-11 0,0 0-16 16,0 0-40-16,-21 22-104 0,-8-11-360 15,-5 3 102-15</inkml:trace>
  <inkml:trace contextRef="#ctx0" brushRef="#br0" timeOffset="79095.8257">3221 10519 429 0,'0'0'243'0,"0"0"-27"0,0 0-12 0,0 0-19 15,0 0-18-15,0 0-15 0,0 0-7 0,0 0 5 16,-16 12-4-16,16-12-12 0,6 15-16 0,2-3-6 15,0 5-12-15,7 9-4 0,1 1-6 0,3 2-12 0,0-1-3 16,1-1-8-16,-1 4-8 0,5-1-9 0,0 2-3 16,1-3-3-16,0-1-7 0,-4 0-4 0,-1-3-5 15,6 2-9-15,1-4-9 0,-6 1-13 0,6-1-14 16,-7-3-14-16,5-1-17 0,-9-5-24 0,0-1-8 16,-1-3-14-16,-3-2-16 0,1-4-13 0,-3 3-26 15,0-4-39-15,-10-3-122 0,15 4-368 0,-15-4 104 16</inkml:trace>
  <inkml:trace contextRef="#ctx0" brushRef="#br0" timeOffset="79433.8213">3622 10548 282 0,'0'0'233'0,"0"-8"-37"16,0 8-16-16,0 0-16 0,2-9-9 0,-2 9-7 16,0 0-15-16,2-6-8 0,-2 6-15 15,0 0-3-15,0 0-4 0,0 0 4 0,0 0-1 0,0 0-1 16,0 0-4-16,0 0-8 0,0 0-3 0,-4 38-3 16,0-22-3-16,-2 10-8 0,-4 4-3 0,1-1-5 15,-1 1-1-15,-2-1-3 0,-3 3-9 0,1-5 2 16,-1 3-8-16,1-3-6 0,-3 3-3 0,2-2-5 15,-2-4 4-15,7-2-11 0,-5 2-6 0,5-5-15 16,0-4-11-16,1-2-10 0,1-2-14 0,2 1-11 16,0-1-18-16,-1-1-16 0,1-1-14 0,2-1-18 0,0-1-22 15,4-7-22-15,-6 14-15 0,0-10-35 0,6-4-119 16,-7 10-383-16,7-10 109 0</inkml:trace>
  <inkml:trace contextRef="#ctx0" brushRef="#br0" timeOffset="79967.8199">4115 10767 231 0,'0'0'317'16,"0"0"-57"-16,0 0-34 0,2 6-21 0,-2-6-12 15,0 0-16-15,0 0-1 0,0 0-12 0,0 0-11 0,0 0-14 16,0 0-17-16,0 0-9 0,0 0-12 0,0 0-9 16,0 0-6-16,0 0-6 0,0 0-3 15,0 0-6-15,0 0-5 0,0 0-3 0,10 5-8 0,-10-5-5 16,0 0-1-16,0 0-8 0,19-2-3 0,-19 2 1 15,0 0 0-15,22 0-1 0,-22 0-4 0,17 0-4 16,-17 0-1-16,27 0 0 0,-12 0-10 0,0-3 0 16,-15 3 3-16,31-4-5 0,-21 3-4 0,9 1 1 15,-5-4-4-15,5 1 1 0,-3 1-1 0,0 0 2 16,2-3-4-16,-1 2 3 0,0 1-5 0,-3 1 0 16,-2-3 9-16,-12 4-12 0,21-2 1 0,-21 2-4 0,19-4 2 15,-19 4 5-15,14-1-3 0,-14 1 0 0,14-3 2 16,-14 3-3-16,0 0-3 0,18-3 0 0,-18 3 3 15,0 0-4-15,13-2 11 0,-13 2-7 0,0 0-2 16,0 0-4-16,0 0 11 0,14-2-7 0,-14 2 2 16,0 0-7-16,0 0 0 0,0 0-4 0,0 0-14 15,15-2-3-15,-15 2-5 0,0 0-2 0,0 0-6 16,0 0-8-16,0 0-14 0,0 0-20 0,0 0-9 0,0 0-19 16,0 0-13-16,0 0-9 0,0 0-23 15,0 0-27-15,0 0-185 0,0 0-434 0,0 0 122 16</inkml:trace>
  <inkml:trace contextRef="#ctx0" brushRef="#br0" timeOffset="80389.8233">4363 10446 277 0,'0'0'255'0,"0"0"-36"15,0 0-17-15,0 0-16 0,0 0-11 0,0 0-22 16,0 0-7-16,0 0-15 0,0 0-18 0,0 0-9 16,0 0-10-16,0 0-4 0,0 0 2 0,0 0 0 15,0 0-5-15,0 0-9 0,0 0-7 0,10 40-6 16,-6-21-11-16,2 7-4 0,1-1-1 0,-1 4-7 16,0-4 0-16,-2 3-5 0,0-2 0 0,0-1-2 15,1 0-3-15,-1-3-2 0,-2-1-5 0,0-5-4 16,4 1-7-16,-2 0-15 0,0-2-14 0,0 2-16 15,1-5-19-15,-1 1-22 0,2-2-17 0,-4-1-35 16,2-3-29-16,0-2-191 0,-4-5-412 0,9 12 117 0</inkml:trace>
  <inkml:trace contextRef="#ctx0" brushRef="#br0" timeOffset="81065.8204">4823 10539 344 0,'0'0'272'16,"0"0"-54"-16,-6-17-23 0,6 9-33 0,-2 1-7 16,2 7-5-16,4-14-4 0,-2 4-7 0,0 3-15 0,2-1-11 15,4-5-14-15,1 0-9 0,-1 1-8 0,4 2-11 16,-1 3-8-16,3-1-7 0,1 1-6 0,-3 5-7 16,-2 2-2-16,-10 0-4 0,20 0-4 0,-20 0-1 15,16 5-6-15,1 5 0 0,-7-1-1 0,1 3-5 16,-1 2 0-16,-4-1 2 0,3 4 0 0,-1 9 8 15,-4-4 1-15,-2-6-3 0,-2 2 4 0,-2 1-2 16,0-2 6-16,-4 10-2 0,2-6-2 0,-3-5 1 16,3-2-2-16,-2 3-3 0,2-5-4 0,-2-1 3 15,1-4-5-15,1 3-2 0,0-7 0 0,4-3-2 0,-6 11 4 16,4-5-11-16,2-6 5 0,0 0-4 0,-6 10-1 16,6-10-6-16,0 0-6 0,0 0-11 0,0 0-1 15,0 0-4-15,0 0 3 0,0 0-1 0,0 0-1 16,0 0 1-16,0 0-1 0,0 0-1 0,0 0-1 15,33-12 1-15,-33 12 1 0,21-4-1 0,-13 3 2 16,-8 1 2-16,27-2 2 0,-13 2 1 0,2 3 1 16,-4 0 0-16,3 0 4 0,-5 0-2 0,4 4 1 15,-3 1 2-15,-1-4 2 0,-2 3 2 0,-1 1 9 0,-1-1 1 16,0 1 8-16,-2-1 2 0,0 1 1 0,-2 0 8 16,0 2 5-16,-2-10 3 0,2 17 5 0,-2-8-1 15,0 0 1-15,-2 7 5 0,0-4 4 0,-2-3-3 16,-2 4-3-16,-2 0 0 0,-1 1-4 0,1-5-3 15,-2 1-17-15,-1 1 8 0,-1 0-6 0,0-1-4 16,-5-1 4-16,4 0-12 0,-4-3-9 0,3 1-10 16,-1-3-14-16,-1-1-11 0,-1 1-11 0,0-1-19 15,1-2-19-15,-1-1-15 0,17 0-23 0,-23-4-21 16,12 0-28-16,3-1-31 0,-2-7-192 0,-1 2-469 0,7-3 129 16</inkml:trace>
  <inkml:trace contextRef="#ctx0" brushRef="#br0" timeOffset="81381.8198">5210 10183 233 0,'0'0'283'16,"0"0"-53"-16,0 0-29 0,0 0-28 15,0 0-12-15,0 0-2 0,0 0-1 0,0 0-6 0,38 15-8 16,-22-6-13-16,9 10-13 0,-2 1-8 0,2 4-10 16,4 3-5-16,-5 0-8 0,0 2-8 0,1 4-6 15,8 16-5-15,-10-8-3 0,6 10 1 0,-3 2 2 16,-3 3-8-16,-11-11-7 0,2 10-6 0,5-1-1 16,-13 4-8-16,-6-14-6 0,-2-6-4 0,-2 21-17 0,0-18-6 15,-8 15-9-15,-1-20-15 0,1-4-8 0,-5 3-14 16,-4 1-18-16,4-4-16 0,-10 0-18 15,-16 14-21-15,3-2-24 0,2-16-35 0,-14 7-166 0,-1-5-406 16,-8-2 114-16</inkml:trace>
  <inkml:trace contextRef="#ctx0" brushRef="#br0" timeOffset="81825.8192">3236 10183 219 0,'-9'-7'234'0,"1"3"-31"16,8 4-30-16,-19-6-10 0,19 6-16 0,-13 0-9 16,13 0-6-16,0 0-12 0,-21 6-8 0,21-6-7 15,-14 7 0-15,8-1-14 0,-5 7 4 0,1 1-3 16,-9 16-5-16,1 1-6 0,1 5-1 0,-5 21-1 0,0 2-3 15,3 4-5-15,7 2-2 0,-1 6-5 0,3 3-8 16,-5 47-8-16,5-36-1 0,10-20-3 0,4 5-3 16,-4 3-7-16,11 54-2 0,-1-51-5 0,-2-15-8 15,5-2-21-15,1-3-14 0,7-3-20 0,-3-11-22 16,0-6-23-16,5-1-29 0,16 8-32 0,-4-14-59 16,-2-8-126-16,3-8-388 0,6-4 109 0</inkml:trace>
  <inkml:trace contextRef="#ctx0" brushRef="#br0" timeOffset="82295.8232">5811 10056 317 0,'0'0'233'16,"0"0"-21"-16,0 0-8 0,0 0-1 0,5 18-7 15,-5-18-10-15,-9 12-13 0,5-4-11 0,-2 5-6 16,-2 2-8-16,1 3-6 0,1 8-5 0,-2 2-11 16,2 2-1-16,2-1-14 0,-5 0-12 0,9 5-5 15,-2 2-5-15,2-2-8 0,4 3-11 0,-1 2-4 16,3 1-6-16,10 14-4 0,1-11-8 0,-5-7-6 15,4 1-5-15,2-1-9 0,11 15-14 0,0-2-11 0,-4-12-14 16,-2-3-21-16,-1-3-19 0,2 1-22 0,1-2-17 16,2-1-19-16,0-2-20 0,-2-1-30 15,3-5-40-15,1-4-174 0,-7-4-446 0,1-1 125 0</inkml:trace>
  <inkml:trace contextRef="#ctx0" brushRef="#br0" timeOffset="82574.8199">6345 10457 376 0,'0'0'277'0,"10"-2"-43"0,-10 2-19 0,0 0-17 16,0 0-13-16,29 7-12 0,-13 3-15 0,0-3-15 15,3 0-5-15,-2 2-9 0,11 8-9 0,1 0-10 16,0 2-14-16,-1-2-12 0,3 4-5 0,-2-2-9 0,0 2-11 16,0-4-13-16,1 2-9 0,3 1-17 15,-4-1-22-15,0-1-20 0,-2-2-23 0,-5-4-22 0,-4 0-17 16,1-7-30-16,-2 2-33 0,-1-2-38 0,-3-3-119 16,-3 2-364-16,-10-4 104 0</inkml:trace>
  <inkml:trace contextRef="#ctx0" brushRef="#br0" timeOffset="82819.8216">6784 10289 489 0,'0'0'312'0,"0"0"-51"0,-10-4-34 15,10 4-21-15,0 0-20 0,0 0 1 0,0 0-8 16,-16 12-3-16,14-2-15 0,-3 7-13 0,-3 7-11 15,2 5-19-15,-2 5-9 0,1 2-11 0,-3 2-10 16,-6 19-11-16,8-14-8 0,0-7-17 0,0 3-7 0,0-5-15 16,-3 4-10-16,3-2-9 0,-2-1-17 15,1-2-15-15,3-1-21 0,-4-6-27 0,6-3-26 16,-3-4-30-16,3-6-31 0,0-2-46 0,2-4-158 0,2-7-428 16,-2 9 120-16</inkml:trace>
  <inkml:trace contextRef="#ctx0" brushRef="#br0" timeOffset="83031.821">7055 10542 559 0,'15'-3'361'0,"-15"3"-60"0,14-6-40 16,-14 6-36-16,15-4-22 0,-15 4-11 0,18-5-14 0,-2-1-15 15,1 0-15-15,1 1-22 0,3 0-7 0,8-4-13 16,2-1-12-16,-1-1-25 0,3 1-21 0,0 1-18 15,2 0-25-15,-2-3-23 0,1 3-27 0,-1 0-21 16,-4-4-24-16,4 6-19 0,-5-2-25 0,-5 1-25 16,-4 0-34-16,-5-1-124 0,-3 6-378 0,-1-2 104 15</inkml:trace>
  <inkml:trace contextRef="#ctx0" brushRef="#br0" timeOffset="83272.8188">7339 10096 509 0,'0'0'298'0,"0"0"-45"0,0 0-30 0,0 0-11 0,-13 11-5 16,13-11-2-16,-2 17-13 0,0-8-8 0,2 7-12 16,0 11-12-16,4 1-15 0,-4 1-21 15,7 5-16-15,-1-4-13 0,2 4-16 0,0 1-15 0,3-3-13 16,-1 2-25-16,-2 1-21 0,3-2-13 0,1-2-25 15,-1 1-18-15,4-5-20 0,-1 1-23 0,3-4-22 16,-1-2-26-16,1-4-30 0,-5-6-181 0,1-3-421 16,-3-2 118-16</inkml:trace>
  <inkml:trace contextRef="#ctx0" brushRef="#br0" timeOffset="83547.8229">7893 10144 403 0,'0'0'295'0,"0"0"-51"0,0 0-34 0,0 0-24 16,-2-11-19-16,2 11-9 0,0 0-4 0,0 0-1 0,0 0 6 16,0 0-4-16,0 0-1 0,0 0-15 15,0 0-10-15,0 0-13 0,19 31-17 0,-11-16-9 16,2 10-8-16,-4 2-8 0,1 1-12 0,-1 2-4 0,0-1-4 15,0-2-9-15,-2 5-12 0,0-3-9 0,1 1-18 16,-1 2-11-16,2-5-16 0,0 0-20 0,-4-7-17 16,2 1-25-16,-2-5-13 0,2-3-27 0,0 2-32 15,2-4-35-15,-4-3-170 0,0-1-431 0,-2-7 120 16</inkml:trace>
  <inkml:trace contextRef="#ctx0" brushRef="#br0" timeOffset="83915.8232">7945 9747 447 0,'0'0'299'0,"0"0"-61"0,-6-7-36 0,6 7-23 15,0 0-20-15,0 0-3 0,0 0-3 0,0 0-1 16,0 0 3-16,0 0-8 0,0 0-8 0,33 20-9 16,-19-9-9-16,0 0-13 0,6 8-8 0,7 4-3 15,-4 2-3-15,2 2-1 0,-1-1 4 0,0 6-5 16,1 1 6-16,2-3-8 0,-6 4-9 0,10 17-1 16,-7 0-8-16,-2-10-4 0,-9-5-1 0,-1 0-10 15,0 0-6-15,3 21-9 0,-9-13 2 0,4-5-8 0,1 18 2 16,-7-17-13-16,0-4-10 0,0-1-3 15,-4 1-18-15,-2-5-13 0,2 1-8 0,-2-6-12 16,-4 5-11-16,2-10-12 0,-2-2-18 0,1-2-18 0,1-2-22 16,-2 1-27-16,0-1-36 0,-2 0-31 0,-3-2-220 15,1-5-518-15,0 4 144 0</inkml:trace>
  <inkml:trace contextRef="#ctx0" brushRef="#br0" timeOffset="84617.8239">8861 8974 523 0,'0'0'311'0,"0"0"-33"0,0 0-26 16,-19 0-11-16,19 0-15 0,0 0-12 0,0 0-11 0,0 0-25 16,0 0-13-16,0 0-14 0,0 0-11 15,0 0-1-15,0 0-12 0,-6 5-4 0,6-5-14 0,0 0-4 16,15 11-12-16,-1-1-9 0,-1-3-10 0,6 0-1 16,0 1-25-16,10 1 9 0,6 0-16 0,-2-1-14 15,1-5-24-15,5-1-21 0,-1-2-29 0,4-2-24 16,1-1-40-16,21-9-36 0,-15 5-64 0,-5-3-249 15,-5 1-551-15,20-8 151 0</inkml:trace>
  <inkml:trace contextRef="#ctx0" brushRef="#br0" timeOffset="85069.8215">10738 8552 436 0,'8'-7'313'15,"-2"-3"-61"-15,0 1-32 0,2-2-36 0,-2 0-15 0,0-4-16 16,4 0-19-16,5-10-9 0,1-3-9 15,-5 0-13-15,3 0-5 0,1 0-15 0,-1 1-6 0,-1-1-5 16,-1 0-11-16,-3 0-4 0,2-1-3 0,-3 2-2 16,-4-2 4-16,0 5-1 0,-4-1-1 0,2 4-3 0,2 3 8 15,-6 1 6-15,0 6 2 0,2 0 1 0,-2 1 2 16,2 10 4-16,-4-14-4 0,4 7-7 0,0 7-3 16,-2-9-3-16,2 9-2 0,0 0-8 0,-2-12-1 15,2 12 5-15,0 0-4 0,0 0 7 0,0 0 0 16,0 0 1-16,-12 33-10 0,9-5 3 0,1 5-12 15,2-1-5-15,0 6-6 0,0 0 5 0,2 23-5 16,1-4-7-16,-3-11 2 0,8 11-3 0,-10-10 2 0,2-9-12 16,0 20-16-16,0-16-15 0,0-3-24 15,4 1-17-15,-2-2-20 0,2 1-24 0,0-2-28 0,-2-1-34 16,2 0-32-16,1-2-63 0,-3-3-174 0,2-4-528 16,-2-5 146-16</inkml:trace>
  <inkml:trace contextRef="#ctx0" brushRef="#br0" timeOffset="85477.8196">10261 9138 399 0,'-6'-5'342'0,"0"0"-56"16,1 1-23-16,5 4-15 0,0 0-20 15,-12-6-8-15,12 6-19 0,0 0-10 0,0 0-12 0,-6-5-13 16,6 5-21-16,0 0-4 0,0 0-24 0,0 0-5 16,0 0-1-16,0 0-6 0,0 0 5 0,16-8-12 15,1 4 0-15,14 2-4 0,2 0-4 0,3 1-1 16,6 1-12-16,22-4-4 0,-14 2-3 0,19 0 2 15,6-1-4-15,2-3-13 0,2 0 3 0,65-4-9 16,-48 0 1-16,-15 3-9 0,61-8-3 0,-42 3-3 16,-20 1-11-16,68-7-3 0,-51 6-9 0,-21-5-14 0,62-14-8 15,-55 16-10-15,-14 1-5 0,0 2-16 0,-1 0-6 16,-1 1-15-16,-19 0-15 0,-17 4-16 0,3-1-14 16,-11 5-15-16,-3-1-12 0,-7 2-14 0,-13 2-9 15,14 0-12-15,-14 0-9 0,0 0-40 0,0 0-211 16,0 0-516-16,0 0 142 0</inkml:trace>
  <inkml:trace contextRef="#ctx0" brushRef="#br0" timeOffset="85871.82">10559 9491 608 0,'0'0'331'0,"-2"-9"-38"0,2 9-34 0,0-8-25 15,0 8-23-15,0 0-21 0,-2-7-15 0,2 7-21 16,0 0 2-16,0 0 2 0,0 0-10 0,0 0-8 0,0 0-17 16,27 21-11-16,-5-3-12 0,-2 4-5 15,3 4-15-15,2 1-5 0,-3-1-10 0,1 4-8 16,2 1-8-16,1 0-4 0,-1-2-14 0,-1 3-14 0,1-1-2 16,-2 0-13-16,-2-4-15 0,-5 0-13 15,2-1-12-15,0 4-14 0,1-6-10 0,-3 2-22 0,-5-8-15 16,-3-4-22-16,0-2-17 0,1-3-27 0,-3 0-33 15,-2-3-198-15,-4-6-473 0,8 7 130 0</inkml:trace>
  <inkml:trace contextRef="#ctx0" brushRef="#br0" timeOffset="86126.8206">11092 9576 358 0,'-6'-5'369'0,"6"5"-60"0,-10-7-44 0,10 7-25 16,-8-4-20-16,8 4-19 0,0 0-9 0,-15 0-10 16,15 0-14-16,0 0-16 0,-20 9-9 0,10 4-17 15,-4 0-5-15,-7 6-15 0,4 4-11 0,-3 1-7 16,3 4-15-16,-1-3-1 0,2 1-8 0,0 3-9 0,-3-1-2 16,2-1-8-16,-1 1-4 0,-1 1 1 0,1-3-19 15,3 3-4-15,-1-4-13 0,4-4-17 0,4-6-25 16,2 2-29-16,-5-5-26 0,3 1-38 0,0-4-40 15,4 0-52-15,-3-3-200 0,7-6-505 0,-6 6 139 16</inkml:trace>
  <inkml:trace contextRef="#ctx0" brushRef="#br0" timeOffset="86349.8207">11165 9782 485 0,'6'-4'379'0,"-6"4"-67"16,12-4-40-16,-12 4-35 0,13-3-34 0,-6-1-19 16,-7 4-11-16,27-6-9 0,-8 2-18 0,-1-3-18 15,13-3-13-15,0 1-11 0,1 3-11 0,1-4-9 16,5 1-19-16,1 2-17 0,-1-7-19 0,6 4-23 0,-5 0-26 16,2-1-26-16,-3 2-20 0,0-2-24 0,-1 1-29 15,-8 3-19-15,-5 2-49 0,-6-2-157 0,-1 0-411 16,-5 4 115-16</inkml:trace>
  <inkml:trace contextRef="#ctx0" brushRef="#br0" timeOffset="86604.8229">11613 9377 405 0,'0'0'375'0,"0"0"-67"0,-13-2-45 0,13 2-35 0,0 0-24 16,0 0-9-16,0 0-9 0,0 0-7 0,-14 10-4 16,10-3-9-16,1 7-10 0,-1 1-19 0,2 4-15 15,-2 10-10-15,2 1-9 0,4 2-15 0,0-3-8 16,0 4-6-16,2-2-17 0,-2 1-13 0,3-1-15 16,1 1-14-16,2-1-19 0,-2-5-18 0,3 1-22 0,-3-3-25 15,0-7-31-15,-2-1-37 0,1-2-39 0,1 0-252 16,3 0-511-16,-1-6 142 0</inkml:trace>
  <inkml:trace contextRef="#ctx0" brushRef="#br0" timeOffset="87631.8199">12228 9486 535 0,'0'0'293'0,"0"0"-34"15,0 0-31-15,0 0-9 0,-6 5-12 0,6-5-15 16,0 0-6-16,0 0-14 0,0 0-10 0,0 0-12 16,0 0-11-16,0 0-14 0,0 0-9 0,0 0-9 15,0 0-3-15,0 0-11 0,0 0-5 0,0 0-12 16,0 0-10-16,26-22 0 0,-13 10-11 0,1 2-8 16,3-3-3-16,-3-2-6 0,9-5 2 0,0 2-9 15,-8 1 2-15,0 4-6 0,-3 1 1 0,1-3-8 0,-3 3-1 16,0-1 4-16,-3 2-4 0,1-4 1 0,-4 6 7 15,0-3 1-15,-2 4 3 0,2 0-1 0,-4 8 10 16,2-15-5-16,0 9-2 0,-2 6-1 0,0-16 3 16,0 16 5-16,-2-13 6 0,2 13 2 0,-2-11 5 15,2 11 4-15,-2-7-5 0,2 7-1 0,0 0-5 16,-2-10-1-16,2 10-10 0,0 0 3 0,0 0-8 0,0 0-3 16,-2-11 6-16,2 11 3 0,0 0 1 15,0 0-1-15,0 0-1 0,0 0-1 0,-10 35 0 0,8-21-4 16,0 5 1-16,0-2 4 0,0 12-1 0,-1 0 2 15,1 3-1-15,2-1-1 0,-2 1 1 0,2 0-7 16,0 0-2-16,2 3 1 0,-2-1-3 0,2 0 4 16,-2-2-11-16,0 1 0 0,3 1-2 0,-6-3-2 15,8 1-1-15,-5-3-1 0,2 0 0 0,2 0-3 16,-4-8 1-16,2 0-4 0,-2-6-10 0,0 3-7 16,0-6-7-16,0 2-11 0,0-1-15 0,0-4-15 15,0-1-11-15,0-8-24 0,4 12-11 0,-4-12-17 0,2 12-10 16,-2-12-11-16,0 7-19 0,0-7-21 0,0 0-32 15,0 0-35-15,0 0-57 0,0 0-195 0,0 0-604 16,0 0 164-16</inkml:trace>
  <inkml:trace contextRef="#ctx0" brushRef="#br0" timeOffset="88281.8246">13373 8261 405 0,'0'0'326'16,"0"0"-58"-16,0 0-33 0,0 0-18 15,0 0-18-15,0 0-13 0,0 0-7 0,2 15-3 0,-2-15-12 16,-7 13-5-16,1 1-11 0,-2 1-11 0,-2-3-11 16,-5 12-2-16,1 3-5 0,-1-10-4 0,-3 6-13 15,-3-1-10-15,0 2-4 0,-3-4 1 0,0 1-6 16,-1 2-8-16,2 0-6 0,-2-5-6 0,2 0-6 16,2-1-2-16,4-4-2 0,1-1-4 0,1-5-6 0,1 3-3 15,5-3-7-15,-3 1 7 0,6-6-10 0,-2 2-1 16,8-4-5-16,-9 6-7 0,3-1 2 0,6-5-5 15,-8 4 5-15,8-4-4 0,0 0-3 0,-9 5 3 16,9-5 2-16,0 0-9 0,0 0 0 0,0 0 2 16,0 0 6-16,-5 5-5 0,5-5 1 0,0 0-1 15,0 0 1-15,0 0 4 0,0 0 2 0,0 0-2 0,0 0-3 16,20 5 3-16,-20-5 0 0,17 6-2 0,-9-2-3 16,2-2-4-16,7 3 2 0,1 2-2 15,-1-2 4-15,12 5-1 0,-8-5-6 0,8 7-2 0,-6-5-11 16,-4 0-11-16,-1 1-12 0,11 1-22 0,-7-2-18 15,-3 0-14-15,1-3-21 0,1 0-17 0,-2 0-17 16,1-1-19-16,-1 1-23 0,2-2-7 0,7 2-12 16,-6-4-29-16,-1 2-199 0,-4-2-517 0,-17 0 143 15</inkml:trace>
  <inkml:trace contextRef="#ctx0" brushRef="#br0" timeOffset="88535.8199">12959 9082 572 0,'-6'6'301'16,"6"-6"-59"-16,0 0-33 0,0 0-28 0,0 0-14 15,0 0-8-15,0 0-9 0,0 0-11 0,0 0-11 0,0 0-10 16,20 8-15-16,-20-8-10 0,27 1-12 0,-8 1-13 15,2-2-14-15,12 0-13 0,-1 2-18 0,-1-2-17 16,6 0-19-16,0-2-22 0,-3-1-31 0,6-3-24 16,-1 6-43-16,-2-4-50 0,-3-5-126 0,3 4-369 15,1-2 105-15</inkml:trace>
  <inkml:trace contextRef="#ctx0" brushRef="#br0" timeOffset="89032.8195">14200 8404 660 0,'0'0'375'0,"-11"-6"-60"16,11 6-50-16,-6-5-34 0,6 5-26 0,0 0-27 15,0 0-10-15,0 0-8 0,0 0-5 0,0 0 4 16,-20 17-15-16,15-8-11 0,1 8-19 0,-2 8-3 15,2 3-12-15,-2 1-4 0,0 3-22 0,-1 4-2 16,3-2-8-16,0 0-2 0,0 2-10 0,2-2 1 16,0 3-8-16,2-4-4 0,4 1-4 0,-4-2-2 15,4 2-3-15,2-3-8 0,-2-1-5 0,5-2 5 16,-1-8-5-16,4-4-13 0,-1 0 5 0,1-5-12 0,3-1-6 16,-1 2 0-16,1-5-4 0,3-1-2 0,0-5-5 15,2 2 1-15,13-7-5 0,1-2 0 0,-3-4 4 16,-1-2 0-16,1-1 1 0,-2-5 0 0,0-1 12 15,-5 1-8-15,-2-6 6 0,-1 2 3 0,-1-4-2 16,-5-2 4-16,4-2 1 0,-5 1 1 0,-4 0 5 16,1-3-4-16,-3-2-1 0,-4-1 2 0,0-2-1 15,-4 2 3-15,-2-3 8 0,-4-17-8 0,0 13 2 0,-3 9 3 16,1-2 1-16,0 2 10 0,-4-1-10 0,-5 2 7 16,0 4 3-16,1 1-4 0,1 0 4 15,0 12 2-15,2 0-9 0,1 2 1 0,0 3 1 0,-3 1-5 16,3 3-1-16,-1 4-3 0,1 0-1 0,12 2-13 15,-33 7-5-15,14 3-11 0,-7 9-17 0,0 9-19 16,-3 0-22-16,4 3-32 0,2 0-34 0,1 1-38 16,6 4-54-16,-3 0-203 0,7-2-535 0,-1-1 148 15</inkml:trace>
  <inkml:trace contextRef="#ctx0" brushRef="#br0" timeOffset="91197.8185">6339 10949 225 0,'0'0'166'16,"0"0"-22"-16,-8-2-8 0,8 2-7 0,0 0-13 16,0 0-5-16,-11-1-11 0,11 1-2 0,0 0-4 15,0 0-9-15,0 0-2 0,0 0-6 0,0 0-4 16,-12-4-6-16,12 4-1 0,0 0-7 0,0 0-6 15,0 0-2-15,0 0-6 0,0 0-6 0,0 0-1 16,0 0-3-16,0 0 4 0,0 0 4 0,0 0-5 16,0 0 0-16,0 0-8 0,0 0-1 0,0 0 1 0,0 0-6 15,0 0 5-15,0 0-2 0,25 20-6 0,-9-10 1 16,1-4-1-16,10 8 1 0,3-5-2 0,-6 0-3 16,5-1-2-16,2 1 4 0,2 1-5 0,4-3-2 15,0 3 1-15,0-3 1 0,1-1-4 0,2 2-2 16,-3-3-1-16,2 3-2 0,-1-4 2 0,2 1-1 15,-3-2-2-15,2 0 1 0,2-3-1 0,0 0 1 16,-2 0-1-16,1 0 1 0,0-5 0 0,-1 0-4 0,3 4 2 16,-4-3-4-16,1-2 1 0,0 2-4 15,1 1-2-15,-4-5 0 0,5 2-7 0,-6 1-1 16,1 0-5-16,-4-3 1 0,1 4-2 0,-2 0 1 0,-6 1-4 16,-5 1-2-16,-3-1 1 0,0-1 0 0,2 2 0 15,-3-1 2-15,1-1-3 0,-2 2 2 0,-5-2 2 16,0 2-4-16,-10 2-2 0,17-3 1 0,-9-1-5 15,-8 4-3-15,17-6 4 0,-10 2-11 0,-7 4-2 16,14-7 5-16,-8 1-7 0,-6 6 4 0,15-9-1 16,-11 4-1-16,-4 5 2 0,10-9-6 0,-5 3 6 15,-5 6-6-15,8-9-2 0,-8 9 9 0,6-8-7 0,-6 8-8 16,10-7-11-16,-5 1-10 0,-5 6-23 16,6-7-65-16,-6 7-193 0,10-8 57 0</inkml:trace>
  <inkml:trace contextRef="#ctx0" brushRef="#br0" timeOffset="92197.819">10774 10098 314 0,'0'0'202'0,"-6"-4"-23"0,6 4-13 16,0 0 0-16,0 0-11 0,0 0-17 0,0 0-12 0,0 0-8 15,0 0-2-15,0 0-6 0,0 0-6 0,0 0-2 16,0 0-7-16,0 0-8 0,0 0-7 15,29-5-10-15,-29 5-7 0,0 0-7 0,39 5-2 0,-22-3-7 16,-1 0-7-16,13 3 0 0,-7 3-2 0,-2-4-6 16,11 7-4-16,-6-6 0 0,-4 4-6 0,10 2 0 15,-1 2-3-15,3-1 0 0,-4 1-3 0,4-2-1 16,-1-1 0-16,-1 2-4 0,0 2-3 0,2-2-3 0,-2-1-5 16,3 2-5-16,-1-3 2 0,3 2 1 15,-1-3 1-15,3 2-3 0,3-7 1 0,3 2 0 16,19-4-1-16,-15 0-1 0,-5-4-4 0,18 2 1 0,-11-6-5 15,-9 2 2-15,-1-1-7 0,2-1 5 0,-1-2 1 16,0 0-8-16,0-1 0 0,0-1-5 0,-2 1 2 16,0-1 0-16,0-2 1 0,-2-3 2 0,0 1 3 15,2 0 2-15,0-3 5 0,-2 2 2 0,-2-2-6 16,-3-4-1-16,-1 4 0 0,0 2 2 0,0-2 2 16,-4 3 4-16,1-3-3 0,1 2 5 0,-6 5-1 15,-2-2-2-15,-5 0 6 0,1 6-3 0,-3-2 4 0,2 1-3 16,-6 3 0-16,0 0 4 0,-10 4-1 15,15-8 0-15,-9 5 2 0,-6 3-3 0,8-6 1 0,-8 6-1 16,0 0-6-16,13-7-3 0,-13 7-4 0,6-5-10 16,-6 5-2-16,0 0-5 0,0 0-6 0,8-5-1 15,-8 5-1-15,0 0-5 0,0 0 0 0,0 0-20 16,0 0-6-16,8-8-16 0,-8 8-29 0,0 0-119 16,0 0-280-16,0 0 81 0</inkml:trace>
  <inkml:trace contextRef="#ctx0" brushRef="#br0" timeOffset="98059.8199">9732 8385 369 0,'0'0'190'16,"0"0"-16"-16,0 0-12 0,-11 5-17 0,11-5-4 15,0 0-9-15,0 0-6 0,0 0-4 0,0 0-12 16,0 0 1-16,0 0 0 0,0 0-9 0,0 0-6 16,0 0-7-16,0 0-1 0,-8 0-15 0,8 0 1 15,0 0-3-15,0 0-6 0,0 0-5 0,0 0-2 16,0 0-6-16,0 0-8 0,0 0-5 0,0 0-2 16,0 0 0-16,0 0-6 0,0 0 5 0,0 0-7 0,32-17 2 15,-17 5 0-15,13-4-1 0,3-1 2 0,3-3-2 16,18-10-4-16,6-1 1 0,0-1-4 0,3-1-5 15,5-2 1-15,-1 0-5 0,4-2 9 0,54-28-8 16,-48 22-2-16,-13 8-2 0,0 2 0 0,-3-1 1 16,-1 1-3-16,1-2-4 0,-3 6-1 0,4 1-1 15,-7 0-1-15,-12 6 0 0,-10 6-6 0,3-5 3 16,-3 3 1-16,2 1-4 0,-4-2 0 0,-2 2 1 0,-3 0-3 16,1 0 5-16,0 0-1 0,-7 2-3 15,1 2 4-15,-5 0-2 0,-1 2 2 0,1 2-2 0,-1-3-1 16,-2 3-2-16,-1 1 0 0,-1-1-6 0,-1 4 1 15,0-2 0-15,-2 2-3 0,0 1-4 0,1-1-5 16,-7 5-4-16,12-8-9 0,-8 4-11 0,-4 4-5 16,6-5-8-16,-6 5-12 0,0 0 3 0,11-4-7 15,-11 4-8-15,0 0-17 0,0 0-16 0,0 0-36 16,0 0-158-16,0 0-370 0,0 0 104 0</inkml:trace>
  <inkml:trace contextRef="#ctx0" brushRef="#br0" timeOffset="98923.8203">9361 7635 396 0,'0'0'231'0,"-4"-7"-27"0,4 7-24 16,0 0-17-16,-2-8-12 0,2 8-22 0,0 0-5 16,0 0-17-16,0 0-13 0,0 0-12 0,0 0-4 15,0-9-7-15,0 9-4 0,0 0-6 0,0 0-8 16,27 3-3-16,-12 4-3 0,1 0-9 0,-1 1 0 16,10 7-4-16,-4-4-6 0,8 4 1 0,-4 2-5 0,2 4 1 15,0-1-5-15,-4-2-3 0,4 0 0 0,2 3 1 16,-2-5-5-16,2 0 1 0,-1 3-5 15,-1-2-2-15,2 0-5 0,-2-4 1 0,2-1-8 0,-7-6-1 16,-4 0-10-16,1-1-16 0,-1-1-2 0,1 1-13 16,-3-2-24-16,1-2-1 0,-5-1-10 0,5 4-11 15,-5-2-26-15,-12-2-152 0,0 0-321 0,18-2 90 16</inkml:trace>
  <inkml:trace contextRef="#ctx0" brushRef="#br0" timeOffset="99325.8211">9698 7492 453 0,'0'0'201'0,"-4"-6"-18"0,4 6-21 0,0 0-4 16,0 0-10-16,0 0-12 0,0 0-11 0,-6-5-9 15,6 5 0-15,0 0-2 0,0 0-1 0,0 0-8 16,0 0-12-16,0 0-11 0,0 0-8 0,-2 26-6 0,-2-12-7 16,2 1-4-16,0 2-1 0,-2 9-5 15,-3-2-10-15,-1 4 1 0,0 5-1 0,2 3-1 16,-7-1-6-16,5-1 2 0,-2 1-7 0,-1 0-3 0,0-3-2 15,1 0-2-15,-1-3-5 0,1 1 0 0,0-2 0 16,3-8-7-16,1-2 1 0,2-4-9 0,0-3-12 16,2 0-7-16,0 0-6 0,0-4-10 0,0 1-10 15,0-1-14-15,2-7-6 0,0 10-7 0,0-10-6 16,-2 7-11-16,2-7-18 0,0 0-14 0,0 0-32 16,4 7-144-16,-4-7-355 0,0 0 101 0</inkml:trace>
  <inkml:trace contextRef="#ctx0" brushRef="#br0" timeOffset="99689.8224">10144 7574 327 0,'0'0'290'0,"0"0"-37"0,-2-11-30 16,2 11-16-16,0 0-17 0,0 0-8 0,0 0-10 16,0 0-16-16,0 0-16 0,0-10-12 0,0 10-16 15,0 0-11-15,0 0-10 0,0 0-13 0,6-7-9 0,1 3-5 16,-7 4-4-16,18-15-5 0,-4 8-11 15,2-2-3-15,3 1-2 0,-1 0-6 0,11-4-4 0,0 1-9 16,-1 2-10-16,1-2-12 0,0 1-5 0,0 0-12 16,-4 3-12-16,-2 0-8 0,-10 2-22 0,6-1-9 15,-5 1-18-15,5-1-19 0,-5 2-9 0,-1 2-12 16,-3-2-47-16,-4 1-128 0,-6 3-360 0,13-5 101 16</inkml:trace>
  <inkml:trace contextRef="#ctx0" brushRef="#br0" timeOffset="99957.8201">10280 7206 336 0,'0'0'197'0,"0"0"-20"0,0 0-8 16,0 0-12-16,-11 13-11 0,11-13-4 15,2 14-17-15,-2-5-6 0,5 5-9 0,-3 2-9 0,4 1-16 16,2 10-4-16,0-4-10 0,3 2-5 0,-5 1-8 16,0 2-6-16,1-2-7 0,0 2-5 0,-1 2-6 15,2-3-5-15,0 1-9 0,-2 0-13 0,1 0-10 16,-1-3-14-16,-2-3-16 0,2-3-22 0,0-4-19 16,3 3-28-16,-1-5-36 0,0-2-118 0,1-1-306 15,-3-3 89-15</inkml:trace>
  <inkml:trace contextRef="#ctx0" brushRef="#br0" timeOffset="100675.8195">10641 7103 233 0,'0'0'265'0,"-5"-8"-42"16,5 8-26-16,-2-9-14 0,2 9-20 0,0 0-17 15,-2-8-16-15,2 8-12 0,0 0-15 0,4-9-11 16,1 3-12-16,-5 6-6 0,12-11-11 0,-6 5-5 16,9-1-7-16,-1 0-5 0,1-1-3 0,-1 0-9 15,3 3 0-15,1 2-4 0,-2-1-5 0,-2 2-1 16,3 2-4-16,-17 0 0 0,29 0-5 0,-19 4-1 15,0-1 4-15,-10-3-5 0,17 7-2 0,-11 0-2 0,0-1 3 16,1 2 1-16,-3 0 2 0,2 6 5 0,-2 1-3 16,0 1-1-16,-4 0 3 0,0 0-6 0,-2 1 3 15,0 0-3-15,0 1 5 0,-4-3-2 0,2 2 1 16,-3-3-1-16,3 2 1 0,-4-2-1 0,2 1 0 16,-2-6-1-16,3 2 0 0,-1-4 3 0,2 0 0 15,-2-1-5-15,2 2 6 0,4-8-2 0,-9 9 2 16,5-6-3-16,4-3-4 0,-8 6 2 0,8-6 0 15,-6 6-5-15,6-6 1 0,0 0-2 0,0 0-3 16,-11 3 1-16,11-3-5 0,0 0-1 0,0 0-2 0,0 0 2 16,0 0-6-16,0 0 0 0,0 0 2 0,0 0-6 15,0 0 1-15,0 0-4 0,25-15 4 0,-25 15-2 16,13-5 1-16,-13 5 0 0,16-4 3 0,-16 4 1 16,17-2 1-16,-17 2 2 0,18 0-3 0,-18 0 1 15,19 0 0-15,-19 0 2 0,13 6 0 0,-13-6 3 16,15 5-3-16,-9-1 1 0,-6-4 0 0,13 10 1 15,-7-4 4-15,-6-6 2 0,10 8 0 0,-6-1 2 0,-4-7 2 16,6 11 6-16,-4-4-2 0,-2-7 2 0,5 14 6 16,-5-6-2-16,0-8 6 0,-2 15-5 15,-3-6 6-15,3-1 2 0,-2 1 4 0,0-3-5 0,0 2 1 16,-2 0 0-16,-5 3 3 0,3-2-3 0,0-2 2 16,0 0-3-16,-1 0-2 0,9-7-1 0,-17 14-3 15,6-8-4-15,1-1 0 0,2 1 1 0,8-6-1 16,-19 5-4-16,5-1-2 0,1 0-5 0,1 0 2 15,-1 0-4-15,13-4-3 0,-20 2-5 0,12-2-10 16,-8 2-7-16,2-2-4 0,14 0-14 0,-23 0-14 16,23 0-16-16,-19-2-21 0,19 2-19 0,-25-5-17 0,11 1-24 15,4 3-31-15,-1-5-174 0,11 6-423 0,-15-7 118 16</inkml:trace>
  <inkml:trace contextRef="#ctx0" brushRef="#br0" timeOffset="104935.8212">3458 12961 251 0,'0'0'267'0,"-2"-7"-35"0,2 7-19 0,0 0-17 16,-2-10-17-16,2 10-10 0,0 0-13 15,-2-10-16-15,2 10-7 0,0 0-12 0,-2-9-10 16,2 9-13-16,0 0-12 0,0 0-8 0,0-6-7 0,0 6-9 15,0 0-1-15,0 0-1 0,0 0 7 0,0 0-4 16,0 0-1-16,0 0-4 0,0 0-3 0,0 0-3 16,0 0-4-16,18 15-3 0,-9-3-3 0,-1 1-1 15,1-1-3-15,1 2-3 0,1 1-1 0,3 9 3 16,1-5-14-16,-1 3 0 0,3 2-2 0,1-4-2 16,-3 1-4-16,-3-4-2 0,6 4 0 0,0 2 3 15,1-2-7-15,-2-4 0 0,1 5 2 0,-1-5-5 0,-5-5-1 16,1 5-5-16,-3-5 10 0,0-1-6 15,0 2 2-15,-2-3-4 0,4 0-14 0,-6 1-6 16,1-3-6-16,-1-3-14 0,0 2-9 0,-2-1-10 0,0 0-12 16,-4-6-12-16,7 8-8 0,-7-8-11 0,0 0-9 15,6 9-6-15,-6-9-21 0,0 0-7 0,2 3-18 16,-2-3-154-16,0 0-380 0,0 0 107 0</inkml:trace>
  <inkml:trace contextRef="#ctx0" brushRef="#br0" timeOffset="105269.8235">3750 12904 277 0,'0'0'258'0,"0"0"-42"15,0 0-20-15,0-10-18 0,0 10-13 0,0 0-21 16,0 0-9-16,0 0-7 0,0 0-17 0,0 0-7 15,0 0-14-15,0 0-4 0,0 0-5 0,0 0 3 16,0 0 2-16,0 0-4 0,0 0-1 0,0 0-1 0,0 0 0 16,0 0-1-16,0 0-1 0,-3 31-3 0,-1-15-2 15,-2 0-3-15,-2 1-2 0,-7 9 5 0,1 0-9 16,-3 2-9-16,-1-3 0 0,-3 5-4 0,-1-2-3 16,0 1-12-16,1-4-1 0,-2 4-1 0,0-3-2 15,1-1-4-15,1-4-7 0,3 1 0 0,4-7-6 16,4-1-10-16,1-4-5 0,3 1-16 0,-2-3-18 15,4-5-13-15,-3 3-23 0,7-6-26 0,0 0-34 16,0 0-29-16,0 0-33 0,0 0-205 0,0 0-474 0,0 0 130 16</inkml:trace>
  <inkml:trace contextRef="#ctx0" brushRef="#br0" timeOffset="105923.821">4098 12512 420 0,'-6'-8'192'0,"6"8"-17"0,-6-15-15 0,4 10-5 0,2 5-17 16,0-12-14-16,0 12-15 0,0-12-4 15,0 12-14-15,4-14-6 0,0 8-6 0,-4 6-2 16,6-10-9-16,-2 5-8 0,-4 5-6 0,8-10-3 0,-8 10-2 16,0 0-7-16,15 0 0 0,-15 0-4 0,0 0 6 15,0 0-5-15,25 11 0 0,-19-5-8 0,2 8 6 16,0 0-1-16,-1 2 5 0,-1 3-1 0,-2 11-1 15,0-1-4-15,-4 3-3 0,-2-1 2 0,0-1-4 16,-4 3 2-16,0 1 2 0,-5-2-2 0,1 2-1 16,-5-3-1-16,3 1-1 0,-2-1 1 0,-1-3-3 15,1 2-3-15,-2-7 3 0,2 2-2 0,-1-8-3 0,5 0 3 16,2-5-1-16,-1-3 5 0,1 0 1 0,2-3-3 16,0-1-2-16,-1-2-3 0,7-3-5 0,-10 5 0 15,10-5-1-15,0 0-5 0,0 0 4 0,0 0-6 16,-21-13 4-16,19 6-3 0,0-1-8 0,2 8 3 15,0-17-2-15,0 8 4 0,4-5-3 0,0 1-1 16,-1 2-2-16,1 1 1 0,0 0 0 0,0 3-2 16,2 2-2-16,-6 5 2 0,13-14 2 0,-7 11 1 15,-6 3-3-15,14-5 1 0,-14 5 4 0,15-2-4 16,-15 2 0-16,0 0 2 0,25 2 0 0,-25-2 4 16,14 8-7-16,-7-8 8 0,10 9 0 0,-7-4 6 0,3 0-4 15,-5 2-2-15,0-4 2 0,-8-3-6 0,15 11 2 16,-9-8-2-16,2 1 1 0,-8-4 0 0,15 10 4 15,-7-7-10-15,-8-3 1 0,14 6-1 0,-5-4 1 16,-9-2-17-16,15 4-17 0,-15-4-20 0,15 0-24 16,-15 0-17-16,18 0-21 0,-18 0-20 0,17-2-22 15,-17 2-42-15,16-6-160 0,-5 2-432 0,-11 4 121 16</inkml:trace>
  <inkml:trace contextRef="#ctx0" brushRef="#br0" timeOffset="106299.8199">4517 13116 378 0,'0'0'260'0,"-12"5"-26"0,12-5-12 0,0 0-10 0,0 0-9 16,0 0-11-16,0 0-9 0,-12 1-11 0,12-1-17 16,0 0-13-16,0 0-15 0,0 0-7 0,0 0-19 15,0 0-6-15,0 0-15 0,0 0-2 0,0 0-9 16,-10 6-5-16,10-6-6 0,0 0-6 0,0 0-4 16,0 0-8-16,0 0 4 0,0 0-10 0,0 0-5 15,40 2-5-15,-23-2 1 0,-1 0-3 0,3 0 2 16,-1 3-4-16,3-3-4 0,0 0 2 0,7 0-7 0,-2-3-1 15,-3 6-2-15,-4-6-10 0,-1 3-13 0,1 0-16 16,0 0-17-16,-2 0-16 0,2 0-20 0,-19 0-23 16,31 0-11-16,-17 3-16 0,3-1 6 0,-1 0-19 15,-16-2-47-15,21-4-141 0,-21 4-400 0,0 0 114 16</inkml:trace>
  <inkml:trace contextRef="#ctx0" brushRef="#br0" timeOffset="106694.819">4667 12845 436 0,'0'0'221'16,"0"0"-26"-16,0 0-27 0,0 0-9 0,0 0-7 16,0 0 1-16,0 0-9 0,0 0-8 0,0 0-4 15,0 0-12-15,0 0-2 0,0 0-7 0,0 0-10 16,2 31-3-16,2-14-7 0,-6 1-7 0,2 10-2 15,0-1-10-15,-4 4-2 0,0-4-5 0,2 3-6 16,-5 0-3-16,6-3-13 0,-7 2-1 0,6-1-5 16,-2 0 0-16,2-6-9 0,2-1-2 0,-2-5-13 0,2 2-18 15,0-1-21-15,0-4-24 0,2 4-25 0,-2-6-26 16,4-3-33-16,0-1-32 0,-4-7-196 0,9 7-434 16,-9-7 121-16</inkml:trace>
  <inkml:trace contextRef="#ctx0" brushRef="#br0" timeOffset="107449.8194">5318 12598 376 0,'0'-10'232'16,"-2"-2"-20"-16,2 12-18 0,-2-12-20 16,2 12-5-16,0-12-9 0,0 12-12 0,0 0-13 0,0-9-14 15,0 9-14-15,0 0-15 0,0 0-10 0,0 0-6 16,0 0-2-16,0 0-6 0,0 0-1 0,0 0 1 15,0 0 7-15,8 39-4 0,-6-12 1 0,-2 3-5 16,0 2-1-16,-4-1-3 0,2 3 9 0,-2-1-20 0,-2-1 0 16,2 2-9-16,-2-2-6 0,1-3 0 15,1 0-4-15,-2-3-6 0,0-9 0 0,2-2-6 16,0-1 1-16,1-2-7 0,1-3 1 0,-2-1 0 0,4-8-1 16,-2 13 0-16,2-13-3 0,-4 9-1 0,4-9-6 15,0 0-1-15,0 0-3 0,0 0-7 0,0 0-10 16,0 0-6-16,0 0-2 0,0 0 1 0,0 0-3 15,0 0-4-15,27-20-6 0,-21 13-1 0,-6 7 2 16,19-14 0-16,-5 4 0 0,-3 6 2 0,1 0 3 16,-2 2 3-16,5-3-2 0,-3 3 7 0,-12 2-4 15,28-2 8-15,-13 2-1 0,-15 0 4 0,20 2 0 0,-20-2 3 16,21 2 0-16,-21-2 2 0,21 1 3 0,-21-1 0 16,16 2 1-16,-16-2 0 0,19 2-1 15,-19-2-2-15,13 0 5 0,-13 0-1 0,0 0-2 0,21-5-1 16,-21 5 1-16,14-6-3 0,-7 2 4 0,-7 4-3 15,12-11 2-15,-8 5-1 0,0 0 2 0,0-4 1 16,-4 10 2-16,7-22 0 0,-7 9 0 0,4-2 4 16,-2 2-2-16,-2 1 2 0,2-4 5 0,-2 3 8 15,-2 2 0-15,0 2 9 0,2 0 5 0,0 9 4 16,0-15 3-16,0 15 0 0,-2-13-1 0,2 13-2 16,0-11-2-16,0 11-5 0,-2-9-4 0,2 9-4 0,0 0-1 15,0 0 2-15,0 0-5 0,0 0-3 0,0 0 0 16,0 0 3-16,0 0 0 0,0 0 1 0,2 34-2 15,0-8-2-15,-2 4 1 0,-2 1-5 0,2-5 2 16,-2 3 1-16,2 5-3 0,0-5 0 0,-2 2-2 16,2-4 1-16,-2 2 0 0,-1 0-2 0,6-2 2 15,-3-6-7-15,-3-1-19 0,3-3-24 0,0-3-24 16,0-1-24-16,3 1-32 0,-3-5-25 0,2 0-43 0,-2-9-159 16,2 11-422-16,-2-11 117 0</inkml:trace>
  <inkml:trace contextRef="#ctx0" brushRef="#br0" timeOffset="107733.8215">5943 12864 290 0,'0'0'358'0,"6"-6"-69"0,-6 6-44 0,0 0-38 16,0 0-23-16,0 0-17 0,0 0-17 0,0 0-15 15,0 0-3-15,0 0-9 0,0 0-4 0,15 18-13 0,-8-9-11 16,-3-1-12-16,4 4-10 0,2 4-6 0,1-3-9 16,-1 4-5-16,3-3-5 0,3 10-7 0,-1-6-2 15,1 4-6-15,-3-3 0 0,-1-2-5 0,3 7-1 16,0-8-5-16,-1 0-4 0,-1-4-2 0,-3 2-6 16,5 0-16-16,-3-5-15 0,-4 0-20 0,3 1-30 15,-3-3-20-15,-2-2-24 0,-6-5-18 0,15 9-24 16,-11-4-51-16,-4-5-114 0,11 3-384 0,-11-3 108 15</inkml:trace>
  <inkml:trace contextRef="#ctx0" brushRef="#br0" timeOffset="107999.8205">6254 12776 238 0,'0'0'298'0,"-1"-9"-59"0,1 9-27 15,0 0-24-15,0 0-17 0,0 0-11 0,0 0-7 16,0 0-4-16,0 0-7 0,0 0-3 0,-33 24-9 0,23-9-6 16,-7 9-8-16,0 0-9 0,3 5-5 0,-3-1-6 15,-1 3-10-15,3 1-6 0,-6 1-2 0,4 1-7 16,-2 0-1-16,-1 0-22 0,-1-3-3 0,5 3 1 16,-1-4-10-16,0-3 1 0,4-1-2 0,1 0-8 15,-1-6-18-15,5-5-17 0,0-2-16 0,1-1-26 16,3-7-19-16,0 2-22 0,4-7-31 0,0 0-15 15,-4 11-35-15,4-11-201 0,0 0-442 0,0 0 121 16</inkml:trace>
  <inkml:trace contextRef="#ctx0" brushRef="#br0" timeOffset="108269.8208">6474 13012 477 0,'0'0'232'0,"9"4"-32"0,-9-4-7 0,0 0-9 16,10 6-9-16,-10-6-7 0,8 6-13 0,-8-6-6 16,0 0-17-16,17 5-7 0,-17-5-13 0,16 2-16 15,-16-2-10-15,24 2-8 0,-5-2-10 0,-1-2-5 16,1 0-8-16,-1-2-3 0,14 1-10 0,-10-2-6 15,8-2-21-15,1 0-29 0,-8 2-24 0,-2-2-33 16,-1 3-32-16,-3 2-36 0,-2 0-200 0,2-2-405 0,-17 4 112 16</inkml:trace>
  <inkml:trace contextRef="#ctx0" brushRef="#br0" timeOffset="108863.8193">7162 12915 260 0,'6'-10'233'16,"-6"10"-34"-16,0 0-30 0,6-12-25 16,-2 4-17-16,-4 8-8 0,11-13 1 0,-3 3-9 0,0-5-5 15,3 1-5-15,-3-1-6 0,0 3 0 0,3-3-7 16,-3-1-3-16,2 0-1 0,-2 3-10 0,0-4-1 15,-2 0-6-15,2 0-3 0,-2 0 0 0,1-2-4 16,-3 3 10-16,0 1-8 0,0-1 1 0,2 0 1 16,-6 2 3-16,2 5-3 0,0-2-3 0,-2 11-1 15,2-19 0-15,-2 19-3 0,2-15-3 0,-2 15-5 16,0-12 4-16,0 12-1 0,0 0 1 0,0-13-11 16,0 13 1-16,0 0-8 0,0 0 0 0,3-12-10 0,-3 12 4 15,0 0-8-15,0 0 0 0,0 0 0 0,0 0-5 16,0 0-3-16,0 0 7 0,0 0-5 0,0 0 1 15,0 0-4-15,0 0 1 0,0 0 2 0,0 0 6 16,0 0 0-16,0 0 3 0,0 0-1 0,6 48-10 16,-6-31 8-16,2 0 6 0,-2-1-14 0,2 3 2 15,0-1-2-15,-2-1 2 0,0 11 3 0,2 1-8 16,0-4 1-16,-2 0-1 0,-2-3-2 0,4 5 4 0,-2-4-3 16,0-2-9-16,0 5 7 0,2-1 11 15,-2-2-4-15,0-3 4 0,0-2-14 0,0 1 4 0,2 9 13 16,0-6-7-16,-4-3 1 0,2-4-6 0,-2 2 1 15,2-2 2-15,0 4 4 0,-2-4-6 0,4-1 10 16,-2-2-8-16,0-12-9 0,0 20 3 0,0-20 2 16,-2 17-3-16,2-17-3 0,-2 14-1 0,2-14 1 15,0 16 2-15,0-16-5 0,-2 14-3 0,2-14 5 16,-2 15 1-16,2-15-1 0,0 15-9 0,0-15-15 16,-2 17 8-16,2-17-34 0,-2 14-5 0,0-6-8 15,2-8-20-15,0 12-17 0,0-12-27 0,0 0-21 0,0 14-29 16,0-14-24-16,-2 7-249 0,2-7-538 15,0 0 149-15</inkml:trace>
  <inkml:trace contextRef="#ctx0" brushRef="#br0" timeOffset="109904.8197">7753 12909 218 0,'0'0'305'0,"-10"4"-40"0,10-4-21 15,0 0-19-15,0 0-11 0,0 0-10 0,0 0-14 16,0 0-5-16,0 0-12 0,0 0-9 0,-12 2-6 16,12-2-11-16,0 0-2 0,0 0-2 0,0 0-14 15,0 0 3-15,0 0-16 0,0 0 1 0,0 0-12 0,0 0-2 16,0 0-3-16,0 0-7 0,-11 2-6 0,11-2 5 16,0 0 3-16,0 0-1 0,0 0-3 0,0 0 0 15,0 0-1-15,17 13-6 0,-17-13-4 0,16 2 0 16,-5 0-3-16,5-2 0 0,1 0-3 0,1 0-6 15,1 0-6-15,1-2-8 0,-2 0 1 0,15-3-5 16,-10 2-4-16,0 2-7 0,-4-3-5 0,-3 0-1 16,2 2-3-16,-2-1-3 0,3 0-4 0,-3 2-2 15,-3-1-2-15,-1 2-4 0,-12 0-5 0,17-2 4 16,-17 2-2-16,14 0-1 0,-14 0 1 0,13-2-6 0,-13 2-2 16,0 0 2-16,0 0 1 0,0 0-3 0,16 0-2 15,-16 0-8-15,0 0-7 0,0 0-5 0,0 0-6 16,0 0-13-16,0 0-8 0,0 0-14 0,0 0-21 15,16-4-14-15,-16 4-20 0,0 0-21 0,0 0-23 16,0 0-17-16,0 0-22 0,0 0-19 0,0 0-26 16,0 0-24-16,0 0-250 0,0 0-618 0,0 0 170 15</inkml:trace>
  <inkml:trace contextRef="#ctx0" brushRef="#br0" timeOffset="110285.8202">8374 12628 264 0,'-2'-9'302'0,"2"9"-61"0,0 0-22 0,0 0-22 0,0 0-22 16,0 0-7-16,0-11-15 0,0 11-9 0,0 0-7 15,0 0-13-15,0 0-14 0,0 0-6 0,0 0-5 16,0 0-2-16,0 0-4 0,0 0 5 0,0 0 1 16,0 0-4-16,0 0-4 0,35 20 1 0,-25-7-6 15,1 2 3-15,0 0-3 0,6 11-8 0,-1-1-4 0,1 1-7 16,1-2 0-16,-3 3-11 0,1-2-9 0,-1 1-6 16,1 0 2-16,2 0-4 0,0-3-2 0,1-2-12 15,0-1 1-15,-3-4-3 0,-1-3-5 0,-1-1-2 16,-1-3-7-16,1 3-18 0,0-3-12 0,2 0-14 15,1-1-16-15,-3-1-14 0,-4-1-14 0,3-3-12 16,-5 2-19-16,-8-5-17 0,17 7-7 0,-17-7-15 16,10 2-12-16,-10-2-46 0,12 0-170 0,-12 0-449 15,0 0 125-15</inkml:trace>
  <inkml:trace contextRef="#ctx0" brushRef="#br0" timeOffset="110920.8191">8817 12619 426 0,'0'0'275'0,"0"0"-37"0,0 0-26 15,0 0-18-15,0 0-12 0,-8-7-9 0,8 7-12 16,0 0-8-16,0 0-7 0,0 0-14 0,0 0-3 15,0 0-12-15,0 0-2 0,0 0-11 0,0 0 0 16,-14 18-2-16,10-9-10 0,-7 5-6 0,3 1 4 16,-7 8-7-16,1 3 6 0,-3 3 7 0,4-6-9 15,-1 2-7-15,-1 5 6 0,1-4-6 0,-5 3-1 16,2 0-6-16,-1-3-11 0,1 1 4 0,1-1-11 0,-4-1 0 16,4-4-8-16,3-2-3 0,1-3-6 0,-1-2-3 15,3-2 1-15,0 3-7 0,-3-3-1 0,3-3-4 16,2 1-6-16,1 0 2 0,1-3-2 0,2 0-1 15,4-7-3-15,-7 10-4 0,7-10-2 0,-8 7 4 16,8-7-3-16,0 0 1 0,-7 10-3 0,7-10 3 16,0 0-10-16,-6 5 3 0,6-5 2 0,0 0 1 15,0 0-1-15,-6 8 1 0,6-8-4 0,0 0-1 0,0 0-2 16,0 0 2-16,-6 4 1 0,6-4-5 0,0 0 2 16,0 0-5-16,0 0 1 0,0 0-7 0,0 0-1 15,0 0-1-15,0 0-2 0,-6 9-1 0,6-9-5 16,0 0 0-16,0 0-2 0,0 0-3 0,0 0 2 15,0 0-2-15,0 0 7 0,0 0-4 0,0 0 21 16,0 0-20-16,0 0 1 0,0 0 10 0,0 0-1 16,0 0 0-16,-5 8 1 0,5-8-1 0,0 0 0 15,0 0-2-15,0 0-1 0,0 0 0 0,0 0 0 16,0 0 0-16,0 0 0 0,0 0 0 0,0 0 1 0,0 0-10 16,0 0 2-16,0 0-3 0,0 0-3 0,0 0-4 15,0 0 2-15,0 0 0 0,0 0-5 0,0 0 1 16,0 0-4-16,0 0-3 0,0 0-4 0,0 0-9 15,0 0-5-15,0 0-1 0,0 0-3 0,0 0 1 16,0 0-4-16,0 0-5 0,0 0-10 0,0 0-8 16,0 0-14-16,0 0-19 0,0 0-11 0,0 0-11 15,0 0-56-15,0 0-125 0,0 0-391 0,0 0 109 0</inkml:trace>
  <inkml:trace contextRef="#ctx0" brushRef="#br0" timeOffset="112415.821">10251 7303 286 0,'0'0'86'0,"12"-1"-7"0,-12 1-17 16,0 0-12-16,0 0-34 0,0 0-33 0,0 0-40 15,15 0-63-15,-15 0 24 0</inkml:trace>
  <inkml:trace contextRef="#ctx0" brushRef="#br0" timeOffset="113711.8208">9045 12806 529 0,'2'-7'310'15,"-2"7"-40"-15,0 0-33 0,2-8-23 0,-2 8-25 16,0 0-13-16,0 0-19 0,2-9-11 0,-2 9-12 15,0 0-16-15,0 0-16 0,0 0-5 0,6-6-15 16,-6 6-6-16,0 0-10 0,9-4-3 0,-9 4-4 0,18-3-11 16,-18 3-5-16,27-6-2 0,-10 2-5 0,1 0-4 15,0 3 0-15,13-5-9 0,-4 4-2 0,-4-3-4 16,-5 3-18-16,15-1-21 0,-5 3-27 0,-1 0-28 16,-4 0-35-16,-7-3-37 0,17 6-30 0,-10-6-188 15,-3 3-440-15,11 3 121 0</inkml:trace>
  <inkml:trace contextRef="#ctx0" brushRef="#br0" timeOffset="114347.8201">9897 12451 230 0,'6'-11'252'0,"0"-3"-40"0,1 3-27 16,1 2-17-16,4-2-8 0,3-1-11 0,-5-2-5 16,5 1-15-16,-3 2-13 0,0 0-12 0,1 2-13 0,1-3-9 15,-4 7-6-15,0 0-9 0,-2 1 0 0,-8 4-1 16,15-2-5-16,-15 2-6 0,0 0 0 0,0 0-3 16,25 4 6-16,-25-4 0 0,8 11 0 0,-8-5-1 15,0-6-2-15,2 25-3 0,-4-10-4 0,-2 2 1 16,0 12-2-16,-1-8 2 0,-1 0-8 0,2-5-3 15,-4 9 3-15,0-2-11 0,-1-5-2 0,3-3-3 16,0 0-2-16,0 0-1 0,0-2 0 0,-2-1-3 0,4-1 1 16,-2-1-7-16,2-4 2 0,4-6 1 15,-9 11-4-15,9-11-2 0,-6 7-3 0,6-7-1 16,-4 8 0-16,4-8-1 0,0 0 0 0,-4 7 0 0,4-7 4 16,0 0-6-16,0 0 2 0,0 0-4 0,0 0 3 15,-4 10-4-15,4-10-2 0,0 0 3 0,0 0-3 16,0 0 2-16,0 0-1 0,0 0 0 0,21 5 1 15,-21-5-1-15,14 5-1 0,-8-1 1 0,-6-4 3 16,18 5-4-16,-10-1-2 0,7 5-1 0,-1 0-1 16,-2 1 3-16,-1-3-3 0,-1 0 8 0,0 6-3 15,1-4 2-15,-3 1-1 0,0 1-5 0,-1 2 2 0,1-3 2 16,-2 2 2-16,0 1 0 0,-2-4-3 0,-3 3-2 16,1-5 2-16,3 3 9 0,-5-3-1 0,2 3-2 15,0-1 6-15,-2 5 6 0,-2-1 3 0,0 0 3 16,-3 0 4-16,0-3 4 0,1 0 3 0,0 0 5 15,-4-3-2-15,-3 4 3 0,-1 0 11 0,2 1-9 16,-5-6-1-16,3 2-3 0,-3-1 1 0,-1-1-9 16,-1-1-3-16,3 1 3 0,-4-2-2 0,0 0-9 15,-1-1-2-15,2-1 0 0,-3 0-8 0,1 0-6 16,3-2-13-16,16 0-16 0,-33-2-20 0,17 4-17 16,-3-2-23-16,3 1-20 0,-3 1-25 0,1 3-27 0,-1-3-28 15,4 5-35-15,-2-2-193 0,2-2-495 0,1 3 138 16</inkml:trace>
  <inkml:trace contextRef="#ctx0" brushRef="#br0" timeOffset="115784.8198">3550 13769 235 0,'0'0'186'0,"0"0"-28"0,0 0-18 0,0 0-11 0,0 0-8 16,0 0-7-16,0 0-7 0,12 4-7 0,-12-4 8 16,0 0 1-16,0 0-10 0,0 0-7 0,17 0-7 15,-17 0-10-15,0 0-9 0,27-6-2 0,-17 6-8 16,7-3-5-16,-2 1-3 0,4-1-6 0,-3 3-5 15,1 0-2-15,4 0-4 0,-3 0 0 0,3 0-7 16,7 3 3-16,3-1 10 0,0 1 3 0,0-1-5 16,2 0 0-16,1 0-6 0,1 1 1 0,2-3 0 0,1 0-8 15,0 0 5-15,5 0-6 0,-3 0-2 0,2-5 3 16,22 0-7-16,-16 1 5 0,-8 1-6 0,30 1-4 16,-6-8 1-16,0 1-2 0,-15 1-1 0,-6 3 2 15,25-1-4-15,-1 5 1 0,-1-5-1 0,-4-2 0 16,-11 6-1-16,-10 2-3 0,23 2 4 0,0-4-4 15,-17 2 2-15,-5-1 0 0,4 1-1 0,18 3 0 16,-1-1 1-16,-11 0 0 0,13 0-1 0,-3 4 1 0,0-3-1 16,-13 1-2-16,15 0 1 0,-17-2 2 15,-4-1-4-15,21 5 1 0,-16-2-2 0,-4-4 1 16,-3 2 0-16,22-1 0 0,-13-2-4 0,-9-1 2 0,1 4-4 16,0-6-3-16,-1 2-1 0,1 0 1 15,-2 1 2-15,4 1-2 0,-3-4 4 0,0 2-3 0,0 2 5 16,0-2-1-16,-6 2 1 0,0-2-2 0,2 0 0 15,-2 0 1-15,-2 1 0 0,0-1 3 0,-3 0-1 16,9-2-1-16,-2 4 0 0,3-4 4 0,-4-1-1 16,3 1 0-16,-2-2 1 0,1 2-1 0,0-3-1 15,3-1-5-15,1 2-3 0,-2-2 1 0,3-1 0 0,17-2 1 16,-15-1 0-16,0 3-2 0,-5 1 3 0,-3 2-2 16,5 0 2-16,-5-3 1 0,3 1 3 0,0 3-2 15,3-1 3-15,-3 1-2 0,1 2 3 0,-5 0 0 16,4-1-4-16,-1 4 1 0,-2-3 6 0,-1 3-6 15,0-2 1-15,1 0 3 0,0 1-2 0,1 2-1 16,4 1 1-16,-5-5 3 0,1 4-3 0,-1-1 1 16,-4 2 0-16,5-2-1 0,-1-2-2 0,-1 2 3 15,3-1-2-15,-1-1 2 0,2 0 3 0,-1 0-1 16,0 2-3-16,1 2 2 0,-2-2 1 0,-1 2 1 16,3-2-2-16,-1 2 1 0,-1-2 1 0,3 0-1 0,1-2 2 15,-2 2-1-15,4-2-2 0,-1 0 0 0,0-1 2 16,0-1 0-16,23-2-1 0,-5 1-1 0,-9 1 0 15,-9 2 3-15,18 0-1 0,-9 0 0 0,-11-2 2 16,2 3 0-16,21 1-2 0,-17 1 7 0,-8-2 1 16,4-1-2-16,-6 2 3 0,0 0-3 0,0 0 1 15,-2 3-3-15,2-1 1 0,-4 0-2 0,-3 0 2 16,1-2-1-16,-2 6-1 0,-4-4 0 0,-4-1-1 0,-3 1-2 16,0 0 1-16,-18-2-1 0,37 4 1 15,-20-2-1-15,-1-4 0 0,-16 2-3 0,29 2 2 0,-17-2-4 16,-12 0 2-16,30 0-4 0,-30 0 0 0,27-2-10 15,-27 2-8-15,27-4-6 0,-12 0-7 0,-15 4-8 16,27-3-5-16,-15-1-11 0,-12 4-22 0,19-6-10 16,-19 6-16-16,15-5-35 0,-15 5-150 0,15-9-349 15,-15 9 99-15</inkml:trace>
  <inkml:trace contextRef="#ctx0" brushRef="#br0" timeOffset="116779.8227">4416 14276 264 0,'0'0'193'0,"-4"-7"-5"0,4 7-28 16,-6-6-5-16,6 6-2 0,-4-8 1 0,0 3-9 0,4 5 2 15,-6-7-7-15,6 7-5 0,-2-7-8 0,2 7-9 16,0 0-12-16,-7-7-14 0,7 7-9 0,0 0-7 15,0 0-8-15,-4-7-9 0,4 7-5 0,0 0-6 16,0 0 6-16,0 0 6 0,0 0 0 0,0 0-10 16,0 0-2-16,13 30-6 0,-9-15-1 0,8 10-1 15,-4-4-8-15,5 5-3 0,1-1-2 0,-1 4-3 16,3-5-2-16,-1 1 1 0,3 1-6 0,-2-1 0 0,3 0-2 16,-1-2-3-16,-5-6-3 0,-1 0 1 15,5 6-2-15,-5-8-4 0,2 0 5 0,-1-5-1 0,-1-1-15 16,-2 1-19-16,0 1-13 0,0-3-6 0,1-1-22 15,-3-3-7-15,-2 0-16 0,-6-4-5 0,0 0-9 16,15 3-10-16,-15-3-15 0,0 0-15 0,10 2-14 16,-10-2-139-16,0 0-355 0,0 0 100 0</inkml:trace>
  <inkml:trace contextRef="#ctx0" brushRef="#br0" timeOffset="117059.8203">4694 14233 245 0,'0'0'235'15,"0"0"-35"-15,0 0-19 0,0 0-20 0,0 0-10 16,0 0-9-16,0 0-4 0,0 0-3 0,-33 17-9 0,21-6-6 16,-2 3-7-16,-9 5-8 0,4 3-9 15,1 1-10-15,-1 0-5 0,0-2-6 0,-1 4-6 16,2-3-5-16,0 2-5 0,1 0-7 0,-2 0-5 0,5 0-3 15,-3-2-4-15,3-3-4 0,2-4-5 0,1 1-4 16,-1-1-1-16,-4 9-3 0,4-7-3 0,2-1-3 16,1-1-13-16,1-2-18 0,2-3-18 0,0-1-23 15,1-1-28-15,1-4-29 0,4-4-27 0,-4 11-32 16,4-11-142-16,0 0-373 0,0 0 105 0</inkml:trace>
  <inkml:trace contextRef="#ctx0" brushRef="#br0" timeOffset="117283.8196">4774 14512 400 0,'17'-8'216'0,"-11"6"-36"0,-6 2-20 16,18-5-14-16,-10 3-7 0,8 2-16 0,-1-2-17 15,4-2-10-15,-3 2-9 0,3 0-12 0,-1-1-9 16,0 1-6-16,3-2-2 0,-1 2-10 0,1 0-6 0,10-2-6 15,0 2-6-15,-3 1-17 0,-3-1-17 0,-3 0-20 16,-3-2-16-16,0 1-21 0,1 0-18 0,-1 2-21 16,-4-3-37-16,-2 2-75 0,3-1-251 0,-3 1 72 15</inkml:trace>
  <inkml:trace contextRef="#ctx0" brushRef="#br0" timeOffset="117542.8201">5146 14212 268 0,'-15'-4'243'0,"15"4"-45"16,0 0-23-16,0 0-20 0,0 0-15 0,0 0-6 16,0 0-9-16,-19 13-10 0,15-8-5 0,0 5-9 15,0 4-3-15,2 3-6 0,0 0-6 0,-2 10-8 16,2 5-4-16,-1-4-8 0,-2 1-3 0,5 1-6 15,-4 3-5-15,4-1-7 0,-4 0-6 0,4-1-6 0,-4 0-3 16,6-2-3-16,0-2-6 0,-2 2-15 0,4-12-30 16,0 4-35-16,-2-6-31 0,3 0-48 0,0-2-172 15,1-3-368-15,-2-4 103 0</inkml:trace>
  <inkml:trace contextRef="#ctx0" brushRef="#br0" timeOffset="118106.8193">5554 14150 313 0,'8'-16'199'0,"3"2"-33"0,-3 3-23 0,2 2-14 15,-4 2-17-15,3 0-6 0,-9 7-16 0,16-13-1 16,-16 13-18-16,13-9-4 0,-13 9-12 0,12-6 2 15,-12 6 4-15,0 0 8 0,0 0-2 0,0 0-7 0,0 0-8 16,32 11 0-16,-28-4-3 0,0-1-1 0,-4-6-4 16,7 23 2-16,-5-8-4 0,2 2-4 15,-2-4-3-15,-4 5-3 0,4-1-4 0,-2 0-2 0,0-2 0 16,-2 1-2-16,2-3-5 0,2 2-3 0,-2-1 0 16,0-3-1-16,-2-5-4 0,2-6-3 0,2 15 2 15,-2-15-1-15,-2 8 0 0,2-8-1 0,0 0-4 16,2 13 0-16,-2-13 0 0,0 0 2 0,0 0-1 15,0 9-5-15,0-9 1 0,0 0-1 0,0 0 0 16,0 0 1-16,10 8-2 0,-10-8 0 0,13 3-2 16,-13-3-4-16,18 6-2 0,-7-2-2 0,3 0 3 0,-2 1 4 15,1 0-5-15,-1 2 4 0,4 2 1 0,-6-3 1 16,3 0 1-16,-5-1-4 0,0 1 6 0,0-2-3 16,-1 3 4-16,-1-1 1 0,-6-6 9 0,8 13 3 15,-4-5 4-15,0-2 2 0,0 2 5 0,-2 1 0 16,-2-9 5-16,3 15 3 0,-6-7 3 0,3-8 2 15,-2 17 0-15,-2-11 1 0,0 3-1 0,-2 3-1 16,-2 1 4-16,1-2-6 0,-3-2-3 0,0 1 0 0,-5-2-4 16,1 2-1-16,0-1-3 0,-2 0-4 15,-1 1 0-15,1-2-3 0,-11 1-1 0,6 0-1 0,-2-4 1 16,7 0-3-16,0-1-6 0,2-2 3 0,-3 2-6 16,5-2-14-16,12-2-11 0,-21 1-19 0,21-1-13 15,-16 0-29-15,16 0-24 0,0 0-31 0,0 0-39 16,-17-3-174-16,17 3-418 0,0 0 117 0</inkml:trace>
  <inkml:trace contextRef="#ctx0" brushRef="#br0" timeOffset="118450.8218">5920 13984 382 0,'0'0'195'0,"10"-8"-10"16,-10 8-15-16,13-4-10 0,-13 4-23 0,0 0-6 0,19 3-6 16,-19-3-19-16,25 7-1 0,-8-2-8 0,-3 5-8 15,3-1-5-15,-1 1-11 0,5 9-5 0,2 4-3 16,-4 1-10-16,4 3-2 0,-4 5-9 0,-3 2-3 15,1 0-5-15,-5 3-2 0,5 24-3 0,-5-6-3 16,-8-8 1-16,-4 10-4 0,0 1 0 0,-4-12-7 16,-2-7 2-16,2-1-5 0,-2 2-2 0,-5-2 1 15,1-2-2-15,-2-2 0 0,-3 0-8 0,-1-1-18 0,-3-3-22 16,-2-1-28-16,2 1-25 0,-2-2-26 0,0-2-47 16,-10-4-132-16,6-2-348 0,-4 1 100 0</inkml:trace>
  <inkml:trace contextRef="#ctx0" brushRef="#br0" timeOffset="118895.8217">4129 13991 269 0,'0'0'223'0,"0"0"-25"0,0 0-25 15,0 0-12-15,-35 15-6 0,27-11-11 0,1 2-8 16,-4 8-7-16,1-1-9 0,-1 2-10 0,-7 13-4 0,3 1-8 16,1 5-3-16,1 2-7 0,-3 22-6 0,-1 0-3 15,5 3-4-15,2 2-10 0,2 3-6 0,8 1-6 16,-2 1-4-16,2-3-4 0,0-2-5 0,5-2-7 15,4-15-11-15,3 6-25 0,0-6-27 0,5-11-32 16,0-2-30-16,5-2-44 0,1-1-197 0,4-2-398 16,-3-4 112-16</inkml:trace>
  <inkml:trace contextRef="#ctx0" brushRef="#br0" timeOffset="119633.8245">6877 14100 342 0,'0'0'257'0,"0"-4"-28"16,0 4-22-16,0 0-10 0,0 0-12 0,0 0-11 15,0 0-12-15,0 0-14 0,0 0-9 0,0 0-16 0,0 0-12 16,0 0-10-16,0 0-10 0,0 0-10 0,0 0-9 16,0 0-6-16,0 0-5 0,0 0-7 0,-23 21 0 15,10 3-6-15,4 5 0 0,-3 3-2 0,3 2 3 16,-1 0-3-16,-4 22-2 0,3 1-6 0,5-12-7 16,0-7 1-16,0 20-5 0,1-12-2 0,1 12-4 15,2-14 2-15,4-8-4 0,-2 2-5 0,7-4-9 16,-3-2-19-16,4-1-19 0,2-2-23 0,1-3-28 15,1-11-31-15,3-1-19 0,-1-7-49 0,-3-1-188 16,4-4-443-16,6 0 122 0</inkml:trace>
  <inkml:trace contextRef="#ctx0" brushRef="#br0" timeOffset="119901.8249">7257 14311 407 0,'0'0'264'0,"0"0"-44"16,0 0-31-16,0 0-28 0,0 0-16 0,0 0-13 15,0 0-9-15,0 0-4 0,0 0-6 0,0 0-8 0,22 26-8 16,-14-9-11-16,11 5-7 0,-7-2-7 0,5 6-6 16,1 2-6-16,1 0-9 0,2-2-5 0,1-1-4 15,-2 1-7-15,1-2 0 0,-1 2-4 0,1 2-2 16,4-4-4-16,-2-4-3 0,0 1-6 0,-6-7-6 15,1 1-23-15,-5-3-9 0,1 0-22 0,-1-2-20 16,-3-1-17-16,0-3-14 0,1-2-23 0,-3-1-47 16,-8-3-124-16,0 0-345 0,17 3 97 0</inkml:trace>
  <inkml:trace contextRef="#ctx0" brushRef="#br0" timeOffset="120147.8213">7733 14374 379 0,'-9'-7'202'16,"9"7"-13"-16,0 0-16 0,0 0-12 15,0 0-9-15,-19 16-9 0,8-5-10 0,1-1-11 0,0 5-10 16,-3 0-4-16,-3 8-9 0,-3 2-8 0,3-3-9 16,-5 3-3-16,4 0-6 0,-2-2-12 0,4 5-2 15,-3-5-9-15,1 3-5 0,-4-3-4 0,5 0-7 16,-3 2-2-16,3 0-2 0,-2 1-5 0,4-5-15 15,-1 4-19-15,3-6-18 0,2-7-16 0,3 3-27 16,-1-2-28-16,2 0-20 0,0-3-44 0,-1-2-125 16,5-2-341-16,2-6 96 0</inkml:trace>
  <inkml:trace contextRef="#ctx0" brushRef="#br0" timeOffset="120353.8275">7811 14615 264 0,'9'-4'306'16,"1"2"-59"-16,-2-3-34 0,-8 5-28 15,18-4-24-15,-18 4-22 0,27-2-15 0,-7 0-16 0,-1 0-7 16,14-3-13-16,2 3-8 0,1-8-7 0,4 3-12 16,-1 0-9-16,1 2-12 0,6-5-30 0,-7 3-24 15,22-5-28-15,-13 1-39 0,-9 5-37 0,2-1-145 16,-9-3-315-16,4 4 90 0</inkml:trace>
  <inkml:trace contextRef="#ctx0" brushRef="#br0" timeOffset="120638.8194">8413 14166 450 0,'0'0'261'0,"0"0"-42"0,0 0-28 0,0-8-25 16,0 8-21-16,0 0-13 0,0 0-15 15,0 0-4-15,0 0 7 0,0 0-6 0,0 0-9 16,0 0-10-16,0 0-7 0,15 29-12 0,-13-12-7 0,5 10-2 16,-3 5-11-16,0 2-3 0,-2 2-6 0,0 0-5 15,0 0-2-15,-4 3-6 0,4-3-5 0,-2 0-2 16,0 0-5-16,2 2-2 0,1 0-25 0,1-5-25 15,0-3-27-15,0-6-34 0,4-8-36 0,-4 1-49 16,1-6-146-16,-1-2-386 0,-4-9 109 0</inkml:trace>
  <inkml:trace contextRef="#ctx0" brushRef="#br0" timeOffset="120911.8239">8996 14136 276 0,'0'0'266'0,"0"0"-43"16,0 0-32-16,0 0-23 0,0 0-12 0,0 0-15 0,9 20-6 16,-5-1-10-16,0-5-5 0,-2 3-17 0,1 10-5 15,1-5-12-15,0 7-12 0,3 0-4 0,-1-1-12 16,0 0-2-16,0-1-7 0,2 2-6 0,-1 0-6 15,-5-1 0-15,4-3-7 0,0 3-4 0,-4-5-8 16,2-4-25-16,-2 0-19 0,0-2-29 0,1 0-11 16,-1 0-32-16,0 0-30 0,-2 1-165 0,2-9-350 15,-2 8 99-15</inkml:trace>
  <inkml:trace contextRef="#ctx0" brushRef="#br0" timeOffset="121313.8196">9238 13821 433 0,'19'8'247'16,"-5"0"-35"-16,1 2-24 0,7 11-22 16,-2-1-15-16,1 4-8 0,-2 2-5 0,-1 6-9 15,3-1-8-15,-2 1-9 0,-5 2-9 0,10 19-7 0,-6-9 1 16,-5-8-17-16,-3 3-7 0,7 16-6 0,-7 3-4 15,-6-14-5-15,-4-6-9 0,0 2-4 0,-4 19-6 16,2-13-2-16,-6 12-8 0,-3-16 2 0,3-9-5 16,2 3-6-16,-7 2-7 0,5-6-20 0,-6 3-18 15,2-7-28-15,0 3-25 0,-5-3-34 0,1-2-36 16,-1-4-55-16,1 1-109 0,-3-7-373 0,3-3 104 16</inkml:trace>
  <inkml:trace contextRef="#ctx0" brushRef="#br0" timeOffset="121839.8257">8415 14529 300 0,'0'0'248'0,"0"-11"-26"0,0 11-22 15,0 0-14-15,0 0-19 0,0 0-10 0,0 0-9 16,2-6-8-16,-2 6-9 0,0 0-11 0,0 0-10 0,0 0-12 15,4-10-6-15,-4 10-9 0,0 0-7 0,13-7-5 16,-13 7-6-16,15-2-9 0,2-4-6 0,2 4-3 16,-3-1-1-16,1 1-7 0,1 0-4 0,1 0-5 15,1 2-1-15,13-4-1 0,2 2-3 0,-4 0-7 16,4-1-2-16,-1-1-2 0,3 2-23 0,0-2-23 16,1-1-21-16,-2-3-39 0,1 3-45 0,0 0-47 15,-4-2-156-15,2-1-408 0,0 2 114 0</inkml:trace>
  <inkml:trace contextRef="#ctx0" brushRef="#br0" timeOffset="122807.8241">11027 13174 387 0,'0'0'218'0,"2"-6"-27"0,-2 6-13 15,7-4-15-15,-7 4-2 0,0 0-8 0,4-5-4 16,-4 5-6-16,0 0 0 0,0 0-5 0,0 0-13 15,0 0-5-15,0 0-11 0,0 0-3 0,0 0 1 16,0 0-4-16,0 0-2 0,0 0-5 0,0 0-10 16,-21 19 1-16,11-6-5 0,-11 6-6 0,2-4 4 15,-3 4-8-15,1-2 3 0,6-5-5 0,0 0 5 16,0 0 0-16,-9 3-8 0,-1 4-2 0,4-7-7 0,3 0 4 16,1-3-8-16,3 0-4 0,4-1 7 0,-2-2-9 15,4-1-1-15,-1-1 1 0,3 0 7 0,6-4-7 16,-12 4-8-16,12-4-3 0,-9 7 3 0,9-7-8 15,-8 3-5-15,8-3-1 0,0 0-7 0,-6 7 7 16,6-7-10-16,0 0-3 0,0 0-1 0,0 0 5 16,0 0-7-16,0 0-2 0,0 9 2 0,0-9-2 15,0 0-2-15,14 6-1 0,-5 0 2 0,1-4-2 0,7 5-3 16,-1 1 6-16,2-3 0 0,13 5 3 0,-9-5-9 16,-1-1 2-16,10 4-2 0,2-2 5 0,-5 2-4 15,-1-5-3-15,4-1 2 0,-6 0-4 0,4 4 2 16,1-4-6-16,-3 0-10 0,-9-1-9 0,-1 1-6 15,-1 0-16-15,-3 0-9 0,-1 0-10 0,1 1-6 16,-13-3-15-16,13 3-7 0,-13-3-15 0,10 0-14 0,-10 0-2 16,0 0-5-16,11 7-11 0,-11-7-10 15,0 0-13-15,0 0-9 0,2 10-16 0,-2-10-27 16,-8 14-150-16,1-9-438 0,3 1 121 0</inkml:trace>
  <inkml:trace contextRef="#ctx0" brushRef="#br0" timeOffset="123015.8226">10790 13766 228 0,'0'0'290'0,"0"0"-46"15,-12 1-31-15,12-1-9 0,0 0-29 0,0 0-17 16,0 0-15-16,0 0-17 0,0 0-13 0,0 0-11 16,0 0-7-16,0 0-13 0,0 0-8 0,0 0-9 15,0 0-5-15,0 0-5 0,50 4-6 0,-32-2-8 16,1 1-3-16,12 3-5 0,-7 2-5 0,-4-2-20 15,11-1-24-15,-6 1-27 0,-2-5-33 0,-2 1-39 16,9 4-49-16,-10-6-130 0,11-3-351 0,0 3 100 0</inkml:trace>
  <inkml:trace contextRef="#ctx0" brushRef="#br0" timeOffset="123565.8201">11709 13250 408 0,'0'0'282'0,"-2"-8"-42"15,2 8-31-15,0 0-24 0,-7-8-21 0,7 8-21 16,0 0-15-16,0 0-12 0,0 0-10 0,0 0-6 16,0 0-6-16,0 0-10 0,-22 17-2 0,15-3-5 15,1 1-10-15,0 2-9 0,-2 10-4 0,4 0-1 16,-3-1-4-16,3 1-4 0,2 3-3 0,-1 2-6 15,-1-2 0-15,4-1-1 0,0 0-6 0,2 3-4 16,2-4 1-16,1-1-4 0,2-4-5 0,-3 2 1 0,2-2-3 16,0-8 1-16,0 0-2 0,3-5-3 15,-3 2-1-15,4-3 0 0,-4-2 0 0,3-1-1 16,-3-1-1-16,2 0-3 0,2-4 1 0,7 1-3 0,-5-2 3 16,5-2 0-16,3-2-4 0,-4-3 2 0,3 0 0 15,6-10-3-15,1 2 4 0,-1-3-3 0,-3-1 1 16,1-2 3-16,-3 2-3 0,3-4-1 0,-4 2-2 15,-3-5 2-15,1 1 0 0,-3 1 1 0,0 6-2 16,-4-8 2-16,5-2 2 0,-7 2 6 0,0-2 6 16,0 1 1-16,-1 1 4 0,-5-3 7 0,0 2-3 0,0-1 1 15,-2 1 0-15,0-1-3 0,-6 0-3 0,-3 2-1 16,1-3 0-16,-2 3-1 0,-1 0 0 0,-3 0-5 16,3 6 0-16,0 1 1 0,-7-2-6 0,3 2 1 15,1 4 5-15,1 2-6 0,-1 2 2 0,-1-1-6 16,1 2-1-16,-3 3-1 0,3-1 3 0,0 2-5 15,-2 3 3-15,-1 0-2 0,1 3-3 0,-1 4 3 16,-1 2 2-16,-1 1-4 0,2 3-2 0,-6 9-2 0,2 1-6 16,-2 2-15-16,3-1-12 0,3 6-12 15,-2 0-18-15,5 3-21 0,-1 0-25 0,6-3-25 16,-1 7-35-16,1-3-46 0,-1 0-146 0,6-2-436 0,-2 3 121 16</inkml:trace>
  <inkml:trace contextRef="#ctx0" brushRef="#br0" timeOffset="123795.8212">12150 13873 412 0,'0'0'350'0,"0"0"-62"15,0 0-39-15,0 0-38 0,0 0-28 0,0 0-20 16,0 0-27-16,0 0-23 0,0 0-27 0,0 0-28 0,0 0-30 16,0 0-31-16,0 0-36 0,0 0-42 15,0 0-45-15,0 0-142 0,0 0-319 0,0 0 92 16</inkml:trace>
  <inkml:trace contextRef="#ctx0" brushRef="#br0" timeOffset="127517.8212">3969 16075 260 0,'0'0'232'0,"0"0"-25"16,0-10-18-16,0 10-12 0,0 0-7 0,0 0-6 16,0 0-10-16,0 0-2 0,0 0-8 0,0 0-10 15,-2-7-5-15,2 7-4 0,0 0-9 0,0 0-8 16,0 0-11-16,0 0-9 0,0 0-11 0,0 0-5 16,0 0-13-16,0 0-4 0,0 0-1 0,0 0 2 15,0 0 4-15,0 0 0 0,0 0-5 0,0 0 4 0,0 0-5 16,0 0 2-16,0 0-2 0,18 30-8 15,-12-18-3-15,1 3-5 0,1-1-4 0,4 12 1 0,3-2-6 16,-5-4-3-16,3-3 2 0,2 7-9 0,2 1 2 16,-5-4-4-16,5 4-1 0,-5-7-1 0,2 6 0 15,-1-4-5-15,-3-5-2 0,1 1 6 0,-3-1-4 16,2 0-4-16,-4 0-4 0,3-2-8 0,0-1-11 16,1 2-8-16,-3-3-12 0,-1-2-9 0,0-1-11 15,-2-2-10-15,0-1-8 0,0 3-6 0,0-3-9 16,-4-5-6-16,5 9-6 0,-5-9-2 0,0 0-8 0,6 9-5 15,-6-9-19-15,0 0-5 0,4 8-5 0,-4-8 0 16,0 0-6-16,0 0-125 0,0 0-332 0,0 0 96 16</inkml:trace>
  <inkml:trace contextRef="#ctx0" brushRef="#br0" timeOffset="127837.8245">4219 16083 451 0,'0'0'228'0,"0"0"-32"0,-5-8-16 0,5 8-16 16,0 0-12-16,0 0-5 0,0 0-15 0,0 0-9 16,0 0-8-16,0 0-7 0,0 0-7 0,0 0-5 15,0 0-1-15,0 0-4 0,-23 19-4 0,21-9 1 16,-4 5-4-16,0 2-2 0,-1-2 2 0,-1 2-4 15,-2 11-1-15,-1-2-3 0,-5 0 0 0,3 5-8 0,-1-5-4 16,-3 1-5-16,4-1-3 0,1 1-9 0,-5-1 0 16,1-3-6-16,5-2-8 0,-1-4-2 0,3-3 0 15,1-1-4-15,0 2-4 0,0-2-8 0,1-3-15 16,3-2-22-16,0-1-19 0,0-1-26 0,4-6-28 16,-6 10-30-16,6-10-32 0,0 0-35 0,0 0-208 15,0 0-479-15,0 0 132 0</inkml:trace>
  <inkml:trace contextRef="#ctx0" brushRef="#br0" timeOffset="128564.8205">4606 15833 370 0,'0'0'229'16,"-11"-13"-33"-16,11 13-21 0,-4-9-16 0,4 9-13 16,-6-9-17-16,6 9-15 0,-2-11-10 0,2 11-8 15,0-13-3-15,0 13-9 0,6-13-13 0,-4 6-5 16,-2 7-7-16,9-12-7 0,-5 7-1 0,-4 5-11 15,10-12-3-15,-4 10-5 0,-6 2 1 0,11-7-3 16,-11 7-2-16,0 0-1 0,0 0 5 0,0 0 1 16,25 9 3-16,-25-9 4 0,15 9 1 0,-5 3-5 0,-4 1 3 15,1 2-6-15,-1-2-4 0,-2 2 4 0,0 3 1 16,-2-1 2-16,2 11-7 0,-6-10 0 0,2 1-2 16,-4-2-1-16,-2 9-4 0,-2-6-1 0,1-2-2 15,1-3-2-15,2-1-1 0,-2 1 6 0,0-5-6 16,-1 5-1-16,2-6 0 0,5-9 5 0,-12 14 4 15,6-8-1-15,6-6-1 0,-13 5 0 0,13-5-4 16,0 0 4-16,-14 6-5 0,14-6-4 0,0 0 1 0,0 0 1 16,0 0-4-16,0 0 0 0,0 0-4 15,-23-13-3-15,23 13 0 0,0 0 3 0,0 0-7 0,2-17 2 16,-2 17-1-16,0 0 2 0,6-17 0 0,-6 17 3 16,9-11-4-16,-9 11-1 0,10-9 0 0,-10 9 1 15,12-9-1-15,-12 9 0 0,13-8 2 0,-13 8-3 16,14-5 6-16,-14 5-6 0,14-4 2 0,-14 4-3 15,0 0 4-15,24-1 0 0,-24 1-2 0,0 0 7 16,0 0-3-16,32 1 1 0,-32-1 2 0,16 4 1 16,-16-4 11-16,17 5-3 0,-17-5 3 0,14 8 4 0,-14-8-2 15,15 6 4-15,-15-6 3 0,14 11 2 0,-14-11 6 16,11 11-4-16,-4-7-4 0,-7-4-2 0,12 11-5 16,-12-11 4-16,10 12-8 0,-10-12 5 0,9 8-10 15,-9-8 7-15,8 5-4 0,-8-5-2 0,0 0-2 16,0 0-2-16,12 10 0 0,-12-10 0 0,0 0 2 15,0 0 1-15,15 6-6 0,-15-6 2 0,0 0-3 16,0 0-4-16,0 0-8 0,29-6-14 0,-29 6-5 0,0 0-20 16,20-10-11-16,-20 10-15 0,14-9-13 15,-14 9-12-15,14-11-12 0,-14 11-20 0,15-7-28 16,-15 7-23-16,12-7-34 0,-12 7-167 0,13-8-455 0,-13 8 125 16</inkml:trace>
  <inkml:trace contextRef="#ctx0" brushRef="#br0" timeOffset="129114.8191">5212 16225 325 0,'-4'2'258'0,"4"-2"-30"0,0 0-19 0,0 0-10 16,0 0-6-16,-9 6-10 0,9-6-12 0,0 0-12 0,0 0-3 16,0 0-15-16,0 0-6 0,0 0-12 0,0 0-3 15,0 0-5-15,0 0-10 0,0 0-10 0,0 0-7 16,0 0-7-16,0 0-2 0,0 0-9 0,-12 9 1 15,12-9-1-15,0 0-1 0,0 0-2 0,0 0 5 16,0 0 11-16,0 0-6 0,0 0 4 0,0 0-6 16,0 0 5-16,0 0-12 0,33 10-2 0,-33-10-6 15,20 0-4-15,-20 0-3 0,35-4-6 0,-17 2-4 0,-1 0-5 16,2-2 1-16,-19 4-5 0,37-3-4 0,-20 1-8 16,2-2-3-16,0 2 5 0,-19 2-3 0,33-4 2 15,-15 4-7-15,-18 0-1 0,29-3-3 0,-12 1-5 16,-17 2 5-16,21-2-3 0,-21 2 0 0,19-2 1 15,-19 2-3-15,0 0-2 0,23-1 1 0,-23 1 1 16,0 0-4-16,0 0 4 0,18-3-4 0,-18 3 1 16,0 0-1-16,0 0-1 0,0 0 1 0,0 0 3 15,0 0-6-15,21-1 2 0,-21 1 0 0,0 0-2 16,0 0-4-16,0 0-2 0,0 0 0 0,0 0-13 0,0 0-11 16,0 0-10-16,0 0-29 0,0 0 3 0,0 0-29 15,0 0-15-15,0 0-25 0,0 0-26 0,0 0-27 16,21-3-36-16,-21 3-47 0,0 0-185 0,0 0-544 15,0 0 149-15</inkml:trace>
  <inkml:trace contextRef="#ctx0" brushRef="#br0" timeOffset="130586.8218">5493 15987 225 0,'0'0'142'0,"-6"-6"-24"0,6 6-4 0,-4-7-14 16,4 7-13-16,0 0-4 0,-7-8 4 0,7 8-8 0,-4-7-7 15,4 7 11-15,0 0-6 0,-4-9 9 0,4 9-1 16,-4-6 12-16,4 6 6 0,-4-4 2 0,4 4 0 16,0 0 1-16,-4-8 4 0,4 8-7 0,0 0-4 15,-4-7-6-15,4 7-9 0,0 0-6 0,0 0-11 16,0 0-2-16,0 0-2 0,0 0 1 0,0 0 0 15,0 0 0-15,0 0-1 0,0 0-4 0,-19 19-4 16,13 0-9-16,2-2 1 0,-1 15-3 0,-1-3-10 0,2 0 2 16,0 1-6-16,0 1-1 0,-2-1-3 15,2 0-3-15,1 1-3 0,1-9 0 0,4 5-9 16,-2-6 2-16,0-1-25 0,3-3-19 0,-1-5-19 0,0 2-22 16,2 1-30-16,2-4-30 0,-4-2-31 0,2-1-230 15,0-2-468-15,-4-6 129 0</inkml:trace>
  <inkml:trace contextRef="#ctx0" brushRef="#br0" timeOffset="131274.8194">5766 15916 408 0,'-2'-8'260'0,"2"8"-41"16,-2-8-33-16,2 8-18 0,-2-15-19 0,2 15-12 0,8-23-11 16,-2 11-10-16,0-2-8 0,3-2-4 15,-1 2-16-15,4-1-10 0,6-9-6 0,-1 5-7 16,3 0-10-16,3 2-2 0,-7 3-10 0,-1 3-2 0,-1 4-7 16,-3 0-3-16,1 3-3 0,-3 1-3 0,2 0-3 15,-11 3-1-15,21 0-2 0,-21 0 0 0,16 3-4 16,-6 0 4-16,-1 2-1 0,-3 1 3 0,6 5 1 15,-3-2 0-15,-1 4 1 0,-2 1-1 0,-4 2 3 16,2-1-3-16,-2 2 3 0,2-1-2 0,-4 1 1 16,0-1 0-16,-2 3-2 0,-2 0 2 0,2-2-6 15,-4-2 1-15,2 2 0 0,0-5-3 0,0-2 6 0,1-1-4 16,-1 1 10-16,2-3-1 0,2-7 8 0,-6 11-1 16,6-11 3-16,-2 11-1 0,2-11 0 0,-6 10-6 15,6-10 1-15,0 0-7 0,-6 7-3 0,6-7 3 16,0 0-10-16,0 0-4 0,0 0-1 0,0 0 1 15,0 0 0-15,0 0-5 0,0 0 3 0,0 0-3 16,0 0 1-16,22-24-2 0,-15 19 0 0,-7 5-4 16,14-8 0-16,-8 4 6 0,-6 4-5 0,17-3 2 15,-17 3-5-15,15-4 4 0,-15 4-1 0,17 0-2 16,-17 0-1-16,18 4 0 0,-18-4 4 0,25 9-2 0,-14-3 3 16,-1-1-3-16,0 2 3 0,-1-1-2 0,-1 0 1 15,2 6 1-15,-2-2 0 0,3 1 0 0,-4 1 0 16,1 4 2-16,-1-4 12 0,-3 5-2 0,2-4 1 15,-2 0-1-15,-2 4 4 0,0 0-4 0,-4-3 7 16,2 1-2-16,-2 0 3 0,-2-4-4 0,0 3 5 16,-2 1 3-16,-1-2-3 0,1-1 3 0,1-2 3 15,-3 4 0-15,-3-4 1 0,1-1-6 0,2-1-2 16,-5 1 3-16,1 1-3 0,2-6 4 0,1 1-16 0,-1-2 5 16,10-3-2-16,-19 7-4 0,3-7 4 15,3 4-4-15,2-1 1 0,11-3-18 0,-21 0-7 0,5 1-11 16,16-1-15-16,-23-1-3 0,23 1-13 0,-17 0-18 15,17 0-15-15,0 0-15 0,-16-7-20 0,16 7-16 16,0 0-19-16,-12 0-27 0,12 0-43 0,0 0-165 16,0 0-472-16,0 0 132 0</inkml:trace>
  <inkml:trace contextRef="#ctx0" brushRef="#br0" timeOffset="131631.8203">6548 16000 366 0,'0'0'242'0,"0"0"-34"15,0 0-33-15,0 0-20 0,0 0-21 0,0 0 4 0,0 0-5 16,0 0-4-16,0 0 0 0,0 0-7 0,29 10-10 16,-21-5-9-16,4 2-10 0,3 4-7 0,-3 2-8 15,3-1-6-15,-1 3-9 0,9 2-4 0,-3 4-3 16,0-1 0-16,1-6-3 0,2 7-4 0,1-2-7 16,-1 0-8-16,2 2-1 0,-3-6-4 0,3 4-2 0,-3 0-3 15,-3-7-5-15,-2 1-16 0,-3-1-19 0,-2-1-18 16,1-3-23-16,-2 2-18 0,0-1-25 15,-3-1-19-15,2-3-21 0,-4 1-33 0,-6-6-134 0,11 7-368 16,-11-7 103-16</inkml:trace>
  <inkml:trace contextRef="#ctx0" brushRef="#br0" timeOffset="132113.8212">6835 15870 297 0,'0'0'214'0,"0"0"-24"0,0 0-13 0,0 0-9 0,0 0-11 16,0 0-8-16,0 0-12 0,0 0-4 0,0 0-12 16,0 0-7-16,0 0-3 0,0 0-10 0,-13 23-1 15,13-23-10-15,-6 16-1 0,3-6-1 0,-3 3 2 16,0-1 0-16,2 3-4 0,-2 2-2 0,-1 0-5 16,-3 10-2-16,0-1 2 0,-1 3-4 0,3-8-5 15,-4 3 1-15,1 1-7 0,1 2-3 0,-2-1-6 16,0-2-1-16,0 2-11 0,2-5-5 0,1-4-5 0,1 0-3 15,2 0 2-15,0-3-3 0,-1 1-8 0,1-2 0 16,2 0 6-16,-2-3-10 0,2 0-3 0,0-1-5 16,-1-2 6-16,5-7-8 0,-6 12 1 0,2-4-1 15,4-8-8-15,-6 11-6 0,2-4-8 0,4-7-10 16,-6 12-6-16,4-8-7 0,2-4-10 0,-7 12-7 16,5-8-7-16,2-4-11 0,-8 10-15 0,8-10-6 15,-6 10-15-15,6-10-8 0,-4 5-3 0,4-5-25 16,0 0-14-16,0 0-18 0,-3 10-152 0,3-10-394 15,0 0 112-15</inkml:trace>
  <inkml:trace contextRef="#ctx0" brushRef="#br0" timeOffset="132810.8211">7682 16065 400 0,'0'0'181'0,"0"0"-13"0,0 0-11 0,0 0-8 16,0 0-6-16,0 0-5 0,0 0-4 0,-6-7-4 16,6 7-1-16,0 0-8 0,0 0 0 15,0 0-10-15,0 0-3 0,0 0-7 0,0 0-2 0,0 0-5 16,0 0 0-16,0 0-10 0,0 0 2 0,0 0-1 16,0 0-1-16,0 0-6 0,0 0-2 0,0 0-7 15,0 0-4-15,0 0-5 0,0 0 5 0,0 0-1 16,0 0 5-16,0 0-3 0,0 0 2 0,0 0-10 15,0 0 2-15,0 0-3 0,0 0-1 0,0 0-2 16,42 0-7-16,-23 0 2 0,-19 0-2 0,37-6 1 16,-6 6-1-16,-6-4-8 0,-4 2 2 0,9 2-10 0,-4-5 3 15,-5 2 1-15,0 2-13 0,-3 1 2 0,-18 0-1 16,39-4-1-16,-21 2 3 0,-18 2-8 0,38 2-1 16,-22-4-2-16,-16 2 1 0,23 0-3 0,-23 0-2 15,0 0-4-15,25 0 3 0,-25 0-3 0,0 0-1 16,0 0 5-16,17 2-1 0,-17-2-2 0,0 0-1 15,0 0-1-15,0 0 0 0,0 0 0 0,0 0-7 16,0 0-1-16,0 0-4 0,23 0-15 0,-23 0-14 0,0 0-15 16,0 0-17-16,0 0-16 0,0 0-22 15,0 0-24-15,0 0-24 0,0 0-28 0,0 0-21 0,0 0-30 16,0 0-215-16,0 0-536 0,0 0 149 0</inkml:trace>
  <inkml:trace contextRef="#ctx0" brushRef="#br0" timeOffset="133702.8212">8501 15569 501 0,'0'0'283'0,"0"0"-42"0,0-10-34 15,0 10-22-15,0 0-27 0,0 0-15 0,0 0-15 16,0-11-12-16,0 11-11 0,0 0-9 0,0 0 4 0,0 0 0 16,0 0-7-16,0 0-9 0,0 0-8 15,0 0-11-15,0 0-3 0,10 38-8 0,-10-24-3 0,0 5-2 16,-2 11-2-16,0-1 4 0,-2 5-6 0,-4-8-6 16,2 3-1-16,-1 1-2 0,3-3-4 0,-2 1-1 15,-2-1-4-15,2-10-1 0,1 0-3 0,-1-2-3 16,2-1 1-16,0-2-2 0,0-1-3 0,4-11-6 15,-5 11 2-15,5-11-2 0,-2 11 4 0,2-11-1 16,0 0-2-16,-5 11-1 0,5-11 0 0,0 0-5 16,0 0-1-16,0 0-4 0,0 0 2 0,0 0-2 15,0 0-7-15,0 0 3 0,0 0 1 0,0 0 0 0,0 0 2 16,0 0 0-16,0 0 1 0,0 0-3 0,26-28-1 16,-26 28 2-16,11-7-3 0,-11 7 1 0,14-8 0 15,-14 8 1-15,0 0 2 0,17-6-4 0,-11 3 0 16,-6 3 4-16,16-4 0 0,-16 4-1 0,19-1 3 15,-19 1-1-15,17-1 0 0,-17 1-4 0,24-3 2 16,-10 3-1-16,-14 0 1 0,29 0 4 0,-17-3-5 16,-12 3 0-16,27-2 3 0,-10 0-2 0,-3 0 3 15,-14 2-2-15,23-3-1 0,-13 1 2 0,-10 2 0 16,18-4-3-16,-10 0 4 0,-8 4 1 0,15-7-5 0,-7 3 1 16,0-2 4-16,-8 6-2 0,13-11 3 0,-9 3-2 15,2 1-1-15,-2 0-1 0,-2 0 3 0,2-3 1 16,-2 1 2-16,0 0-3 0,-2-6 1 0,2 4 3 15,-2-2-2-15,0-3 7 0,0 4 3 0,0 1 3 16,-2 2 1-16,2 9 2 0,-2-14 4 0,2 5 0 16,0 9-2-16,-2-14-2 0,2 14 1 0,-2-11 0 15,2 11 0-15,-2-9-1 0,2 9 2 0,0 0 1 0,-2-10-1 16,2 10 1-16,0 0 0 0,0 0 1 0,-2-10-3 16,2 10 2-16,0 0 3 0,0 0-8 15,0 0 7-15,0-10-10 0,0 10 12 0,0 0-9 0,0 0-4 16,0 0-1-16,0 0-3 0,0 0-2 0,0 0 3 15,-4-7-2-15,4 7 2 0,0 0-3 0,0 0-5 16,0 0 1-16,0 0-3 0,0 0 14 0,0 0-9 16,0 0 7-16,0 0 2 0,0 0 5 0,0 0 0 15,0 0-8-15,6 34 3 0,-6-34-2 0,0 26 7 16,0-10 2-16,2 0 2 0,-2 1 0 0,0 1 5 16,-2 0-2-16,2-1-5 0,0 0 7 0,0 0-1 0,0 0 3 15,0 0 1-15,0-3-4 0,0 4 0 0,-2 1 2 16,2-5-9-16,0 5-4 0,0-4 2 0,2 0 0 15,-4 2-6-15,2-1 3 0,2 1-2 0,-2-2-2 16,0 2-4-16,0-2 1 0,0 2 0 0,-2-2-3 16,2-1 5-16,0 1-5 0,0-1-15 0,0-3-18 15,0-11-23-15,2 18-15 0,-2-11-21 0,0-7-22 16,0 15-23-16,0-9-25 0,0-6-29 0,0 0-33 0,2 18-32 16,-2-18-223-16,0 0-567 0,0 12 156 15</inkml:trace>
  <inkml:trace contextRef="#ctx0" brushRef="#br0" timeOffset="135346.8695">4229 17086 321 0,'0'0'245'0,"0"0"-44"0,0 0-20 0,0 0-14 16,-28-4-13-16,28 4-11 0,0 0-8 0,0 0-9 16,0 0-8-16,0 0-13 0,0 0-11 0,0 0-8 15,-8-3-11-15,8 3-7 0,0 0-4 0,0 0-9 0,0 0-4 16,0 0 4-16,0 0 5 0,0 0 4 0,0 0 2 16,0 0-1-16,0 0-3 0,0 0 0 15,0 0-3-15,0 0 5 0,0 0 0 0,0 0 1 0,49-10-3 16,-35 8-6-16,3 0-1 0,-1-3-4 0,5 1-3 15,8-2-7-15,-1 3-3 0,5-5 0 0,-2 2 0 16,2 1-7-16,0 1-2 0,1-4-3 0,3 4 1 16,1-1-8-16,1 0-3 0,24 0 5 0,-13-2 8 15,-8 1 0-15,22-2-1 0,4-5-5 0,2 4 6 16,-4-1-8-16,5-5-3 0,6 3 1 0,-4-7-4 16,2 4 1-16,-2-6-1 0,4 0-5 0,62-14 6 0,-57 13-9 15,-16 5 5-15,3-2-4 0,2 0-3 0,0 4 5 16,1 2-6-16,2-1 2 0,-2 4-3 0,2 3 2 15,-6 1 2-15,1 0-6 0,-1 4 4 0,0 1-1 16,2 1-2-16,-3 6 0 0,-1-3 6 0,-3 1-4 16,2 5-3-16,-1-4 2 0,-1 3 4 0,1-3-2 15,-1 1-5-15,-1-3 1 0,1 1 0 0,-11-4 3 16,16 2-2-16,-17-2 2 0,13-2-3 0,-3 6 2 0,-12-4-6 16,16-2 5-16,-19 2-4 0,-5 0-3 15,-3 0-1-15,0 0-7 0,3-4 1 0,1 2-8 16,-1 2-6-16,-7-2 0 0,5-1-8 0,-3-1-7 0,-1 0 1 15,-3 0-2-15,3-1-4 0,0-2-2 0,-4 0 3 16,3 0-2-16,-1-1-4 0,3 0-3 0,-8 3-3 16,-3-3-2-16,-5 3-5 0,11 0-6 0,-8-2-4 15,-5 0-4-15,-3 6-1 0,-15 1-3 0,23-8-3 16,-23 8 4-16,0 0-3 0,22 0-10 0,-22 0 5 16,0 0-3-16,0 0 1 0,16 9-10 0,-16-9-10 15,0 0-12-15,2 14-22 0,-2-14-97 0,0 0-287 0,-2 16 82 16</inkml:trace>
  <inkml:trace contextRef="#ctx0" brushRef="#br0" timeOffset="136023.8753">5139 17265 498 0,'-10'-6'244'15,"0"1"-35"-15,1-1-18 0,9 6-14 0,-12-6-13 16,12 6-12-16,-8-3-11 0,8 3-10 0,0 0-10 15,0 0-12-15,0 0-12 0,0 0-11 0,0 0-8 16,0 0-7-16,0 0 17 0,0 0-5 0,0 0-6 0,0 0 7 16,-3 26-9-16,8-9-4 0,5 12-7 0,0-1 1 15,1 0 4-15,1 5-10 0,3-1-6 0,-1 1-3 16,5 2-7-16,-5 0-4 0,11 17-1 0,-7-11-2 16,-4-8-6-16,5 2-2 0,-3 0-2 0,1 0-8 15,1-2 2-15,-3-1-2 0,1-2-6 0,3-1-2 16,-6 0-20-16,4-6-12 0,-3 0-17 0,-1-4-14 15,-3-6-19-15,-1-2-15 0,-1-1-23 0,-2-3-18 0,0 1-19 16,2-6-27-16,-8-2-40 0,9 2-131 0,-9-2-412 16,0 0 115-16</inkml:trace>
  <inkml:trace contextRef="#ctx0" brushRef="#br0" timeOffset="136299.8702">5558 17435 339 0,'-10'-7'314'0,"10"7"-52"0,-11-5-38 0,11 5-36 15,0 0-20-15,0 0-18 0,0 0-5 0,-23 2-17 16,23-2-6-16,-13 8-8 0,13-8-12 0,-20 13-4 16,9-4-11-16,5-1-10 0,-6 5-8 0,1 0-9 15,-1 1-4-15,-3 10-6 0,-3-2-8 0,0 2-5 16,0 1-2-16,-1-4-3 0,4 5-3 0,-3-5-4 15,1 2-4-15,3-4-1 0,1-2 0 0,1-2-6 0,2-3-1 16,0 2-8-16,-2 1-14 0,4-4-20 0,-3 2-20 16,5-2-25-16,2-5-21 0,0 1-28 15,2-2-29-15,2-5-42 0,0 0-115 0,-2 7-371 0,2-7 105 16</inkml:trace>
  <inkml:trace contextRef="#ctx0" brushRef="#br0" timeOffset="136667.8707">5785 17548 292 0,'0'0'320'0,"0"0"-60"0,0 0-24 16,0 0-16-16,0 0-16 0,0 0-18 15,0 0-14-15,0 0-12 0,0 0-17 0,0 0-16 0,0 0-9 16,-9-19-13-16,9 19-14 0,0 0-7 0,6-11-10 16,-6 11-12-16,19-15-4 0,-9 7-8 0,2-1-1 15,4 3-4-15,1-2-8 0,-1 2-5 0,1-3-9 16,2 4 1-16,-1 2-10 0,1-4-2 0,-2 5-8 15,0-1-8-15,-17 3-6 0,33-4-12 0,-21 3-8 16,-12 1-15-16,25-2-8 0,-25 2-14 0,19-2-6 16,-19 2-9-16,0 0-21 0,29-5-17 0,-29 5-25 0,13 0-183 15,-13 0-392-15,0 0 112 0</inkml:trace>
  <inkml:trace contextRef="#ctx0" brushRef="#br0" timeOffset="136913.8704">6018 17267 319 0,'-16'-8'316'0,"16"8"-55"15,-15-7-38-15,15 7-28 0,-12-6-24 0,12 6-16 16,0 0-10-16,0 0-15 0,0 0-11 0,-18-4-13 0,18 4-6 16,0 0 0-16,0 0-8 0,0 0-7 0,0 0-9 15,-10 23-7-15,8-6-6 0,2 0-7 0,4 10-6 16,-6 2-6-16,6 3-2 0,-2 0-6 0,4-2-5 15,-3 2-2-15,2 2-1 0,1-1-9 0,-2-2-5 16,2 1-20-16,7-3-16 0,-5-3-23 0,2-1-23 16,0-1-19-16,-1-8-25 0,1-3-39 0,-2-5-196 15,1 1-415-15,-1-4 116 0</inkml:trace>
  <inkml:trace contextRef="#ctx0" brushRef="#br0" timeOffset="137358.8693">6439 17157 339 0,'8'-20'321'0,"-1"3"-52"0,-3 3-46 0,2 2-26 16,2 0-28-16,3-1-18 0,-1 2-17 0,0 0-16 16,1 0-11-16,-1 3-14 0,0 1-10 0,-10 7-11 0,16-9-5 15,-16 9-7-15,16-5-7 0,-16 5-6 0,0 0-3 16,0 0-7-16,29 9-6 0,-29-9-1 0,15 21-1 15,-9-8-4-15,-2 4 0 0,0 2-6 0,-2-2-2 16,0 0-1-16,-2 0-1 0,0 0-3 0,4-2 1 16,-4-4-5-16,3 4 1 0,-3-4 0 0,0-11-5 15,2 16 0-15,-2-16 0 0,2 15 0 0,-2-15 0 16,6 11-3-16,-6-11 1 0,10 10-3 0,-10-10 2 0,15 7 1 16,-15-7 0-16,16 5 0 0,0 1-1 15,-2-2 0-15,3 6 2 0,-5-8-1 0,1 5-3 0,1 1 2 16,1 1 2-16,-5 1-2 0,2 1-1 0,-3 2 12 15,-1-1 1-15,0 3 3 0,-3 2 4 0,-3-2 6 16,0 1 2-16,-4 3 4 0,2-2 4 0,-4 2-1 16,-3 6 4-16,1-4-4 0,-2-1-5 0,-1-3-3 15,-1-3 0-15,-5 11-5 0,-1-3 4 0,-1-3-10 16,3-5 6-16,1-1-7 0,-7 8-3 0,4-6-5 16,2-3-7-16,-1-3-12 0,5-1-15 0,0-1-17 15,3-3-22-15,-1-1-25 0,8-3-32 0,-10 3-22 0,10-3-36 16,0 0-181-16,0 0-432 0,0 0 120 15</inkml:trace>
  <inkml:trace contextRef="#ctx0" brushRef="#br0" timeOffset="137664.8706">6828 17014 429 0,'0'0'320'0,"0"0"-55"0,0-13-45 16,0 13-34-16,0 0-16 0,6-10-17 0,-6 10-18 16,0 0-17-16,20-5-12 0,-20 5-14 0,27 0-5 15,-27 0-10-15,37 5-9 0,-4 5-4 0,-3 3-5 16,3 1-6-16,-2 8-5 0,0 1-3 0,-4 4-8 16,1 1-2-16,11 17-1 0,-14-6-6 0,4 12 1 15,-2 5-6-15,-7-3 0 0,-6 3-2 0,-6-1-4 0,-4-9-3 16,-2 13-3-16,-6-2 2 0,4-11-1 15,-4-10-2-15,-2 2-4 0,2-2-2 0,-4 0-2 16,-2-1-10-16,-2-5-16 0,-5 2-14 0,1-6-18 0,-5 0-17 16,-4-2-30-16,3 1-20 0,-4-8-36 0,-3-3-167 15,0 4-388-15,-4-7 110 0</inkml:trace>
  <inkml:trace contextRef="#ctx0" brushRef="#br0" timeOffset="138129.8709">4858 17276 421 0,'0'0'267'0,"-19"14"-45"0,7-2-34 0,0 1-21 16,3 3-23-16,-6 11-12 0,-2 2-9 0,5 3-7 0,-1-5-5 16,5 5-12-16,0 0-9 0,0 2-7 15,1 1-12-15,1 2-3 0,0 21-9 0,4-14-2 0,2-7-6 16,10 20-5-16,-3 1-6 0,5-3-3 0,2-13-5 16,-1-4-2-16,3 1-3 0,10 15-1 0,1-16-10 15,10 8-2-15,-4-11-12 0,-4-9-18 0,24 11-14 16,1-7-22-16,-7-12-19 0,12 3-12 0,5-10-14 15,4-2-20-15,-2-6-47 0,-1-8-115 0,1-2-334 16,6-10 95-16</inkml:trace>
  <inkml:trace contextRef="#ctx0" brushRef="#br0" timeOffset="138550.869">7587 16666 396 0,'0'0'205'0,"0"0"-22"16,0 0-19-16,0 0-13 0,0 0 1 0,0 0-1 16,0 0-9-16,0 0-3 0,0 0-6 0,0 0-6 0,-34 21-10 15,28-7-9-15,-3 1-2 0,3 2-10 0,-2 12-11 16,0 3-4-16,-1 1-1 0,5 2-7 0,0 1-8 16,-4 20-4-16,4 0-5 0,2-10 0 0,-1 11-4 15,3-11-9-15,0-7-2 0,7 17-2 0,-1 1-10 16,0-10 6-16,-2-11-8 0,9 19-6 0,-3-13 1 15,0-6-7-15,5 2 4 0,-4-4-4 0,4 3-12 16,1-5-17-16,1-2-10 0,-1-3-20 0,1 0-11 16,-1-3-15-16,-1-6-14 0,1-3-20 0,-1-4-20 15,0-2-25-15,2-4-41 0,-3 1-136 0,5-5-388 16,-2-1 110-16</inkml:trace>
  <inkml:trace contextRef="#ctx0" brushRef="#br0" timeOffset="138823.8697">8072 16984 273 0,'0'0'289'0,"-2"-14"-52"16,2 14-39-16,0 0-21 0,0 0-18 15,0 0-19-15,0 0-9 0,0 0 0 0,0 0-8 0,0 0-3 16,0 0-14-16,0 0-10 0,35 20-9 0,-21-11-7 15,1 2-12-15,-2 0-4 0,2 1-10 0,8 5-4 16,-1 6-7-16,1-2 0 0,-2-2-4 0,-1 4-6 16,2-2-3-16,-3 2-4 0,1-1-14 0,-1 0-9 15,0 4-17-15,-5-9-10 0,1-2-10 0,-5 2-20 16,0-3-18-16,1 1-12 0,-2-2-16 0,1-1-39 16,-1 2-166-16,-3-7-366 0,-2 0 105 0</inkml:trace>
  <inkml:trace contextRef="#ctx0" brushRef="#br0" timeOffset="139096.8727">8405 17019 214 0,'-10'-7'302'0,"10"7"-64"0,0 0-36 15,-15-6-27-15,15 6-24 0,0 0-22 0,0 0-5 0,-14-5-20 16,14 5 0-16,0 0-4 0,0 0 0 0,0 0-8 15,0 0-2-15,-19 15-4 0,11 0-9 0,1 1-2 16,-1 0-8-16,4 0-7 0,-6 13-3 0,-1 0-10 16,-2 3 1-16,1-4-10 0,-1 4 0 0,-1 0-5 15,5-1-3-15,-5 1-6 0,4-3 2 0,-3 1-8 16,1-2-1-16,-3-2-5 0,5 0-9 0,2-6-23 16,-1-5-15-16,4-1-24 0,1 0-24 0,0-5-21 15,2-2-29-15,0-1-57 0,2-6-110 0,0 0-359 0,0 0 100 16</inkml:trace>
  <inkml:trace contextRef="#ctx0" brushRef="#br0" timeOffset="139367.8699">8599 17210 590 0,'9'-8'318'15,"-9"8"-58"-15,0 0-32 0,0 0-29 16,14-7-30-16,-14 7-18 0,0 0-13 0,12-9-13 0,-12 9-17 16,17-8-11-16,-17 8-10 0,25-9-6 0,-11 4-10 15,1-2-8-15,1 2-8 0,0 2-5 0,2-3-7 16,1 0-17-16,0 5-8 0,-1-3-14 0,-18 4-10 16,35-4-11-16,-18 2-3 0,1 0-10 0,-18 2-8 15,33-1-6-15,-33 1-10 0,22 1-13 0,-22-1-12 0,29 4-7 16,-16 0-30-16,-13-4-42 0,16 4-129 15,-16-4-343-15,13 4 96 0</inkml:trace>
  <inkml:trace contextRef="#ctx0" brushRef="#br0" timeOffset="139705.8696">8932 16904 243 0,'0'0'312'0,"0"0"-47"0,0 0-29 0,0 0-31 15,0 0-19-15,-8-9-22 0,8 9-16 0,0 0-12 16,0 0-4-16,0 0-5 0,0 0-8 0,0 0-2 15,0 0-10-15,0 0-13 0,0 0-10 0,0 0-8 16,0 39-9-16,2-20-6 0,0-2-6 0,2 12-3 0,-2 0-8 16,-2-1-5-16,4 0-4 0,-1-1 0 0,-1-1-6 15,2-2-17-15,-2-4-18 0,0-3-16 0,2 2-18 16,-2-2-18-16,2-1-27 0,-2 1-22 0,2-4-25 16,1-3-44-16,-5-10-167 0,4 12-409 0,-4-12 114 15</inkml:trace>
  <inkml:trace contextRef="#ctx0" brushRef="#br0" timeOffset="140099.8745">9255 17050 260 0,'8'-13'342'0,"-8"13"-66"0,6-13-45 15,-6 13-34-15,9-10-23 0,-9 10-23 0,8-13-21 16,2 2-16-16,-1-3-12 0,-4 3-11 0,3-1-10 15,2-1-11-15,-1 0-6 0,-1-1-4 0,-2 3-5 16,0-1-12-16,-4-1 1 0,5 0-5 0,-5 1-3 16,2 1-2-16,-4 11-4 0,4-17-2 0,-4 17-2 0,0-16 8 15,0 16 2-15,2-17 9 0,-2 17 2 0,-4-14 2 16,4 14 7-16,-2-14-3 0,2 14 1 0,0 0 0 16,-4-13-10-16,4 13-3 0,0 0-6 0,-2-9-3 15,2 9 0-15,0 0-5 0,0 0-3 0,0 0 4 16,0 0-7-16,0 0-2 0,0 0 4 0,0 0-3 15,0 0-2-15,0 0-1 0,0 0-5 0,0 0-2 16,0 0 0-16,8 33 4 0,-4-16-1 0,-2 3-4 0,4 6-3 16,0 1 7-16,-4 2-3 0,7-3-6 15,-5 1 13-15,0 0-7 0,0 1-2 0,2-1-1 16,-1-5-1-16,-3-1-10 0,0-5-14 0,6 12-20 0,-4-7-7 16,0-3-16-16,-2-3-20 0,2-1-15 0,-3-2-28 15,1-1-27-15,-2-11-19 0,5 16-215 0,-5-16-459 16,4 12 127-16</inkml:trace>
  <inkml:trace contextRef="#ctx0" brushRef="#br0" timeOffset="140440.8708">9413 16395 264 0,'2'-12'305'0,"4"2"-58"15,-6 10-32-15,15-11-25 0,-15 11-17 0,16-9-7 16,-16 9-6-16,20-2-13 0,-20 2-12 0,31 2-9 16,-31-2-12-16,31 11-3 0,-14-2-8 0,5 10-2 0,2 1-7 15,-3 4-3-15,-3 2-11 0,-3 6-4 0,-1-3 1 16,1 6-7-16,-3 1-3 0,1 0-4 0,1 2-15 15,-8 0 0-15,1-1-8 0,1 21 1 0,-3-16-7 16,-5-6-4-16,2 0-2 0,-6 2-6 0,4-4-3 16,-3 2 3-16,1-3-3 0,2-3-13 0,-2-1-24 15,-2-7-11-15,4-3-29 0,-2-5-22 0,2-1-33 16,-3-3-28-16,3-10-32 0,0 15-222 0,0-15-472 0,0 0 132 16</inkml:trace>
  <inkml:trace contextRef="#ctx0" brushRef="#br0" timeOffset="140905.8697">10534 16048 448 0,'0'0'335'0,"0"0"-59"0,0 0-45 0,0 0-27 16,0 0-24-16,0 0-20 0,0 0-20 0,0 0-12 16,-33 25-14-16,21-13-6 0,-3 1-9 0,4 2-4 15,-10 5-5-15,0 2-13 0,1 0-5 0,1 0-3 16,0 4-12-16,-1-3-2 0,0 0-3 0,-1 0-6 16,-1 3-3-16,1-5-12 0,0-1 1 0,1 2 2 15,3-5 0-15,5-1 5 0,-2-3-3 0,2-2-4 16,-1 2 3-16,3-4-2 0,0-1 6 0,1 1-8 0,9-9 4 15,-12 12-2-15,12-12-4 0,-8 8 0 0,8-8 1 16,0 0-3-16,-11 7-3 0,11-7-3 0,0 0 5 16,0 0-3-16,0 0 2 0,-6 10-6 0,6-10-2 15,0 0-1-15,0 0 3 0,0 0-4 0,0 0-9 16,0 0 0-16,0 0 1 0,35 2 2 0,-35-2 9 16,21 2-12-16,-4 3-4 0,1-3 3 0,-2 4-4 15,15 1 4-15,-6-2-1 0,-3 2-9 0,7 3 6 16,1 1-1-16,-1-1-20 0,0 1-3 0,0 0-16 15,-6-4-5-15,6 5-14 0,-7-4-14 0,-4 1-17 16,1-3-16-16,-1 3-17 0,1-4-16 0,-5 2-27 0,3 0-39 16,-3-4-179-16,-2 4-455 0,-12-7 127 0</inkml:trace>
  <inkml:trace contextRef="#ctx0" brushRef="#br0" timeOffset="141151.8709">10234 16824 503 0,'-23'4'275'0,"23"-4"-44"0,0 0-29 0,0 0-27 16,0 0-26-16,0 0-18 0,0 0-8 0,0 0-8 15,0 0-5-15,0 0-7 0,0 0-9 0,0 0-12 16,0 0-8-16,0 0-8 0,58 4-9 0,-37-4-8 15,-2 2-6-15,11 1-19 0,-6 0-16 0,-1-3-25 16,8 0-26-16,-6 0-19 0,-2 0-25 0,7 1-38 16,-5-5-179-16,-3-1-363 0,-3 1 103 0</inkml:trace>
  <inkml:trace contextRef="#ctx0" brushRef="#br0" timeOffset="141746.8697">11134 16208 445 0,'-11'-17'337'0,"7"9"-57"16,4 8-41-16,-4-11-30 0,4 11-23 0,0 0-19 16,-6-11-24-16,6 11-6 0,0 0-12 0,0 0-7 15,-6-10-11-15,6 10-7 0,0 0-6 0,0 0-18 16,0 0-4-16,0 0-9 0,0 0-3 0,0 0-3 15,0 0-9-15,0 0 5 0,-4 34-12 0,6-18-3 16,-2 3-7-16,4 9-1 0,-2-7-3 0,0-2-2 16,2 9-2-16,0 0-5 0,0-4 2 0,1-5-1 15,-3-2 1-15,4 0-3 0,4 11-8 0,-4-10 8 0,3 1-2 16,-3-4-8-16,0 0 3 0,2-3-5 0,-2 2 0 16,1-2 1-16,2-4-4 0,-1-1-1 0,-8-7-4 15,15 14 8-15,-7-11 1 0,9 5-2 0,-5-4-5 16,-12-4 4-16,31 9-1 0,-14-9 0 0,1 1-2 15,-18-1-3-15,34-1 3 0,-15-3 2 0,-1 0-2 16,-1 0 0-16,-17 4-3 0,33-11 1 0,-18 2-1 16,1 0 6-16,0-3-3 0,6-5-4 0,-3-4 2 15,2-4-2-15,-5 1 2 0,5 1 7 0,-5-1-11 16,1-4 4-16,-1 0-6 0,-4-2 5 0,2 1-8 0,-1 0 6 16,-3-5-5-16,-2 0 1 0,-1 0 0 0,-1-2 2 15,-2 3-3-15,0-4 0 0,-4 2-1 0,0 0 2 16,-4 2-2-16,0-2 2 0,0-2 2 0,-2 3-3 15,-5-1 2-15,1 1 1 0,-3 2-1 0,-3 3 1 16,1-2 2-16,0 3-1 0,-2 3 2 0,1 3 2 16,-1 3-1-16,3 6 2 0,1 1 0 0,-1 4 1 15,1-1-1-15,-1 5-1 0,14 4 3 0,-26-8-3 16,26 8-1-16,-29 2 3 0,29-2-1 0,-31 13-3 0,15-1 3 16,-9 6 3-16,4 2-1 0,4 5-3 15,2 1-8-15,-4-1-18 0,7 3-17 0,0-1-15 0,-1 2-17 16,5-2-21-16,0 1-11 0,6 0-32 0,-3-7-38 15,1-2-164-15,2-2-408 0,4 0 114 0</inkml:trace>
  <inkml:trace contextRef="#ctx0" brushRef="#br0" timeOffset="142008.8718">11709 16269 429 0,'0'0'351'0,"0"0"-53"0,6 7-43 0,-6-7-31 16,0 0-28-16,0 0-28 0,0 0-16 0,8 10-15 0,-8-10-15 16,0 0-9-16,0 0-17 0,6 9-9 15,-6-9-7-15,0 0-11 0,0 0-7 0,0 0-20 16,7 10-20-16,-7-10-28 0,0 0-24 0,0 0-24 0,0 0-30 15,0 0-31-15,0 0-46 0,0 0-168 0,0 0-391 16,0 0 108-16</inkml:trace>
  <inkml:trace contextRef="#ctx0" brushRef="#br0" timeOffset="147067.0901">17781 10529 362 0,'0'0'251'0,"-6"-2"-36"15,6 2-27-15,0 0-19 0,0 0-11 0,-7-3-13 0,7 3-13 16,0 0-15-16,0 0-6 0,0 0-10 15,0 0-5-15,0 0-8 0,-8-5-5 0,8 5-7 16,0 0-6-16,0 0 2 0,0 0 0 0,0 0 6 0,0 0 3 16,0 0-6-16,0 0 1 0,0 0 4 0,0 0-13 15,0 0 12-15,-8-1-3 0,8 1-1 0,0 0-3 16,0 0-15-16,0 0 13 0,0 0-13 0,0 0 1 16,0 0-7-16,0 0-3 0,0 0-2 0,0 0-2 15,0 0-6-15,0 0-1 0,0 0-1 0,0 0-7 16,0 0 2-16,0 0 0 0,0 0 2 0,0 0-4 0,-11-2 3 15,11 2 2-15,0 0-2 0,0 0-5 0,0 0 8 16,0 0 1-16,0 0-7 0,0 0 4 16,0 0-1-16,0 0 2 0,0 0-5 0,0 0-6 0,0 0 7 15,0 0-7-15,0 0-2 0,0 0 0 0,0 0-2 16,0 0-3-16,0 0 0 0,0 0 0 0,0 0-1 16,0 0-3-16,0 0-3 0,-1 15 5 0,5-7-1 15,-2-1-7-15,4 5 4 0,0 3-3 0,0 2 2 16,7 10-1-16,-5-2-5 0,6 5-1 0,-1-4-2 15,1-1 4-15,3 1-2 0,-3 1 3 0,3 2-11 0,-4-3 11 16,2 1-7-16,-1 0-11 0,1-2-11 16,-1-1-14-16,1-1-9 0,-1-4-16 0,-6-3-10 15,1-4-17-15,-1-1-24 0,-2-1-18 0,0 0-22 0,1-6-26 16,-3 4-34-16,2-3-62 0,-4-1-158 0,-2-4-520 16,7 5 143-16</inkml:trace>
  <inkml:trace contextRef="#ctx0" brushRef="#br0" timeOffset="147364.0876">18143 10594 515 0,'-4'-8'259'0,"4"8"-32"0,0 0-21 16,-3-6-17-16,3 6-12 0,0 0-14 0,-4-5-11 15,4 5-15-15,0 0-9 0,0 0-10 0,0 0-7 0,0 0-6 16,-22 10-4-16,15-5-13 0,1 2 1 16,-6 5 1-16,-3 0-8 0,5 2 1 0,-11 8-5 0,2-2-7 15,-4 2-2-15,0 2-7 0,0 0-2 0,1 0-4 16,-1 2-8-16,1-1-6 0,-3-2-3 0,3 3 0 16,-1-3-8-16,0 4-3 0,2-1-9 0,-1-1-16 15,4-5-26-15,2-4-28 0,7-6-30 0,1 2-34 16,4-3-42-16,0-4-76 0,2-1-175 0,2-4-485 15,0 0 135-15</inkml:trace>
  <inkml:trace contextRef="#ctx0" brushRef="#br0" timeOffset="147885.0913">18493 10149 300 0,'2'-5'277'0,"2"1"-51"0,-4 4-34 0,9-7-22 15,-3 5-15-15,-6 2-12 0,8-5-15 0,-8 5-12 16,15-2-16-16,-15 2-5 0,14 2-7 0,-14-2-10 16,15 5-6-16,-9-1-3 0,2 4-11 0,-4-4-6 15,0 3 1-15,0 0-7 0,1-2-2 0,-3 5-5 0,0 4-3 16,-2 3-1-16,-2 0-11 0,0-2 4 15,-7 11 8-15,-1-4-3 0,-2 3-2 0,-5 0-5 16,1-2-3-16,-3 2-3 0,-2-4-8 0,3 3 9 0,0-3-4 16,1-4-1-16,5-4-3 0,0-1-1 0,-3-2 1 15,5-3 2-15,2 1-7 0,-1-2 5 0,3-3 12 16,2 3 1-16,4-6-12 0,-10 3 5 0,10-3 0 16,0 0-1-16,-11 0-5 0,11 0-1 0,0 0-1 15,0 0 1-15,0 0-3 0,0-14-1 0,0 14 1 16,6-10-3-16,-3 6-1 0,-3 4 3 0,10-11-2 0,-4 7 2 15,0-1-3-15,1 2 7 0,-1-1-11 0,0-1 9 16,-6 5 7-16,16-2 5 0,-16 2 6 0,15 0 2 16,-15 0 3-16,12 2 9 0,-12-2-3 0,15 3 4 15,-7-1 1-15,-2 0 0 0,-6-2 1 0,12 5-1 16,-6 0 2-16,0-3-3 0,2 3-6 0,-4 0-4 16,3-2-7-16,1 1 1 0,-2 0 3 0,0 2-12 15,1-1-1-15,-1-1 3 0,2 1-4 0,0-1-7 0,-1 2 2 16,1-3-20-16,0 1-11 0,0 1-27 15,-1 0-29-15,1-3-36 0,0 2-33 0,6 2-61 0,-2-4-248 16,-2 1-545-16,1 2 150 0</inkml:trace>
  <inkml:trace contextRef="#ctx0" brushRef="#br0" timeOffset="148109.0876">18905 10725 550 0,'-2'7'334'16,"2"-7"-49"-16,0 0-44 0,-2 8-27 0,2-8-24 16,0 0-14-16,5 6-8 0,-5-6-15 0,0 0-11 15,0 0-20-15,18 0-13 0,-18 0-11 0,27-4-10 0,-6 0-11 16,10-2-10-16,-6 4-19 0,-3-1-11 16,6-5-21-16,-3 7-13 0,8-3-10 0,0-4-14 15,-8 5-23-15,5 1-19 0,-5-1-19 0,-4-1-27 0,-5 4-30 16,1-2-217-16,-5-1-429 0,-3 3 121 15</inkml:trace>
  <inkml:trace contextRef="#ctx0" brushRef="#br0" timeOffset="148340.0896">19218 10476 221 0,'-6'-2'331'0,"6"2"-67"0,-10-6-35 0,10 6-23 15,-5-1-10-15,5 1-7 0,0 0-5 0,0 0-6 16,0 0-18-16,-17 9-18 0,11-4-11 0,-1 9-16 16,1-1-14-16,-2 4-6 0,-2 7-10 0,-1 6-11 15,1-4-9-15,2 4-8 0,-1-3-5 0,1 3-2 0,4-3-8 16,-2 1-8-16,4 1-28 0,-2-8-20 16,1 0-33-16,1-3-31 0,0-3-41 0,0 2-48 15,4-5-209-15,-2 5-448 0,2-8 125 0</inkml:trace>
  <inkml:trace contextRef="#ctx0" brushRef="#br0" timeOffset="148907.2269">19808 10352 261 0,'12'-15'333'0,"0"4"-67"0,3-1-40 16,1 3-25-16,3 3-29 0,-2-4-10 0,8-3-13 15,-2 7-13-15,-4-1-14 0,-3 3-14 0,-3 2-11 0,-1-2-12 16,0 4-8-16,-12 0-7 0,15 8-9 16,-9-2-7-16,-2 3-6 0,-2-3 0 0,-2 11-7 15,-2 0 0-15,-4 0 1 0,-4 10 2 0,-5 2 0 0,-1-3 3 16,-3-1 1-16,3 2-1 0,1-4-9 15,-1-1-2-15,0-5-3 0,4-2-4 0,1-4-4 0,1-1-3 16,2 0 0-16,1-5-1 0,3 3-4 0,-2-2-1 16,2-3-4-16,4-3-2 0,-4 8 1 0,4-4-2 15,0-4-4-15,0 0-5 0,4 3-1 0,-4-3 4 16,0 0-3-16,10 2-1 0,-10-2 0 0,15 0 1 16,-9 0-3-16,-6 0 1 0,17 3 1 0,-9-2 1 0,2 2 0 15,-10-3-2-15,18 3-1 0,-10-1 0 0,7 5 6 16,-3 0-3-16,-2-4 1 0,1 3 3 0,-3-2 6 15,-2 3-1-15,0 1 2 0,0-2 5 0,-1 2 7 16,-1-1 3-16,0 2 6 0,-2 5 4 0,0-3 5 16,-2 4-1-16,2-1 3 0,-4 1 2 0,-2-2 6 15,-2 3 1-15,-3-4 5 0,3 2-5 0,-6-2 2 16,1 2 3-16,-1-4-1 0,0 5-5 0,-1-3 4 16,-1-3-9-16,-2 3-1 0,-2-3-4 0,-7 4-7 15,-4 2 4-15,10-5-8 0,-1-6-1 0,-9 6-5 0,7-1-6 16,1-4 5-16,3-2-3 0,-1-1-8 15,0 1-9-15,3-3-21 0,1 0-20 0,5 0-23 0,10 0-22 16,-18-2-33-16,10 1-33 0,8 1-39 0,-8-11-41 16,8 3-61-16,0 1-164 0,0 7-545 0,10-22 150 15</inkml:trace>
  <inkml:trace contextRef="#ctx0" brushRef="#br0" timeOffset="149199.2263">20516 10522 642 0,'0'0'352'16,"0"0"-64"-16,0 0-37 0,0 0-33 0,0 0-25 15,0 0 3-15,0 0-1 0,0 0 1 0,23 7-12 16,-17-1-21-16,6 3-18 0,1 3-9 0,-3 1-15 0,0 3-20 15,11 6-7-15,-11-3-9 0,7 6-7 0,-2-1-12 16,-2 2-10-16,-1-6-1 0,1 5-10 0,-5 0-2 16,2-4-10-16,-4-3-25 0,1-4-6 0,-1 1-16 15,0-1-19-15,0-2-17 0,-2 0-21 0,-2-4-28 16,1 0-26-16,1-2-31 0,-4-6-31 0,4 7-28 16,-4-7-191-16,4 4-485 0,-4-4 135 0</inkml:trace>
  <inkml:trace contextRef="#ctx0" brushRef="#br0" timeOffset="149442.2262">20909 10497 295 0,'0'0'339'16,"0"0"-62"-16,0 0-42 0,-4-7-31 0,4 7-12 15,0 0-8-15,0 0-10 0,0 0-8 0,0 0-6 16,-27 15-7-16,14-4-19 0,-1 2-10 0,-9 7-15 0,0 0-9 15,-2 5-13-15,2-1-6 0,-4 3-10 0,4 0-6 16,-2 0-7-16,3-1-8 0,-4-2-1 0,1 0-5 16,0 2-5-16,0-3-6 0,7-2-4 0,3-2-28 15,1-4-17-15,4-2-27 0,0-2-34 0,2-1-31 16,0-2-39-16,3-1-48 0,1-3-192 0,4-4-464 16,0 0 128-16</inkml:trace>
  <inkml:trace contextRef="#ctx0" brushRef="#br0" timeOffset="149741.29">21369 10635 366 0,'0'0'371'0,"0"0"-69"0,6 3-42 0,-6-3-14 16,0 0-16-16,0 0-2 0,0 0-9 0,0 0-7 15,0 0-15-15,0 0-22 0,0 0-14 0,0 0-14 16,14 4-19-16,-14-4-12 0,16 0-14 0,-1 0-8 0,1 0-22 16,-16 0-19-16,35-2-25 0,-18 2-24 0,1-4-19 15,0 3-29-15,1-4-24 0,-1 1-36 16,1 2-34-16,10-4-30 0,4 0-30 0,-3-1-204 0,-1-1-484 15,0 3 135-15</inkml:trace>
  <inkml:trace contextRef="#ctx0" brushRef="#br0" timeOffset="150339.2923">22217 10172 276 0,'0'0'377'16,"0"0"-75"-16,0 0-48 0,0 0-32 0,0 0-29 16,0 0-17-16,0 0-2 0,-15 22-10 0,9-6-13 15,0 3-13-15,-4 8-14 0,-3-2-7 0,1 1-17 16,1 2-10-16,1-1-6 0,2 1-10 0,0-3-7 0,-3 4-9 16,4-9-2-16,-3 6-10 0,1-8-2 0,3-1-6 15,0 0-5-15,0-3-5 0,0-1-5 16,1 0 2-16,-1-3-5 0,2-1-1 0,2-3-4 0,0-1-12 15,0 1-6-15,2-6-13 0,-2 8-6 0,2-8-7 16,0 0-6-16,2 9-4 0,-2-9-1 0,0 0-6 16,0 0-1-16,19 0-1 0,-19 0-4 0,18-2 3 15,-18 2 2-15,17-3 4 0,-2-1 5 0,-2 2 3 0,1-1 2 16,3-1 5-16,-3 1 2 0,-1 1 2 16,-3 0 3-16,8-3 2 0,-3 1 1 0,-3-1 5 15,-1 1 5-15,-2 0 4 0,1 1 5 0,-1-2 3 0,-1 2 5 16,0-2 3-16,0-2 2 0,7 0 3 0,-3-2 6 15,-1 2 4-15,-3 0 3 0,0-1 3 0,0 0-1 16,-1 3 4-16,-3-2-2 0,6-5-2 0,-2 0 5 16,-1 3 9-16,-2-3 1 0,-1 3 1 0,0 2-3 15,0-3 3-15,-2 4-1 0,2-2 13 0,-2 0-7 16,1 0 5-16,-3 8 5 0,2-12-6 0,0 4 3 16,-2 8-5-16,4-9 2 0,-4 9-6 0,0 0-5 0,4-8-1 15,-4 8-10-15,0 0-4 0,0-9-3 16,0 9-3-16,0 0-2 0,0 0 11 0,0 0 1 0,0 0 2 15,0 0-7-15,0 0 2 0,-8 36-2 0,1-19-2 16,1 0-4-16,-4 10-3 0,1-3-3 0,-4 3 2 16,1 1 0-16,-1 0-6 0,-1 0-5 0,2 1 2 15,-3-1-9-15,5-2 0 0,-3 2-21 0,3-4-19 16,0-2-16-16,3-4-18 0,1-3-18 0,-2 2-19 16,3-4-24-16,-1 2-31 0,-1 0-28 0,5-6-40 15,-2 0-223-15,4-1-543 0,0-8 149 0</inkml:trace>
  <inkml:trace contextRef="#ctx0" brushRef="#br0" timeOffset="150646.2921">22849 10486 333 0,'0'0'336'0,"0"0"-63"15,0 0-36-15,0 0-30 0,0 0-13 0,0 0-4 16,0 0-2-16,0 0-11 0,0 0-9 0,14-5-14 16,-14 5-17-16,0 0-11 0,25 2-16 0,-25-2-11 0,25 0-9 15,-11 0-11-15,3 0-5 0,-1 0-12 0,2-2-11 16,-2 2-22-16,1 0-18 0,0-2-27 0,1 2-9 15,-3 0-26-15,5 0-24 0,-1-3-18 0,0 1-27 16,0 4-32-16,-2-4-65 0,-1 2-130 0,-3 2-412 16,-13-2 117-16</inkml:trace>
  <inkml:trace contextRef="#ctx0" brushRef="#br0" timeOffset="150877.2905">22907 10727 361 0,'-19'5'292'0,"7"3"-52"0,-1-1-21 0,1-3-12 16,3 2-5-16,3-3-5 0,6-3 2 0,-13 7-11 16,13-7-13-16,-8 2-2 0,8-2-16 0,-7 4-18 15,7-4-8-15,0 0-15 0,-6 5-11 0,6-5-7 16,0 0-17-16,0 0-6 0,0 0-14 0,23 12-9 16,-6-9-13-16,0 0-11 0,14 0-11 0,0 1-12 15,0-4-12-15,1 2-15 0,-1-2-25 0,2 0-18 0,2 0-18 16,-1-2-22-16,2 0-21 0,1 0-24 0,4 0-8 15,-2-3-36-15,2-3-155 0,-2 2-418 0,5-1 117 16</inkml:trace>
  <inkml:trace contextRef="#ctx0" brushRef="#br0" timeOffset="151245.2893">23859 10582 372 0,'0'0'303'16,"-6"-5"-55"-16,6 5-34 0,-5-5-6 0,5 5-13 0,0 0 3 15,0 0-3-15,-9-8-4 0,9 8-12 0,0 0-16 16,0 0-11-16,0 0-18 0,0 0-13 0,0 0-14 16,0 0-8-16,0 0-11 0,-22 13-13 0,15 0-6 15,-3 0-6-15,2 3-4 0,2 0-10 0,-3 0-1 16,-1 8-4-16,2-1-3 0,4-3-6 0,-3-2-5 16,3 7-5-16,0-2 0 0,4-4-3 0,-2-3-3 15,4 1 4-15,2 0-3 0,0-2-7 0,0-4-5 0,1-2 7 16,5 2-6-16,0-1-1 0,3-2-4 15,-1-2-8-15,9-3-4 0,-5 1-4 0,4-6-5 0,15 2-2 16,-6-5 2-16,2-1-1 0,6-5 5 0,-9-1 0 16,3-2 3-16,-4-1 2 0,-6 3 3 0,4-5-4 15,-2-1-1-15,-6-7 4 0,0 3 1 0,-3 0 3 16,-2-4-1-16,-5 4 4 0,1-5-2 0,-6 4 2 16,0-2 1-16,-6 4-6 0,0 2 3 0,-2 5-5 0,-5-2 1 15,-1 4-14-15,-5 1-16 0,-12 0-24 16,-7 3-34-16,-9 4-34 0,-19 6-48 0,-8 2-63 15,-4 7-159-15,-4 1-475 0,-60 17 133 0</inkml:trace>
  <inkml:trace contextRef="#ctx0" brushRef="#br0" timeOffset="152429.3623">18475 11535 251 0,'0'0'308'0,"0"0"-54"0,2-6-35 0,-2 6-26 16,0 0-26-16,0 0-24 0,0 0-13 0,-10 14-6 15,6-9-15-15,-2 10-5 0,-2-1-15 0,-5 10-11 16,1 5-5-16,-3 2-8 0,-1 2-2 0,-1 0-7 0,-1 1-5 16,-3-1-4-16,-11 16-5 0,7-9 2 0,2-9-2 15,3-1-5-15,-5-2-3 0,2 1 2 0,-1-5-4 16,4 2-5-16,-3-4-2 0,2-3 1 0,-1 1-4 15,9-6-2-15,-1-6-4 0,3 1 0 0,2-1 1 16,1-4-11-16,2-1 8 0,-1-1 0 0,7-2-4 16,0 0 1-16,0 0-1 0,0 0-2 0,-18-7-3 15,18 1 0-15,0 6 0 0,2-17-4 0,2 10 3 16,4-6-3-16,3 3 1 0,-3-4 0 0,-1 5 1 16,3-2-6-16,1 1 3 0,-1 5 2 0,-2-2 1 0,-1 3-1 15,1 1 1-15,0 1 0 0,0 2 4 0,-8 0-3 16,19 2 5-16,-11 1 3 0,1 1 0 0,-1 0 3 15,0 3-3-15,4 2-1 0,-2-1 2 0,0-1-3 16,3 4 0-16,-3-1 0 0,-2-5-3 0,0 0 0 16,5 4-1-16,-3-2-2 0,3 0 1 0,-5-2 0 15,2-2 3-15,1-1-2 0,3 2-1 0,4-2 2 16,-4-2-2-16,5-2 0 0,-3-4-2 0,1 3 2 0,1-2-6 16,-1-2 10-16,-3-3 4 0,3-1 0 0,-2 2 2 15,8-10 2-15,0-2 1 0,0 4-2 0,-1-4 5 16,-9 0-1-16,1 5 3 0,3-8 0 0,-4 2-4 15,2-4 2-15,-5 7-5 0,-6-2 0 0,2 7 0 16,1-4-5-16,-3 1-1 0,0 0-4 0,-4 1-6 16,-2-12 7-16,-2 0 0 0,-2 7-1 0,-1 1-2 15,-1 6 1-15,0-1-2 0,-3-2 2 0,-4-5-4 16,-2 4-1-16,3 3 5 0,-1 2-4 0,-9-3-1 16,3 4 2-16,2 4-1 0,1 1 1 0,-2 2-4 0,1 3 2 15,-14-2 0-15,9 5 1 0,1-1-3 0,2 5 2 16,4 0 3-16,-14 6-2 0,4 3 1 0,-2 3-2 15,0 1 3-15,2 0 0 0,3 4-1 0,1 4-3 16,5-2 0-16,-1 3-5 0,3-2 5 0,1 5-10 16,5-5-16-16,1 1-21 0,5-2-21 0,4-4-26 15,0-5-27-15,4 2-32 0,3-3-64 0,3 2-172 16,2-5-465-16,3 0 128 0</inkml:trace>
  <inkml:trace contextRef="#ctx0" brushRef="#br0" timeOffset="152703.3574">18888 11839 336 0,'0'0'333'0,"0"0"-60"0,8 4-41 0,-8-4-30 0,0 0-18 15,0 0 10-15,14-3-3 0,-14 3-11 0,19-1-13 16,-3-4-13-16,-3 5-20 0,5-5-16 0,1 2-12 16,-1 0-16-16,1 0-11 0,-1-1-32 0,2 2-17 15,-3 0-23-15,3 1-26 0,-1-1-26 0,0 0-17 16,-3 2-13-16,3 0-7 0,-4 2-21 0,-2 1-28 0,-1-1-65 16,-6 2-117-16,1-2-373 0,-7-2 104 0</inkml:trace>
  <inkml:trace contextRef="#ctx0" brushRef="#br0" timeOffset="152873.355">19078 12079 516 0,'-8'4'300'0,"0"-1"-44"0,8-3-36 15,-10 6-24-15,10-6-12 0,-10 4-18 16,10-4 5-16,-8 4-7 0,8-4-16 0,0 0-10 16,0 0-18-16,-6 3-19 0,6-3-6 0,0 0-11 0,0 0-14 15,0 0-13-15,0 0-18 0,0 0-26 0,0 0-27 16,0 0-38-16,44-2-33 0,-25 1-43 0,-3-3-66 15,3 2-150-15,0-2-411 0,1-1 114 0</inkml:trace>
  <inkml:trace contextRef="#ctx0" brushRef="#br0" timeOffset="154903.8876">19812 11633 448 0,'2'-7'266'0,"-2"7"-30"0,0 0-18 0,0 0-20 0,0 0-17 16,-2-9-14-16,2 9-20 0,0 0-16 15,0-8-12-15,0 8-11 0,2-9-9 0,-2 9-5 0,2-11-6 16,0 4-1-16,-2 0-4 0,2-1 1 0,-2 1-9 16,0-1-16-16,0 0 11 0,0 1-6 0,-2-1-4 15,0 1-10-15,-2-1-10 0,-3 1 4 0,1 4-3 16,0-4-2-16,-2 4-4 0,-2 0-2 0,-6-1-5 16,3 2-1-16,-3 2-4 0,-3 0-2 0,1 4-2 15,1 1 0-15,-1 3-3 0,1 1 0 0,2 2 0 16,-8 6-7-16,2-1 3 0,2 5 1 0,3 3-4 0,-1-2-1 15,5-1-3-15,0 6-5 0,3-7 8 0,3 0-3 16,2-4 0-16,4 0 0 0,0 1-2 0,2-3-1 16,2 2-1-16,0-4-7 0,5-2 5 0,-3-3 0 15,2 1-6-15,0-5-2 0,3-1 0 0,-3 1-1 16,11-3 3-16,-3-1-3 0,1-3 3 0,-1-2 4 16,1-1 1-16,-4 0 2 0,4-5-13 0,-3 2 11 15,-1-1 2-15,-1 0 3 0,-2 0 0 0,3-3 3 0,-3 3 5 16,-2 1 9-16,-1 1 1 0,-3 0 2 15,0 1 3-15,-2 2 3 0,2-2-2 0,-2 1-2 0,0 2-1 16,0-3-1-16,-2 8-3 0,2-12 0 0,-2 8-4 16,0 4-1-16,2-6-3 0,-2 6 2 0,0 0-2 15,0-9-5-15,0 9 1 0,0 0-1 0,0 0-2 16,2-6-3-16,-2 6 1 0,0 0 3 0,0 0-1 16,0 0-4-16,0 0 5 0,0 0-4 0,6 21-3 15,-6-13 8-15,2 0-6 0,-2 6 2 0,2 2 3 16,-2 0-5-16,2 1 9 0,-2 11-1 0,-2-6 5 0,0-4 5 15,0 1 3-15,0-2-3 0,-2 0 4 0,-2 0-3 16,2 2 2-16,-2-2 4 0,-4 9-3 0,-1-6-1 16,1-1 1-16,2-4-5 0,-7 10-1 0,-1-3 8 15,3-5-3-15,1-1-8 0,-1-3 5 0,1-2 0 16,1 3 2-16,-2-3 3 0,-1-2-3 0,1 3-7 16,-5-4 0-16,3 1 5 0,1-1-3 0,-1 1 1 15,1-1-5-15,-1-3-5 0,4 1-2 0,1-5 3 0,-1 4 3 16,11-5-7-16,-14 4-8 0,8-4-13 15,6 0-17-15,-11 2-27 0,11-2-20 0,0 0-29 0,0 0-23 16,-8-11-25-16,8 11-25 0,0 0-34 0,14-22-61 16,-1 7-167-16,1 2-531 0,8-3 145 0</inkml:trace>
  <inkml:trace contextRef="#ctx0" brushRef="#br0" timeOffset="155229.8861">20426 11814 370 0,'0'0'410'15,"0"0"-76"-15,6 4-49 0,-6-4-32 0,0 0-21 16,0 0-12-16,0 0-12 0,0 0-8 0,0 0-7 16,6 5-9-16,-6-5-18 0,0 0-11 0,0 0-28 15,0 0-9-15,0 0-4 0,0 0-22 0,21 0-9 16,-21 0-8-16,25-3-12 0,-13 1-25 0,4-2-15 0,0 2-20 16,1 1-22-16,-1-3-25 0,1 4-30 15,-1-4-28-15,1 1-32 0,2 3-25 0,-3-3-30 0,0 0-248 16,2 1-527-16,1 0 146 0</inkml:trace>
  <inkml:trace contextRef="#ctx0" brushRef="#br0" timeOffset="156371.8864">20541 11657 441 0,'2'-10'293'0,"-2"10"-42"0,2-7-28 0,-2 7-22 0,4-3-10 16,-4 3-12-16,0 0-19 0,2-7-13 0,-2 7-13 16,0 0-16-16,0 0-15 0,0 0-8 0,0 0-12 15,0 0-8-15,0 0-6 0,0 0-9 0,0 0-7 16,-2 21-5-16,0-11-2 0,2 7-16 0,0 1 7 16,-2-2-7-16,4 12 0 0,-4-3-4 0,2 2-10 15,-2 1 2-15,0-5-9 0,2-2-22 0,-2-4-26 16,2 0-21-16,0-1-26 0,0 0-36 0,0 0-49 15,2-3-189-15,-2-4-430 0,2-1 119 0</inkml:trace>
  <inkml:trace contextRef="#ctx0" brushRef="#br0" timeOffset="156796.885">20861 11900 473 0,'0'0'234'0,"11"-8"-39"15,-5 3-29-15,8-5-25 0,1 1-14 0,1-4-14 16,6-5-12-16,1-1-13 0,2 2-8 0,-1 1-4 16,-5 2-5-16,6-6-9 0,-2 2-4 0,-8 2-1 15,0 0-5-15,-3 5 0 0,-2-1-1 0,1-2 8 0,-3 0 6 16,0 3 6-16,-4-2-2 0,-2 2-1 15,0 3 4-15,1-1 1 0,-3 1 2 0,0 0 5 0,0 1-1 16,0-1 2-16,0 8-4 0,-5-13-14 0,5 7 8 16,-2-2-8-16,2 8-8 0,-4-9-1 0,4 9-7 15,-4-8-9-15,4 8 2 0,-2-5-7 0,2 5-4 16,0 0-1-16,-4-4 0 0,4 4 3 0,0 0 11 16,0 0-4-16,0 0 3 0,-6 15-4 0,4-5-3 15,-3 5-2-15,-1 0 3 0,2 14-4 0,-4-3-3 16,0 4 5-16,1-1-5 0,-1 3-2 0,0 1 1 0,-2-1-12 15,2 2 7-15,-2-2-3 0,2-1-1 0,-3-2-5 16,3 3-10-16,0-2-24 0,4-7-18 0,-3-6-11 16,3 0-24-16,2-2-27 0,-2 0-27 0,2-2-39 15,2-4-43-15,0 0-250 0,2-3-552 0,-2-6 153 16</inkml:trace>
  <inkml:trace contextRef="#ctx0" brushRef="#br0" timeOffset="157288.8846">21705 11593 214 0,'-2'-8'363'0,"4"2"-72"16,-2 6-50-16,0-11-33 0,0 11-20 0,-2-7-5 15,2 7-4-15,0 0-12 0,0-7-9 0,0 7-15 16,0 0-16-16,-2-6-12 0,2 6-13 0,0 0-12 0,0 0-9 15,-8-4-6-15,8 4-9 0,0 0-9 0,0 0-4 16,-23 8-2-16,9 1 4 0,4-2-5 0,-2 2-5 16,-5 4 4-16,-4 8 1 0,1 1-7 0,-1 2-5 15,5 0 3-15,-1 3-2 0,-1-4-10 0,4 1-6 16,4-1 8-16,3-4-4 0,-1-4-2 0,2 12-6 16,4-6-3-16,0-4 3 0,4 0-7 0,-2-2 1 15,2 1 0-15,2-1-6 0,4-2-4 0,1 0-6 0,-1 0-11 16,0-4-3-16,2-1-6 0,-1-3 3 15,-2 1-6-15,3-5 3 0,-1 3 0 0,1-4 1 0,-10 0 2 16,16 2 7-16,-16-2 0 0,17-2 1 0,-11 0 1 16,-6 2 1-16,17-7 2 0,-11 4 2 0,0-1 4 15,0-4-4-15,-4 3 2 0,3-2 7 0,-3 1 1 16,0-2-2-16,-2 1-4 0,0-2 2 0,-2-1 5 0,0 4-2 16,-3-3 0-16,3 1 6 0,-2 0 2 15,-2-1-1-15,0 2 1 0,2 1-1 0,-5-2 3 16,3 5-3-16,-2-3-4 0,2 4 4 0,-3-2-5 0,9 4 2 15,-12-2-1-15,12 2-1 0,0 0-5 0,-19 2-7 16,13 2-20-16,6-4-15 0,-8 9-22 0,5-5-24 16,1 2-23-16,2-6-29 0,-4 13-40 0,6-8-226 15,0 0-485-15,-2-5 135 0</inkml:trace>
  <inkml:trace contextRef="#ctx0" brushRef="#br0" timeOffset="157535.8848">22118 11739 631 0,'6'-8'363'0,"-6"8"-50"16,0 0-54-16,4-5-32 0,-4 5-31 15,8-4-20-15,3 0-21 0,-3 3-19 0,8-6-13 0,1 5-15 16,2-5-14-16,1 6-29 0,-1-5-26 0,0 2-30 15,0 3-24-15,2-1-21 0,-3-2-18 0,3 6-13 16,-4-2-20-16,-3 2-8 0,-1 0-13 0,-6 2-19 16,-1-1-24-16,-2 2-15 0,-4 2-96 0,0-7-312 15,-4 14 89-15</inkml:trace>
  <inkml:trace contextRef="#ctx0" brushRef="#br0" timeOffset="157669.8867">22354 11787 1072 0,'-18'16'15'0,"3"-3"35"0,1-1 26 0,1-1 10 16,1-2 1-16,-5 3 9 0,5-6-3 0,1 5-5 0,-2 1-5 15,1-3-8-15,4-1-6 0,1 0-2 0,1-4-2 16,4 5 1-16,0-3-5 0,0-1-4 15,2-5-9-15,2 12-4 0,0-7-6 0,4 1-11 0,3-3-18 16,-1 1-29-16,8 0-26 0,-1 0-31 0,2-4-29 16,4 0-52-16,-2-3-101 0,12 2-308 0,0-3 88 15</inkml:trace>
  <inkml:trace contextRef="#ctx0" brushRef="#br0" timeOffset="158183.2303">22892 11576 209 0,'2'-8'341'0,"-2"8"-62"0,6-10-37 16,-4 4-21-16,-2 6-16 0,7-12-11 0,-3 7-12 16,2 1-8-16,-6 4-13 0,14-8-16 0,-7 6-17 0,-7 2-12 15,16-4-13-15,-16 4-10 0,15 1-5 0,-15-1-16 16,15 8-9-16,-11-5-4 0,3 5-9 0,-1-1-1 15,-2 9-7-15,-2-1-5 0,0 0 1 0,-4 16-1 16,-4-12-11-16,2 11-6 0,-5-2 3 0,-5-1-4 16,0 2-1-16,-2-3 1 0,1-1-2 0,-1 1-4 15,-5-2 0-15,7-4-3 0,-5 1-3 0,5-1 5 16,1-6-4-16,2 0-2 0,-2-3 1 0,3 0-1 0,2-1 3 16,-3-3-3-16,5 1-3 0,0-3 3 15,0 0-1-15,6-5-4 0,-10 7 11 0,10-7-10 0,-9 6 1 16,9-6 2-16,0 0-3 0,-10 0 1 0,10 0-1 15,0 0-2-15,0 0-2 0,0 0 3 0,0 0-4 16,-8-17-2-16,8 11 1 0,0 6 0 0,4-18 0 16,-2 11 0-16,4-2 4 0,2-2-4 0,-1 1 3 15,1 1 0-15,-2 3-2 0,0-1 0 0,0-1 3 0,3 6-1 16,-1-4-1-16,-2 2 4 0,-6 4 0 16,17-7-2-16,-9 5 9 0,-8 2-6 0,18-2-2 0,-18 2 3 15,16 0-1-15,-16 0-4 0,19 2 2 0,-11 2 4 16,0-1-1-16,1 1-4 0,-1 0 1 0,-2 1 1 15,0-1-1-15,-6-4 0 0,15 9-1 0,-9-2 1 16,0-2-20-16,0 0-14 0,3 0-12 0,-5-1-17 16,3-1-19-16,-7-3-14 0,19 4-12 0,-3-4-15 15,3 0-9-15,-1-1-23 0,13-3-9 0,-2-4-10 16,-5 3-151-16,-3-3-388 0,6-4 109 0</inkml:trace>
  <inkml:trace contextRef="#ctx0" brushRef="#br0" timeOffset="158571.4281">23448 11696 314 0,'5'-9'225'0,"1"0"-11"15,-4 1-15-15,-4 2-22 0,2 6-14 0,0-10-9 16,0 10-6-16,-2-7-6 0,2 7 0 0,-6-7-7 16,6 7-1-16,-9-1-7 0,9 1-5 0,-10-4-5 15,10 4-10-15,0 0-11 0,-19 4-9 0,19-4-8 16,-11 4-13-16,5-3-1 0,0 5 0 0,-1-2-11 16,3 3-3-16,-2-1-6 0,2-1 0 0,0 2-9 0,0 3-1 15,1-3-5-15,1 2-4 0,0 4 0 0,0 2-5 16,4-2 1-16,0 0 0 0,-2 0-6 0,5-2-1 15,-3-2 0-15,2 0 0 0,0-1-2 0,0 1-3 16,-2 1 2-16,2-4-4 0,2 8 2 0,3-2-9 16,-3 1 8-16,-2-3 0 0,0-3 1 0,-2 1 4 15,1 0 3-15,1 0 0 0,-1-1 1 0,1-1 0 16,-2 3 7-16,0-3 11 0,0 2-1 0,0-1 2 0,0 0 2 16,-2-7 11-16,0 15-3 0,-2-8-1 0,0 0 1 15,0 3-2-15,-2-3 4 0,-3 1 2 16,3-1 3-16,-5 7 2 0,-1-5-11 0,-3 4 1 0,3-2-3 15,-5-3-7-15,1 4-3 0,0-4-3 16,1 1 0-16,1-4-2 0,-1 0-7 0,1 2-7 0,4-3-7 16,-2 0-23-16,2 0-18 0,8-4-23 0,-10 2-22 15,10-2-19-15,-13 0-22 0,13 0-19 0,0 0-26 16,0 0-24-16,-12-11-23 0,12 3-39 0,0-6-198 16,4-3-540-16,0 0 148 0</inkml:trace>
  <inkml:trace contextRef="#ctx0" brushRef="#br0" timeOffset="158814.4287">23440 11664 444 0,'2'-5'315'16,"-2"5"-44"-16,0 0-34 0,0 0-20 0,0 0-9 0,0 0-6 16,6-5-4-16,-6 5-12 0,0 0-3 0,15-3-7 15,-9 2-23-15,11-2-12 0,-1 3-10 16,1-7-19-16,1 6-12 0,3-3-6 0,-3-1-18 0,13 3-12 15,-7-2-7-15,-5 1-3 0,0 0-13 0,-1 2-16 16,-2-3-9-16,2 2-19 0,-1 2-16 0,-3 0-19 16,-1-2-15-16,1 2-10 0,-1 0-6 0,-13 0-13 15,18 2-19-15,-18-2-23 0,11 7-22 0,-9-4-32 16,-2-3-42-16,0 0-131 0,-11 14-418 0,5-9 118 16</inkml:trace>
  <inkml:trace contextRef="#ctx0" brushRef="#br0" timeOffset="159673.4304">18422 12991 370 0,'0'0'364'0,"0"0"-66"0,0 0-36 0,0 0-34 16,0 0-19-16,0 0-18 0,0 0-19 0,0 0-15 0,0 0-16 15,-21-4 2-15,21 4 4 0,0 0-12 16,2 13-7-16,-2-13-13 0,9 24-6 0,-3-9-9 16,0 1-9-16,6 11-11 0,5-4-8 0,-3 2-2 0,0-4-15 15,4 4-6-15,3-1-5 0,-2 1 6 0,-1-10-11 16,-3 0-2-16,5 8-5 0,-1-4-2 0,-1-5-14 15,-2-1-11-15,-5-3-2 0,-1-1-26 0,-2 1-14 16,3-5-17-16,-3 1-14 0,-2-2-14 0,-6-4-18 16,14 7-18-16,-14-7-21 0,11 2-13 0,-11-2-20 15,0 0-32-15,0 0-173 0,20-7-450 0,-20 7 124 16</inkml:trace>
  <inkml:trace contextRef="#ctx0" brushRef="#br0" timeOffset="159953.4255">18799 12896 488 0,'-2'-8'281'0,"2"8"-43"15,0 0-26-15,-6-7-15 0,6 7-10 16,0 0-9-16,-6-5-10 0,6 5-12 0,0 0-13 16,0 0-16-16,0 0-4 0,0 0-18 0,-23 9-5 0,16-1-8 15,-4 3 0-15,1-2-11 0,2 3-2 0,-5 4-3 16,3-2-6-16,-8 13-7 0,5-4-2 0,-1 1 4 15,-1 5-7-15,-1-3-6 0,0 1-5 0,0 0-3 16,-1 3-7-16,-4 0-6 0,3-1-1 0,3 1-2 16,-1-2-3-16,-3 1-1 0,0 0-5 0,2-6-2 15,-2 3-17-15,5-7-20 0,3-7-16 0,1 1-20 16,0 1-24-16,-1-3-22 0,3-2-29 0,2-3-32 0,2 2-42 16,-2-4-202-16,6-4-486 0,0 0 135 0</inkml:trace>
  <inkml:trace contextRef="#ctx0" brushRef="#br0" timeOffset="160267.4294">19024 13257 545 0,'0'0'330'0,"0"0"-51"0,0 0-37 16,10 4-23-16,-10-4-17 0,0 0 3 0,0 0-11 15,0 0-3-15,8 5-12 0,-8-5-14 0,0 0-15 16,7 12-16-16,-4-7-13 0,1 4-7 0,-2-1-21 0,2 1-4 16,-2 6-12-16,0 4-9 0,2-4-5 0,0 11-8 15,-4-4-4-15,0-1-11 0,0-2-2 0,-2 9-7 16,0-9-8-16,2 10-31 0,0-9-12 0,0-8-19 15,0 2-27-15,0-7-23 0,-2 2-37 0,2-9-33 16,2 13-39-16,-2-13-236 0,4 6-519 0,-4-6 143 16</inkml:trace>
  <inkml:trace contextRef="#ctx0" brushRef="#br0" timeOffset="160528.427">19449 12934 279 0,'0'0'412'0,"4"-9"-89"0,-4 9-44 16,0 0-40-16,0 0-31 0,4-4-24 0,-4 4-24 0,0 0-12 15,0 0-8-15,10-4-11 0,-10 4-14 0,15-4-13 16,-15 4-8-16,24-2-12 0,-6 2-19 0,1 0-20 15,-1 0-27-15,1 0-23 0,2 0-25 0,-3 2-23 16,0-2-21-16,1 2-28 0,1 0-41 0,-1 2-49 16,-3-3-127-16,5 2-384 0,-9-3 108 0</inkml:trace>
  <inkml:trace contextRef="#ctx0" brushRef="#br0" timeOffset="160733.4279">19684 13115 489 0,'-10'9'341'0,"6"-3"-55"0,4-6-44 0,-8 7-31 16,8-7-27-16,-9 6-19 0,9-6-15 0,-4 7-10 15,4-7-7-15,-2 5-8 0,2-5-8 0,0 0-19 0,0 0-9 16,6 11-12-16,-6-11-6 0,15 6-14 0,-7-2-19 16,7-2-23-16,3-1-18 0,1 3-26 0,-1-4-25 15,1 0-30-15,-1-2-42 0,13 2-10 0,-6-2-49 16,6 1-138-16,-9-3-385 0,1 0 108 0</inkml:trace>
  <inkml:trace contextRef="#ctx0" brushRef="#br0" timeOffset="161072.4989">20434 12726 470 0,'0'0'364'0,"-6"-11"-66"0,6 11-40 0,0 0-27 0,-2-7-15 15,2 7-10-15,0 0 0 0,0 0-26 0,0 0 0 16,0 0-18-16,0-11-8 0,0 11-13 0,0 0-16 15,10-8-14-15,-10 8-16 0,17-5-3 0,-17 5-15 16,18-6-4-16,-7 4-10 0,5-1-13 0,0 1-11 16,2-1-11-16,1 3-19 0,0-2-9 0,1 2-15 0,13 0-20 15,-5 0-22-15,3-5-20 0,-6 3-25 16,-2 1-24-16,6-1-30 0,2-3-33 0,-7 1-47 0,-2-2-147 16,7 2-458-16,-4-1 127 0</inkml:trace>
  <inkml:trace contextRef="#ctx0" brushRef="#br0" timeOffset="161640.5601">21107 12449 441 0,'4'-8'242'0,"3"3"-37"0,1-1-27 0,4-3-6 15,3 2-10-15,1-3-7 0,-1 1-8 0,12-3-9 16,-9 2-7-16,-2 3-14 0,-2 1-12 0,1 2-13 16,-5 2-7-16,0-1-15 0,-10 3-5 0,17 0-7 0,-17 0-7 15,0 0-2-15,15 7-4 0,-15-7-1 16,2 11-2-16,-4-1-6 0,-1-4 1 0,-3 10 0 0,-2-2-1 16,2 1-2-16,-5 1 4 0,-3 8 2 0,2-10-6 15,-1 1-5-15,5-4-2 0,0-3 0 0,0-1-3 16,4 1-6-16,-2-4 4 0,2 2-5 0,4-6-2 15,-6 7-6-15,6-7 0 0,-2 8-3 0,2-8 1 16,0 0-5-16,0 0 1 0,0 0-3 0,10 11-5 16,-2-9-1-16,-2 2 3 0,-6-4-2 0,18 4 0 15,-10-3-2-15,1 3 3 0,-9-4 0 0,24 5 0 0,-11 2 3 16,1-3-1-16,1 1-1 0,-5-1 4 0,-2 4 0 16,1-3 0-16,-1 1 0 0,-2 0 7 0,-3 1 2 15,3 1 6-15,-1-1 9 0,-3 3 2 0,2-5 6 16,-2 4 2-16,0 0 6 0,-4 0 1 0,2 1 4 15,0-3 2-15,-2 3 4 0,2-10 3 0,-4 16 1 16,2-9-2-16,-3 3 6 0,3-1-7 0,-5 4-2 16,1-2-4-16,-2 2 2 0,-1-4-3 0,-3 2-1 0,0-2-10 15,-1 3 2-15,-1-3-11 0,-1 1 10 16,1-2-11-16,-1-1 2 0,1-1-6 0,-2 3-2 0,-2-3 0 16,3-2-1-16,-6 0-5 0,5-4-3 0,-1 3-7 15,-1-1 2-15,1-2-15 0,5 0-13 0,12 0-10 16,-20-2-20-16,20 2-14 0,-14-6-18 0,7 3-20 15,7 3-20-15,-8-9-21 0,8 9-26 0,0-12-29 16,0 12-28-16,6-14-206 0,1 6-520 0,-3 3 144 16</inkml:trace>
  <inkml:trace contextRef="#ctx0" brushRef="#br0" timeOffset="162023.6713">21688 12586 367 0,'0'0'323'0,"0"0"-58"0,3 5-27 16,-3-5-25-16,0 0-13 0,0 0-11 0,0 0-16 15,0 0-9-15,0 0-9 0,0 0-10 0,0 0-10 16,0 0-7-16,4 9-12 0,-4-9-11 0,0 0-12 16,0 0-5-16,10 8-14 0,-10-8-7 0,8 1-6 15,-8-1-5-15,9 4-8 0,-9-4-6 0,12 4 1 0,-12-4-6 16,14 4-5-16,-3-3-4 0,-11-1-2 0,27 6-6 16,-15-4-5-16,4 0-1 0,0 0-10 0,-1 0-8 15,-1-1-5-15,-14-1-15 0,21 0-9 0,-11 0-12 16,9 4-16-16,-19-4-11 0,22-2-14 0,-22 2-12 15,19-2-12-15,-11 1-9 0,-8 1-10 0,0 0-14 16,16-2-9-16,-16 2-10 0,0 0-24 0,0 0-111 16,0 0-355-16,14 0 103 0</inkml:trace>
  <inkml:trace contextRef="#ctx0" brushRef="#br0" timeOffset="163241.1936">22213 12390 397 0,'0'0'379'0,"0"0"-73"16,0 0-37-16,0 0-39 0,0 0-29 0,0 0-21 0,-21 7-18 15,19-2-9-15,-2 3-12 0,2-1-11 0,0 1-12 16,0 1-16-16,0-2-8 0,2 7-7 16,0 1-11-16,-2-5-10 0,2 5-4 0,0 0-8 0,-3-4 1 15,3 1-9-15,0-3-2 0,0-3-5 0,0 2-7 16,-2 0 2-16,2-1-4 0,-2-2-2 0,0 1-2 16,0 1-2-16,2-7-2 0,-2 9-2 0,2-9-8 15,0 7 2-15,0-7 2 0,0 7-2 0,0-7-2 16,0 0-4-16,0 0 3 0,0 7-2 0,0-7-2 15,0 0-4-15,0 0 4 0,0 0-4 0,2 7-1 0,-2-7 2 16,0 0-2-16,0 0-1 0,13 2 2 0,-13-2-2 16,14 0-1-16,-14 0 3 0,19 0-11 0,-9 0 11 15,-10 0-2-15,17 2 0 0,-9 0 1 0,1 0 2 16,6 3 2-16,-5-1-4 0,0 0 7 0,-1 0 0 16,-1-2-4-16,-2 3 18 0,0-2 6 0,-2 4 10 15,1 1 1-15,1-2 4 0,-2 3 6 0,-2-2 1 16,0 1 10-16,-2 1-5 0,0-2 9 0,-2 2-1 0,2 1-1 15,-4-3 1-15,2 3 1 0,-2-1-1 0,-3 4-4 16,-1-1-7-16,0 4-7 0,-2-6 0 0,1 5-6 16,-1-3-4-16,0-3-2 0,-1 1-2 0,2 0-7 15,-4 1-1-15,3-3-5 0,2-1-4 0,0-2 1 16,1 1-5-16,1-2-6 0,2-2-13 0,4-2-17 16,-10 8-16-16,10-8-23 0,-6 0-22 0,6 0-25 15,0 0-23-15,0 0-22 0,0 0-20 0,-13-10-15 16,11 0-22-16,2 3-16 0,0-2-54 0,0-6-166 15,2-1-536-15,0-1 148 0</inkml:trace>
  <inkml:trace contextRef="#ctx0" brushRef="#br0" timeOffset="163481.193">22301 12472 362 0,'0'0'373'0,"0"0"-57"16,2-9-34-16,-2 9-18 0,0-8-22 0,0 8-11 0,0 0-14 15,0 0-15-15,0 0-7 0,0 0-19 0,0 0-12 16,4-9-22-16,-4 9-18 0,6-5-3 0,0 0-13 16,3 1-11-16,5-3-13 0,3-1-11 0,-3 3-8 15,3-1 0-15,-2 1-13 0,4-1-8 0,12-1-10 16,-11 4-16-16,1 1-15 0,-2-2-20 0,-3 2-19 16,2 2-15-16,-2 2-18 0,-1-2-12 0,-5 1-16 0,-10-1-17 15,15 5-18-15,-11 2-23 0,0-2-40 16,0 2-227-16,-4-7-504 0,-2 13 139 0</inkml:trace>
  <inkml:trace contextRef="#ctx0" brushRef="#br0" timeOffset="164039.1933">20705 13150 461 0,'-10'0'281'0,"10"0"-43"16,0 0-31-16,-13-3-11 0,13 3-7 0,0 0-5 16,-10 0-2-16,10 0-8 0,0 0-13 0,0 0-3 0,-8-4-16 15,8 4-9-15,0 0-7 0,0 0-10 0,0 0-6 16,0 0 4-16,0 0-9 0,0 0 2 0,0 0-6 15,0 0 0-15,0 0-6 0,0 0-2 0,0 0-3 16,0 0-4-16,18-13-10 0,1 13 0 0,2-2-3 16,12-2-3-16,2 2-10 0,3 2-6 0,-1 0-3 15,7 2-2-15,19 2-9 0,1-2-9 0,-1 5 2 16,5-1-7-16,8-2 3 0,-2 3-2 0,6-2-6 0,59 10 0 16,-48-13-3-16,-19 1-2 0,6-3-4 15,2 0-3-15,1-1-4 0,0-3-9 0,0 0-15 0,-1 4-10 16,-11-2-14-16,1-2-15 0,-8-1-13 0,-13 1-9 15,-12 0-14-15,2 3-15 0,-5-4-10 0,-2-2-14 16,-10 6-9-16,-1-6-14 0,-7 7-1 0,-1-6-5 16,-7 3-7-16,-2 0-5 0,-4 3-43 0,0 0-162 15,0 0-455-15,0 0 127 0</inkml:trace>
  <inkml:trace contextRef="#ctx0" brushRef="#br0" timeOffset="164653.1928">21586 13516 482 0,'0'0'284'15,"0"0"-43"-15,0 0-29 0,0 0-27 0,0 0-13 16,0 0-11-16,0 0-3 0,-10-11-8 0,10 11-3 16,0 0-10-16,0 0-6 0,4-12-14 0,-4 12-14 15,0 0-12-15,0 0-6 0,4-12-12 0,-4 12-7 0,0 0-6 16,4-5-6-16,-4 5-2 0,0 0-5 16,0 0-6-16,0 0-1 0,0 0-5 0,0 0-2 0,0 0 0 15,19 20-5-15,-17-6-2 0,-2-1-6 0,0 1-1 16,-2 0 0-16,-4 3-2 0,1 11 0 0,-5 0-1 15,0-3-1-15,-3 1-9 0,3-2 3 0,2-2-1 16,-7 3-2-16,4-7 2 0,-2-2-2 0,3-3 0 16,-2-1 0-16,-1-1-3 0,1 0-2 0,0-1 9 15,1-2-7-15,3-2-1 0,-2-1 1 0,1-3 0 16,1 4 1-16,0-6-3 0,-1 2 2 0,9-2-1 16,0 0-4-16,-17-2 1 0,17 2 0 0,-10-6-2 0,10 6 3 15,-5-6-3-15,5 6-4 0,-2-9 3 0,2 9 2 16,0 0-1-16,11-13 3 0,-7 8-3 0,4-2 5 15,-3 2-1-15,4 0 0 0,-1 0 2 0,2 1-4 16,-10 4-1-16,25-6 10 0,-11 3 2 0,3-1 0 16,-3 4 6-16,-1-2-2 0,-13 2 0 0,18 0 3 15,-18 0 3-15,18 2 4 0,-18-2 11 0,17 4-8 16,-9-1 0-16,-2 0-4 0,-6-3 3 0,15 7-3 16,-7-3 1-16,-8-4-1 0,12 6-7 0,-8-1 2 0,5-1-6 15,-3 1-3-15,-6-5 14 0,12 7-13 0,-6-4 0 16,1 1 0-16,-7-4-7 0,14 2-11 0,-6 2-8 15,1-2-18-15,-2 0-21 0,9-1-16 0,-1-2-27 16,1-5-27-16,3 2-30 0,12-3-36 0,-2-2-36 16,-1-3-194-16,3 0-503 0,2-3 137 0</inkml:trace>
  <inkml:trace contextRef="#ctx0" brushRef="#br0" timeOffset="164959.1949">22911 12974 213 0,'0'0'414'15,"0"0"-80"-15,4-3-55 0,-4 3-35 0,0 0-22 16,0 0-18-16,0 0-13 0,10-5-17 0,-10 5-10 15,11-3-16-15,-3 1-11 0,0-2-17 0,2 1-4 16,-1 0-19-16,0 1-13 0,8-3-7 0,-5 2-17 16,0 1-11-16,3-3-18 0,-3 5-12 0,1-2-11 15,-5 2-23-15,4-2-18 0,-12 2-14 0,17 0-16 16,-17 0-16-16,19 2-14 0,-19-2-17 0,13 2-32 0,-5 1-22 16,-2 1-43-16,1-3-119 0,-7-1-388 0,6 9 109 15</inkml:trace>
  <inkml:trace contextRef="#ctx0" brushRef="#br0" timeOffset="165173.1951">22956 13280 421 0,'-8'5'285'16,"2"0"-39"-16,2 2-30 0,4-7-17 0,-7 6-15 0,7-6-10 15,-6 8-11-15,6-8-10 0,-6 3-4 0,6-3-10 16,0 0-12-16,0 0-8 0,2 12-18 0,-2-12-10 15,0 0-8-15,12 3-10 0,-12-3-16 0,23 2-14 16,-6-4-14-16,-2 1-18 0,4-3-17 0,2 4-21 16,-3-8-26-16,13 3-26 0,-2-3-26 0,3 2-34 15,-3-1-35-15,2-3-159 0,2 1-396 0,-6 1 111 16</inkml:trace>
  <inkml:trace contextRef="#ctx0" brushRef="#br0" timeOffset="165412.1949">23711 13128 543 0,'0'0'358'0,"-26"10"-59"0,26-10-41 16,0 0-38-16,0 0-19 0,-10 0-20 0,10 0-13 0,0 0-22 15,0 0-11-15,0 0-11 0,0 0-14 0,0 0-10 16,0 0-12-16,0 0-8 0,0 0-12 0,34-3-18 15,-17-2-10-15,-1 5-13 0,3-6-13 0,-1 3-21 16,1-3-24-16,0 0-23 0,-1 1-28 0,-2 1-29 16,0-2-28-16,3 4-35 0,-3-6-177 0,-1 3-420 15,3-2 118-15</inkml:trace>
  <inkml:trace contextRef="#ctx0" brushRef="#br0" timeOffset="167065.1959">24294 12514 402 0,'0'0'325'0,"0"0"-57"16,0 0-41-16,0 0-29 0,0 0-23 0,0 0-23 0,0 0-9 15,0 0-2-15,0 0-11 0,0 0-13 0,0 0-9 16,-6 34-8-16,3-17-7 0,-1 14-12 0,-2-1-7 15,-1 2-6-15,-3 1-5 0,0 1-2 0,-3 0-8 16,3 1-2-16,0 3-4 0,-7-6-4 0,5 8-4 16,-5-7-2-16,3 1-3 0,1-1-6 0,2-6 4 15,-1 3-8-15,-1-2-2 0,3-8-1 0,2-5-3 16,3-2-1-16,-1-3-4 0,0-2 0 0,4 1-4 16,-2-5-3-16,2 2-2 0,2-6-8 0,-2 7-7 15,2-7-10-15,0 0-6 0,0 0-9 0,0 0-12 0,0 0-6 16,0 0-7-16,31-9 0 0,-21 5-3 0,-10 4 5 15,25-11 5-15,-13 5 6 0,2-2 7 0,-2 2 0 16,5-1 8-16,-3 3 3 0,-4 0 4 0,1 3-2 16,-1-4 5-16,-4 4 2 0,-6 1 6 0,15-4 0 15,-15 4 6-15,10-2 7 0,-10 2-2 0,15-2 5 0,-15 2 5 16,8 0 3-16,-8 0 4 0,7-3 4 16,-7 3-1-16,0 0-1 0,17-3 0 0,-17 3 1 0,10-1-2 15,-10 1-3-15,12 0 1 0,-3-2-4 0,-1-2-3 16,0 0 2-16,-8 4 0 0,17-6 1 0,-9 4-5 15,0-3 1-15,1 0 1 0,-1 0-2 0,4-7 2 16,-1 5-2-16,-4-2 1 0,3-2 0 0,-2-1 4 16,-1 5 4-16,-1-2 0 0,2-4 8 0,-2 0 2 15,1-2-1-15,-3 0 1 0,0 1 3 0,-2-3 1 16,0 0 5-16,2 0 4 0,-2 2 0 0,-2-4-2 0,0 2 6 16,0 0 10-16,-2 3-3 0,4-3 9 0,-2 4 4 15,-2 0 9-15,2 2 2 0,-2 1 0 0,2 3-8 16,0 7 5-16,-2-11-9 0,2 11-12 0,0-7-2 15,0 7-9-15,0 0-6 0,0-11 0 0,0 11-12 16,0 0 16-16,0 0-11 0,0-8-4 0,0 8 4 16,0 0 5-16,0 0 5 0,0 0 2 0,0 0-1 15,0 0 6-15,-8 28-3 0,6-12 1 0,-3-1 6 16,-1 13 3-16,2-5 0 0,-2 4 7 0,2 2-8 16,0 1 0-16,-3 0-5 0,3-1-2 0,-4-1-3 0,4 2-6 15,0-3 4-15,-1 2-7 0,0 2 0 0,1-4 1 16,2 0-8-16,-2-6-2 0,0 0 1 0,2-5 0 15,0 1-4-15,2 2-2 0,-4-2 3 0,2 0-3 16,2-1 3-16,-2-2-9 0,0 1 2 0,2 2-1 16,-3-4 1-16,1-1-2 0,0-2 4 0,2-1-8 15,-2-2 1-15,2-7 1 0,-2 16-1 0,2-12 0 16,0-4 1-16,-4 12-1 0,4-12 1 0,0 7-1 0,0-7-2 16,-2 10-1-16,2-10 2 0,0 0 1 0,-2 9 1 15,2-9-3-15,0 0 0 0,-2 9 1 0,2-9 2 16,0 0-5-16,0 0-1 0,-2 8 0 0,2-8 5 15,0 0-2-15,0 0 3 0,0 0-2 0,0 8 3 16,0-8 0-16,0 0-7 0,0 0 2 0,0 0 0 16,0 0 7-16,-2 9-5 0,2-9-1 0,0 0-1 0,0 0 5 15,0 0 0-15,0 0 2 0,0 0-1 0,0 7-1 16,0-7 3-16,0 0-1 0,0 0-3 16,0 0 2-16,0 0 0 0,0 0 3 0,0 0 2 0,0 0-2 15,0 0 1-15,0 0 0 0,0 0 0 0,0 0-1 16,0 0-1-16,0 0-2 0,0 0 1 0,0 0-1 15,0 0 1-15,-2 8 0 0,2-8 0 0,0 0-1 16,0 0 4-16,0 0 0 0,0 0-2 0,0 0-4 16,0 0 1-16,0 0 1 0,0 0 0 0,0 0 1 15,0 0-4-15,0 0 4 0,0 0-2 0,0 0 0 0,0 0-3 16,0 0 3-16,0 0 0 0,0 0 0 0,0 0 0 16,0 0 0-16,0 0-5 0,0 0 4 0,0 0 0 15,0 0-2-15,0 0 1 0,0 0-1 0,0 0 3 16,0 0-2-16,0 0 5 0,0 0-2 0,0 0 4 15,0 0-1-15,0 0-2 0,0 0 0 0,0 0 1 16,0 0-4-16,0 0 2 0,0 0 1 0,0 0-3 16,0 0 2-16,0 0-4 0,0 0 7 0,0 0-4 0,0 0-2 15,0 0-1-15,0 0 1 0,0 0 0 0,0 0-1 16,0 0-2-16,0 0 2 0,0 0 0 0,0 0-2 16,0 0 1-16,0 0-2 0,0 0 3 0,0 0-1 15,2 10 0-15,-2-10 0 0,0 0-1 0,0 0-1 16,0 0 2-16,0 0-3 0,0 0 4 0,0 0-2 15,0 0 0-15,0 0-2 0,0 0 2 0,0 0-2 0,0 0-1 16,0 0 1-16,0 0 2 0,0 0 2 16,0 0-2-16,0 0 3 0,0 0-3 0,0 0 0 15,0 0 2-15,0 0-2 0,0 0 0 0,0 0 0 0,0 0 0 16,0 0 0-16,0 0 2 0,0 0-4 0,0 0 5 16,0 0-5-16,0 0 0 0,0 0 3 0,0 0-3 15,0 0 3-15,0 0-2 0,0 0 0 0,0 0 4 16,0 0-2-16,0 0-2 0,0 0-3 0,0 0 2 15,0 0 1-15,0 0 2 0,0 0 0 0,0 0 1 16,0 0-4-16,0 0 5 0,0 0-1 0,0 0-2 0,0 0-2 16,0 0 2-16,0 0-3 0,0 0 6 0,0 0-6 15,0 0 5-15,0 0-1 0,0 0-2 0,0 0 1 16,0 0-2-16,0 0 0 0,0 0 4 0,0 0-2 16,0 0 0-16,0 0 5 0,0 0-5 0,0 0-1 15,0 0-2-15,0 0 4 0,0 0-3 0,0 0 0 16,0 0 1-16,0 0 3 0,0 0-1 0,0 0-2 15,0 0-1-15,0 0 2 0,0 0-1 0,0 0 0 0,0 0 1 16,0 0 1-16,0 0 0 0,0 0-2 16,0 0 1-16,0 0-3 0,0 0 6 0,0 0-3 0,0 0-1 15,0 0-1-15,0 0 0 0,0 0 0 0,0 0 1 16,0 0 1-16,0 0 0 0,0 0 0 0,0 0 1 16,0 0-2-16,0 0-1 0,0 0 2 0,0 0 2 15,0 0-2-15,0 0 0 0,0 0-2 0,0 0 2 16,0 0-2-16,0 0 1 0,0 0-3 0,0 0-4 15,0 0 2-15,0 0-5 0,0 0-4 0,0 0-6 16,0 0-6-16,0 0-8 0,0 0-1 0,0 0-10 0,0 0-9 16,0 0-16-16,0 0-5 0,0 0-21 0,0 0-22 15,0 0-27-15,0 0-29 0,0 0-35 0,0 0-40 16,0 0-52-16,0 0-213 0,0 0-618 0,0 0 169 16</inkml:trace>
  <inkml:trace contextRef="#ctx0" brushRef="#br0" timeOffset="168139.1926">18816 14700 305 0,'0'0'330'0,"-4"-4"-59"15,4 4-36-15,0 0-27 0,-6-2-31 0,6 2-11 16,0 0-26-16,0 0-12 0,0 0 0 0,0 0-1 15,0 0-7-15,-7 14-4 0,11 0-9 0,-4 12-10 16,3-4-5-16,3 9 0 0,2-3-12 0,2 1-4 16,-3 3 0-16,-1-1-5 0,2 1-8 0,-2 1-5 15,2-1-7-15,1-3-3 0,-3 1-8 0,4 1-2 0,-1 1-5 16,-3-2-2-16,1-1-8 0,-3-7 2 16,0-3-7-16,2-1-4 0,1-1-12 0,-1-2-10 0,-4-1-14 15,6 0-11-15,-6-2-19 0,5-1-3 16,-5-3-12-16,2 1-10 0,-2-4-10 0,2 3-11 15,0-4-8-15,-4-4-10 0,4 8-18 0,-4-8-11 0,4 5-35 16,-4-5-142-16,0 0-384 0,0 0 108 0</inkml:trace>
  <inkml:trace contextRef="#ctx0" brushRef="#br0" timeOffset="168419.1929">19114 14825 477 0,'0'0'274'16,"-4"-10"-43"-16,4 10-34 0,0 0-22 0,-7-6-12 15,7 6-8-15,0 0-18 0,0 0-10 0,0 0-11 0,0 0-11 16,0 0-8-16,0 0-8 0,-25 16-6 16,21-8 3-16,-4 2-9 0,-2 5 0 0,3 0-3 0,-4 2-6 15,-5 6-6-15,1 6-8 0,-1-4-3 0,-3 8-4 16,2-4-10-16,1-1 1 0,-3 1-5 15,5 1-5-15,0-6-4 0,2 4-4 0,0-2-2 0,-3 1-5 16,5-3-20-16,-1-7-17 0,3 0-23 0,4-5-22 16,0 0-25-16,2-2-31 0,0 0-28 0,0-4-56 15,2-1-128-15,0-5-400 0,2 13 113 0</inkml:trace>
  <inkml:trace contextRef="#ctx0" brushRef="#br0" timeOffset="169361.194">19295 15462 429 0,'-5'3'231'0,"5"-3"-18"0,-8 8-11 0,8-8-6 0,-6 3-4 15,6-3-6-15,-8 2-7 0,8-2-12 0,0 0-13 16,0 0-15-16,-11 4-5 0,11-4-14 0,0 0-6 0,0 0-13 16,0 0-7-16,0 0-8 0,0 0-11 0,0 0-8 15,0 0-4-15,0 0-9 0,-18-9-5 0,18 9-4 16,0 0-4-16,0-10-6 0,0 10-1 0,4-14-5 15,-2 6-2-15,0 1-5 0,2-1-2 0,0 1-3 16,3 0-2-16,-3-1 2 0,2 2-2 0,4-4-3 16,-2 1 0-16,1 3-3 0,-3-1-2 0,2 4-4 15,-2 0 2-15,-6 3 0 0,13-6-1 0,-13 6 2 0,9-2-2 16,-9 2-2-16,0 0-2 0,19 6 2 16,-15-2-4-16,-4-4 4 0,8 9-1 0,-2-3 4 0,-4 0 1 15,3 4-3-15,-3-1 3 0,0 4 5 0,0 1-2 16,-2 1 2-16,0 2 1 0,-2-8 0 0,2 7 1 15,-2-3 0-15,0 1-3 0,-3-1 3 0,3 2-4 16,-2 0 0-16,-2 0 0 0,2-2-3 0,0 1 3 16,-2 1-3-16,-1 0 0 0,0-2 2 0,-1 2-7 15,0-2 6-15,-3 1-3 0,3 0 2 0,-2 1 5 16,-1-2 5-16,1-2-6 0,0-1 1 0,1 0-2 0,1-1-1 16,2-1 3-16,0-1-1 0,-1-1-3 0,1-1 2 15,6-5-5-15,-8 9 15 0,8-9-9 0,-8 9-4 16,4-7 0-16,4-2-7 0,-7 8 5 0,7-8-1 15,0 0-2-15,-5 5 4 0,5-5-5 0,0 0 3 16,-6 6 1-16,6-6-2 0,0 0 4 0,0 0 0 16,0 0-2-16,-6 6 2 0,6-6 2 0,0 0-3 15,0 0 0-15,0 0-7 0,0 0 1 0,0 0 5 16,0 0-3-16,0 0 10 0,0 0-16 0,0 0 5 16,0 0-3-16,0 0-1 0,0 0 0 0,0-23-1 0,0 23-1 15,0 0 0-15,4-14-1 0,-2 7 0 0,-2 7 1 16,2-10 1-16,-2 10-1 0,6-7 5 0,-6 7-7 15,2-8 3-15,-2 8 3 0,3-8-4 0,-3 8 0 16,5-5 5-16,-5 5 0 0,0 0 0 0,4-8 2 16,-4 8 0-16,0 0 3 0,0 0-8 0,8-5 5 15,-8 5 0-15,0 0 2 0,10-5 1 0,-10 5 1 16,0 0-4-16,17-3 4 0,-17 3-1 0,14 3 0 0,-14-3 1 16,17 2-5-16,-7 1 5 0,-10-3-2 0,19 5-3 15,-11-1 2-15,7 4 1 0,-3-5-1 0,-3 1 1 16,2 0-1-16,-3 0 16 0,-8-4-5 0,16 7 8 15,-9-4 2-15,1 1 4 0,-2 0-4 0,-6-4 3 16,15 8-3-16,-9-5 0 0,0 3 1 0,-6-6-5 16,14 5 2-16,-9-2-7 0,-5-3-6 0,12 6 3 15,-6-2-1-15,-6-4-2 0,11 4-2 0,-11-4 0 0,6 3-1 16,-6-3-11-16,7 4-13 0,-7-4-6 16,0 0-17-16,17 4-14 0,-17-4-16 0,12 0-16 0,-12 0-18 15,14-2-23-15,-5-4-25 0,-9 6-26 0,14-9-36 16,-1 1-45-16,-1-4-145 0,0 0-484 0,3 2 134 15</inkml:trace>
  <inkml:trace contextRef="#ctx0" brushRef="#br0" timeOffset="169665.1942">20053 15097 246 0,'0'0'387'0,"0"0"-78"0,0 0-49 0,0 0-32 15,0 0-33-15,0 0-21 0,0 0-15 0,2-9-9 0,-2 9-4 16,6-5-10-16,-6 5-9 0,11-4-13 16,-11 4-13-16,13-2-10 0,-13 2-13 0,16-2-7 0,-16 2-2 15,17-4-11-15,-17 4 3 0,16 2-17 0,-16-2-4 16,17 2-3-16,-17-2-5 0,18 4-3 0,-9-4-6 15,-1 4-7-15,-8-4-14 0,17 3-11 0,-9-1-14 16,-8-2-20-16,17 4-12 0,-8-1-18 0,-9-3-27 16,18 2-24-16,-18-2-17 0,27 4-37 0,-12-4-176 15,-15 0-425-15,22-1 119 0</inkml:trace>
  <inkml:trace contextRef="#ctx0" brushRef="#br0" timeOffset="170047.1922">20209 15377 236 0,'-9'6'287'0,"3"-1"-52"0,0 0-18 0,2 0-10 16,4-5-7-16,-8 4-7 0,8-4-7 0,-9 6-8 0,9-6-9 15,0 0-13-15,0 0-13 0,-4 5-4 0,4-5-11 16,0 0-7-16,0 0-10 0,0 0-1 0,0 0-3 16,-8 6-5-16,8-6-7 0,0 0 0 0,0 0-3 15,0 0 2-15,0 0-1 0,0 0-1 0,0 0-3 16,0 0-1-16,0 0-2 0,0 0-8 0,17 6-5 0,-17-6-4 16,16 1-4-16,-16-1-9 0,26-3-2 0,-10-1-6 15,3 2-5-15,-2 0 0 0,1-1-11 0,13-3-3 16,-4 2-5-16,1 2-10 0,-3-5-9 0,-4 4-7 15,-1-1-17-15,11 1-15 0,-8-1-20 0,7-2-9 16,-7 4-18-16,-3 0-16 0,-3-1-12 0,2 3-15 16,-5-3-25-16,1 3-17 0,-15 0-27 0,20 0-21 0,-13 0-46 15,-7 0-164-15,0 0-505 0,21 0 140 0</inkml:trace>
  <inkml:trace contextRef="#ctx0" brushRef="#br0" timeOffset="170747.1915">21067 14853 221 0,'0'0'302'0,"0"0"-51"15,0 0-31-15,0 0-16 0,0 0-18 0,0 0-10 16,-8-3-12-16,8 3-17 0,0 0-6 0,0 0-9 16,0 0-10-16,0 0-8 0,0 0-5 0,0 0-3 15,0 0 3-15,0 0-21 0,0 0-7 0,0 0-4 0,0 0-11 16,0 0-3-16,0 0-7 0,0 0-8 0,0 0-6 16,36 1 2-16,-20 1-9 0,-1-2-4 0,-1 2-8 15,-1 1-13-15,3-3-20 0,5-3-15 0,-2 3-18 16,1-2-33-16,-2-1-31 0,1 3-34 0,14-7-37 15,-2 5-198-15,-9-2-449 0,1 0 124 0</inkml:trace>
  <inkml:trace contextRef="#ctx0" brushRef="#br0" timeOffset="171297.1951">21818 14548 311 0,'0'-9'342'15,"2"2"-63"-15,0-1-41 0,0-2-33 0,2 3-27 0,0 0-17 16,4-4-15-16,3 2-16 0,-1-5-11 0,3 5-13 16,-1 1-15-16,0 1-2 0,-1 2-17 0,3-2-7 15,-1 2-7-15,-3 2-6 0,-2 3-7 0,-8 0-6 16,12 0-2-16,-12 0-5 0,8 3-5 0,-8-3-1 15,4 9-2-15,-2-2-3 0,-2-7-2 0,-2 14 4 16,-2-4-1-16,-2 5 4 0,-3 0 4 0,4 2-5 16,-5-2 4-16,2-1-2 0,-1 3 4 0,-1-3-5 0,-2-2 1 15,1 2-4-15,5-5-4 0,0 0-4 0,-2-1 5 16,3-3-6-16,1 2 1 0,4-7-6 0,-8 9 3 16,8-9-6-16,-4 6 2 0,4-6-5 0,0 0-6 15,-4 6-3-15,4-6 1 0,0 0-4 0,0 0 0 16,0 0-1-16,0 0 1 0,0 0-2 0,0 0 4 15,29-10-1-15,-23 8 0 0,2 0 2 0,-8 2-1 16,19-5 3-16,-9 5 0 0,7 0 0 0,-3 0 2 16,-5 0-1-16,4 0 0 0,3 0 1 0,-3 2 2 15,-1 3-2-15,-1-3 1 0,-3 2 3 0,0 0 0 0,0 0 5 16,-1 3-5-16,1-1 6 0,-4 1 4 0,0-1 3 16,-2 3 2-16,0 1 7 0,-2-3 0 0,0 2 10 15,-2 0-5-15,-2 6 3 0,-2 0 2 0,0-4 0 16,-3 2-6-16,1-2 1 0,-4 2-4 0,3-5-3 15,-1 2-5-15,-4-1 0 0,3-2-7 0,1 2-3 16,2-6-11-16,-1 2-14 0,9-5-14 0,-11 6-21 16,3-4-24-16,8-2-26 0,0 0-30 0,0 0-33 0,-25-4-27 15,25 4-193-15,-8-7-459 0,8 7 127 0</inkml:trace>
  <inkml:trace contextRef="#ctx0" brushRef="#br0" timeOffset="171518.1926">22301 14620 606 0,'0'0'366'0,"8"-4"-65"16,-8 4-46-16,6-5-31 0,-6 5-28 0,13-4-20 16,-5 1-17-16,-8 3-19 0,25-12-11 0,-7 7-15 15,10-5-11-15,-5 3-14 0,6-2-12 0,4 2-26 16,-2 1-24-16,1-1-27 0,-3 1-29 0,2 3-29 15,-6-3-25-15,-5 4-23 0,-3 2-23 0,-4-2-24 16,0 2-35-16,-13 0-114 0,16 0-361 0,-16 0 103 16</inkml:trace>
  <inkml:trace contextRef="#ctx0" brushRef="#br0" timeOffset="171744.1945">22580 14343 438 0,'0'0'311'0,"-6"-6"-49"0,6 6-34 0,0 0-23 15,0 0-24-15,0 0-12 0,0 0-16 0,0 0-9 0,0 0-22 16,-9 17-9-16,7 0-12 0,2-5-11 0,-2 5-12 16,2-2-6-16,0 4-10 0,0 8-7 0,2 3-18 15,-2 0-22-15,0-10-28 0,2 0-23 0,-4-2-31 16,2 10-26-16,2-7-28 0,2-4-35 0,-1-1-159 15,-3-1-373-15,0-2 106 0</inkml:trace>
  <inkml:trace contextRef="#ctx0" brushRef="#br0" timeOffset="172167.1917">23005 14394 417 0,'0'0'346'16,"0"0"-58"-16,-4-9-43 0,4 9-35 0,0 0-21 15,0 0-23-15,-4-6-20 0,4 6-16 0,0 0-13 0,0 0-12 16,0 0-11-16,0 0-12 0,0 0-10 0,0 0-3 16,0 0-9-16,0 0-4 0,0 0-10 0,0 0-3 15,0 0-2-15,-13 17-3 0,13-17-4 0,6 13-3 16,-2-7-3-16,-4-6 0 0,9 13-5 0,-5-7-1 15,2 1 3-15,2-2-7 0,-1 3-4 0,5 1 2 16,-2 0-1-16,1-1-5 0,-3-3 2 0,2 3-4 16,5 3 2-16,-3-3-2 0,-1-2 0 0,-2 2 4 0,1-5-1 15,-4 5 0-15,1-4 4 0,-1 3 3 0,-2-3 9 16,2 2 10-16,-6-6-1 0,6 12 10 0,-4-5 1 16,0-2 1-16,-2-5-1 0,-2 16-1 0,-2-9-5 15,0-1-4-15,0 1-4 0,-2-1-2 0,-5 7 5 16,-1 0-9-16,1-4-3 0,-2 0-3 0,-1 0-4 15,-1 1-2-15,1-3-8 0,-3-1-9 0,3-1-6 16,1-2-22-16,1 4-18 0,2-5-12 0,10-2-23 16,-21 0-27-16,21 0-27 0,0 0-32 0,-26-2-40 15,18-2-212-15,0-2-503 0,-1 1 137 0</inkml:trace>
  <inkml:trace contextRef="#ctx0" brushRef="#br0" timeOffset="172391.1926">23036 14313 466 0,'0'0'393'0,"0"0"-71"0,6-5-45 15,-6 5-36-15,0 0-23 0,4-7-23 0,-4 7-22 0,15-7-15 16,-7 4-13-16,6-4-16 0,3 1-10 0,2-2-14 16,-2 3-13-16,2-1-5 0,12 1-20 0,-2-3-20 15,2 3-16-15,-7 2-22 0,-4-2-15 0,-3 5-18 16,1-2-16-16,-1 2-19 0,-5 0-7 0,1 0-13 15,-13 0-14-15,20 7-16 0,-13-4-14 0,-1 2-20 0,-6-5-20 16,4 13-154-16,-4-5-378 0,0 0 107 16</inkml:trace>
  <inkml:trace contextRef="#ctx0" brushRef="#br0" timeOffset="172857.1931">21843 15117 403 0,'-7'2'258'0,"7"-2"-46"0,-14 5-20 15,14-5-12-15,-16 2 3 0,16-2-3 0,-10 3-3 0,10-3-8 16,0 0-6-16,-12 4-12 0,12-4-12 16,0 0-9-16,-11 1-12 0,11-1-5 0,0 0-8 15,0 0 5-15,0 0 1 0,0 0 8 0,0 0 4 0,0 0 4 16,0 0 0-16,0 0-2 0,0 0 4 0,31 4-9 16,-13-4 2-16,0 0-10 0,18-2-5 0,1-1-4 15,2-1-4-15,-1 0-9 0,6-4-7 0,20 0-8 16,-15 0-8-16,13-1-6 0,1-3-7 0,-14 7-8 15,18-4-1-15,-4 0-6 0,-14-1-6 0,18 0-4 16,-15 4-6-16,15-3-10 0,-5-1-11 0,-10 1-7 0,-12 3-9 16,2 0-10-16,1 1-9 0,-1-5-11 0,-4 9-8 15,1-2-18-15,-4-3-1 0,0 5-12 0,-2-3-1 16,-9 2-11-16,-1 2-4 0,-4-2-8 0,-3 2-5 16,-1 0-10-16,-5 0-12 0,-10 0-15 0,13 2-13 15,-13-2-14-15,11 3-18 0,-11-3-15 0,2 5-38 16,-2-5-143-16,0 0-464 0,-10 16 128 0</inkml:trace>
  <inkml:trace contextRef="#ctx0" brushRef="#br0" timeOffset="173327.1918">22738 15230 453 0,'-14'-1'298'0,"14"1"-48"16,-11-4-36-16,11 4-29 0,-8-6-19 0,8 6-12 0,-2-7-11 15,2 7-5-15,2-8-5 0,-2 8 1 0,0 0-16 16,8-14-3-16,1 11-14 0,-5-4-6 0,4 2-8 0,-2 0-10 16,2 1-7-16,-8 4-9 0,15-5-9 0,-15 5-5 15,14-3-3-15,-14 3-6 0,0 0-4 0,19 6-5 16,-19-6-1-16,4 9-2 0,-4-2-5 0,-2 8 2 16,-4 0-8-16,2 0 2 0,-11 12-4 0,3-3 3 15,-7 1-3-15,3-3 5 0,-5 4 0 0,1-4 1 16,2 0 0-16,1-6-2 0,-8 4 2 0,7-4 2 15,-1-3-8-15,5-1 1 0,-1-4 4 0,1 1-6 0,4-1 2 16,-2-1-4-16,2-1 9 0,1-2-3 16,3 0 2-16,0-4-4 0,6 0 2 0,0 0-7 15,0 0 1-15,-12-6-3 0,12 6-2 0,-3-8 1 0,3 1 6 16,0 7-2-16,5-11 1 0,-3 3-3 0,2 2 0 16,2-1 2-16,-2 2 0 0,2 0 5 0,1 1 1 15,1-1-1-15,-2-2 6 0,4 4-4 0,4-2 7 16,-2 1-3-16,1 0-6 0,1 2 3 0,3 0-5 15,-3 0 2-15,3 4-1 0,1-2-6 0,-3 2 4 16,1 2-5-16,0-1-3 0,-4 1-6 0,-1 0-7 0,-1-1-12 16,0 1-10-16,7 1-9 0,-3 2-13 0,-1-2-13 15,-1-1-11-15,-4-3-13 0,-8-1-16 0,21 4-20 16,-14-4-16-16,-7 0-20 0,29-2-33 0,-12 0-41 16,1-3-126-16,1 1-432 0,-2-1 119 0</inkml:trace>
  <inkml:trace contextRef="#ctx0" brushRef="#br0" timeOffset="173615.1939">23742 14888 442 0,'6'-4'279'16,"-6"4"-48"-16,11-11-29 0,-3 8-28 0,0-3-15 0,7 0-8 16,-1-1-11-16,5-1-3 0,-5-1-14 0,2 4-12 15,0 0-10-15,1 1-12 0,-1-1-8 0,1 2-9 16,2 0-5-16,-1-1-10 0,-5 2-3 0,5 2-9 16,-2-2-7-16,-4 2-16 0,-12 0-12 0,19 4-22 15,-19-4-14-15,14 4-20 0,-8-1-24 0,-6-3-32 16,5 8-24-16,-5-8-44 0,2 7-128 0,-2 0-352 15,0-7 98-15</inkml:trace>
  <inkml:trace contextRef="#ctx0" brushRef="#br0" timeOffset="173833.1924">23775 15162 240 0,'-4'4'388'16,"4"-4"-75"-16,-8 4-54 0,8-4-26 0,-6 3-24 0,6-3-11 15,0 0-12-15,-5 4-15 0,5-4-8 0,0 0-8 16,0 0-17-16,0 0-12 0,0 0-15 0,9 10-10 0,-9-10-14 16,18 3-15-16,-1-2-22 0,2-1-16 0,-1 0-20 15,0 0-19-15,0-1-18 0,3-2-19 0,8 0-22 16,-4 3-19-16,-2-4-32 0,-7 3-19 0,2-1-26 16,13 0-40-16,-11-3-124 0,1 3-387 0,-4 0 110 15</inkml:trace>
  <inkml:trace contextRef="#ctx0" brushRef="#br0" timeOffset="174164.1904">24600 14947 369 0,'0'0'365'16,"-4"-7"-63"-16,4 7-44 0,0 0-35 0,0 0-25 15,0 0-25-15,0 0-16 0,0 0-17 0,0 0-21 16,2-11-8-16,-2 11-14 0,9-9-11 0,-3 2-9 15,2 3-16-15,2-5-16 0,1-1-21 0,-3 3-23 0,7-3-19 16,-3 1-26-16,0-2-22 0,-1 3-27 16,-1 4-26-16,3-5-22 0,2-1-35 0,-3 3-110 0,3-1-339 15,-1 2 96-15</inkml:trace>
  <inkml:trace contextRef="#ctx0" brushRef="#br0" timeOffset="175177.1943">24590 14898 290 0,'0'0'253'16,"0"0"-35"-16,0 0-22 0,0 0-8 0,0 0-10 16,0 0-4-16,0 0-12 0,0 0-5 0,0 0-14 15,0 0-12-15,0 0-8 0,0 0-8 0,0 0-7 16,0 0-4-16,21-19-9 0,-15 13-4 0,8-3-5 15,-1 0-8-15,1-1-6 0,-1 4-6 0,3-6-4 16,-3 3-4-16,3-2-1 0,-2-2-4 0,0 5-5 0,1-5-1 16,-3 1-4-16,2-1 2 0,-1 2 0 0,1-4-3 15,7-6 0-15,-6 7-1 0,-5-1 3 0,-1 2-2 16,2-1 11-16,-3 2-17 0,-2 3 9 0,0-2-4 16,-2 3-9-16,-2-1 4 0,3 2 0 0,-3-3 0 15,2 3-1-15,-2 0-8 0,0 0 2 0,-2-3-6 16,2 3 9-16,-2 7-5 0,0-12 6 0,0 12-9 0,2-11 5 15,-2 11 3-15,0-6-7 0,0 6-5 0,0-8-4 16,0 8-1-16,0 0 7 0,0 0-5 16,0-11-7-16,0 11 1 0,0 0-7 0,0 0 7 0,2-8 0 15,-2 8-3-15,0 0-2 0,0 0 6 0,0 0 2 16,0 0 5-16,0 0 2 0,0 0 1 0,0 0-1 16,0 0 1-16,0 0 4 0,0 0 8 0,0 0-3 15,0 0 1-15,-12 24-3 0,10-19 4 0,0 3-5 16,-3-3 0-16,3 3 1 0,-2 1 0 0,2-3-4 15,0 2 1-15,0 2-3 0,0 4 0 0,-2-4-3 0,2 2 1 16,-2 2-1-16,2 1 3 0,-1-1 0 0,1 0-2 16,0 2 0-16,-2-2-1 0,3 0 2 0,-3 3-2 15,2 0-3-15,0 1 0 0,0 1 0 0,0 6-1 16,-2-2 0-16,2-4-3 0,-3 0-2 0,3-2-1 16,-2 2 2-16,2 8-2 0,-4-1-3 0,2-3 1 15,0-3 0-15,-3 6-2 0,1 0 1 0,2-4-4 16,-2-4-2-16,2-3 2 0,0 3-4 0,-1 1-2 0,1-2-4 15,-2-2-5-15,0 2-20 0,0-3-7 16,0 3-21-16,-1-5-13 0,1 3-18 0,0-1-11 0,0-2-28 16,2-1-17-16,-1-2-18 0,2-1-23 0,1-3-22 15,2-5-31-15,-4 14-29 0,2-9-225 0,2-5-594 16,0 7 163-16</inkml:trace>
  <inkml:trace contextRef="#ctx0" brushRef="#br0" timeOffset="186663.1944">18937 13453 384 0,'0'0'162'0,"0"0"-13"0,-8 2-3 0,8-2-7 16,0 0-5-16,0 0-7 0,0 0-1 0,0 0 2 16,0 0-6-16,0 0-3 0,0 0-5 0,-11-4 3 15,11 4-4-15,0 0-3 0,0 0-6 0,-4-4-2 0,4 4-6 16,0 0-1-16,0 0-4 0,-4-5-7 0,4 5-1 16,-2-4-6-16,2 4-7 0,0 0 3 0,0 0-2 15,-2-5-14-15,2 5-3 0,0 0-1 0,-3-6-9 16,3 6 5-16,-2-4-15 0,2 4-2 0,-2-7-2 15,2 7-5-15,0-10-2 0,0 5-1 0,2 0 2 16,-2-4-6-16,2 3 4 0,1-2 1 0,-1 1-6 16,0 1 3-16,0 1 4 0,0 1-9 0,2-4 1 0,-2 4 2 15,0-2-2-15,0 2-3 0,3-1 4 0,-1 1-5 16,-4 4-2-16,4-8 3 0,-2 5 1 0,-2 3 0 16,6-6-2-16,-4 4 6 0,-2 2-2 0,0 0-1 15,6-4 1-15,-6 4-3 0,5-3-4 0,-5 3 0 16,6-2 2-16,-6 2-1 0,0 0 0 0,8-2 0 15,-8 2 4-15,0 0-2 0,10 0 6 0,-10 0-12 16,0 0 6-16,9 2 4 0,-9-2-3 0,0 0 3 16,8 5 2-16,-2-2-4 0,-2 0 2 0,0 1 6 15,-4-4-2-15,7 7 7 0,-3-3-4 0,-2 2 0 0,2-1-8 16,0 0 6-16,-2 4 1 0,0-1-3 0,2-1-4 16,-2 1 7-16,0 1 3 0,-2 6-10 0,4-1 5 15,-2 3-5-15,-2-4 3 0,2 3-2 0,0 0 7 16,-2 2 2-16,-4-1-1 0,2 15 3 0,1-11-2 15,-4 0-4-15,3-4 3 0,-4 0-3 0,4 10-1 16,-2-6 2-16,-2-3-1 0,-1 1-3 0,1-5-3 0,0 5 2 16,2-4 0-16,-4 2-1 0,-1 0-10 0,1 0 6 15,-4 10 1-15,1-6-2 0,3-4-2 16,0-2-5-16,4 0 6 0,-7-1 0 0,3-1-1 0,0 1-4 16,5-2 0-16,-4-2 1 0,1-1 0 0,2-2-6 15,-2 1 4-15,2-3 1 0,-2 2-6 0,1-1 4 16,1 2 0-16,-2-3 0 0,0 1 0 0,2-2 1 15,-2 1-1-15,1-1 1 0,1 1-3 0,-2-2 3 0,2-1-1 16,4-2-3-16,-8 4 2 0,8-4-4 16,-9 3 4-16,9-3-1 0,-8 0 3 0,8 0-2 0,0 0-3 15,-14-3 3-15,14 3-2 0,-7-4-1 0,7 4-1 16,-8-7 0-16,4 2 4 0,1 0-6 0,-1 1 3 16,0-4-1-16,2 3 2 0,0-3-3 0,-1 1 1 15,1-1-6-15,0 2 8 0,2-1-1 0,-2 0-2 16,2 7 0-16,0-12 3 0,2 4 0 0,-2 2-2 15,2-1 1-15,-2 7-4 0,5-11 1 0,-5 3 0 16,2 4 2-16,-2 4-6 0,4-9 11 0,-4 9-5 0,6-8-7 16,-6 8 11-16,3-2-5 0,-3 2 2 0,6-6-1 15,-6 6 1-15,11-4-1 0,-11 4 3 0,12-2-3 16,-12 2 3-16,10 0 0 0,-10 0-1 0,0 0 0 16,15 0 2-16,-15 0 1 0,12 2-3 0,-6 0 5 15,-6-2 3-15,13 5 1 0,-13-5 3 0,12 3-2 16,-8-3-4-16,-4 0-1 0,11 7 1 0,-11-7 0 0,8 3 3 15,-8-3 0-15,0 0-2 0,10 2-3 0,-10-2 3 16,7 5-2-16,-7-5 3 0,6 2 1 0,-6-2-2 16,0 0 0-16,7 7-1 0,-7-7 0 0,0 0-1 15,6 3 1-15,-6-3 0 0,0 0 1 0,6 3-1 16,-6-3 2-16,0 0-1 0,9 4 0 0,-9-4 0 16,0 0-4-16,0 0 5 0,0 0-1 0,6 4 2 0,-6-4 1 15,0 0 2-15,6 6-3 0,-6-6 2 16,0 0 0-16,0 0 0 0,6 3-1 0,-6-3-3 15,0 0 0-15,4 6 1 0,-4-6 4 0,0 0-2 0,7 5 3 16,-7-5 0-16,4 3-3 0,-4-3 1 0,6 7-2 16,-6-7 1-16,2 2 0 0,-2-2 1 0,4 7 1 15,-2-6 2-15,-2-1-2 0,9 7 0 0,-9-7 1 16,2 2-3-16,-2-2-1 0,4 6 4 0,0-2-2 16,-4-4-2-16,4 4 0 0,-2-1-3 0,-2-3 3 15,6 6-3-15,-4-4-2 0,-2-2 0 0,7 5 2 0,-5-1-3 16,-2-4 3-16,4 4-1 0,-4-4-3 0,4 4 4 15,-4-4-6-15,0 0 7 0,6 2-3 0,-6-2-1 16,0 0 2-16,2 5-2 0,-2-5 2 0,0 0 3 16,4 4-6-16,-4-4 3 0,0 0 1 0,2 3 1 15,-2-3 0-15,0 0 1 0,0 0-2 0,5 5 0 16,-5-5 1-16,0 0-2 0,0 0 4 0,0 0-4 0,0 0-1 16,0 0 1-16,3 2-1 0,-3-2 1 0,0 0-1 15,0 0 1-15,0 0-2 0,0 0-1 0,0 0 2 16,0 0-1-16,0 7 0 0,0-7-1 0,0 0-2 15,0 0 2-15,0 0-2 0,0 0 0 0,0 0 0 16,0 0-2-16,0 0-1 0,0 0-2 0,0 0-2 16,0 0-2-16,2 5-3 0,-2-5 6 0,0 0-1 15,0 0 0-15,0 0 0 0,0 0 2 0,0 0-2 0,0 0 4 16,0 0-1-16,0 0 0 0,0 0 2 16,0 0-1-16,0 0 0 0,0 0-1 0,0 0 1 0,0 0 3 15,0 0 0-15,0 0 0 0,0 0-2 0,0 0 1 16,0 0-1-16,0 0 2 0,0 0 1 0,0 0-1 15,0 0 0-15,0 0 2 0,0 0-4 0,0 0 3 16,0 0-1-16,0 0 2 0,0 0-4 0,0 0 3 16,0 0 1-16,2 3-2 0,-2-3 0 0,0 0 4 15,0 0-3-15,0 0 1 0,0 0 0 0,0 0-4 0,0 0 2 16,0 0 1-16,0 0 1 0,0 0-3 0,0 0-1 16,0 0 0-16,0 0-5 0,0 0-3 0,0 0-12 15,0 0-7-15,0 0-8 0,0 0-9 0,0 0-5 16,0 0-9-16,0 0-7 0,0 0-8 0,0 0 5 15,0 0 0-15,0 0-2 0,0 0-1 0,0 0 1 16,0 0 7-16,0 0 1 0,0 0 5 0,0 0-3 16,0 0 10-16,0 0 4 0,0 0 11 0,0 0 2 0,0 0 4 15,0 0 5-15,0 0 2 0,0 0 3 0,0 0 2 16,0 0 10-16,0 0 5 0,0 0 8 0,0 0 6 16,0 0 1-16,0 0 8 0,0 9 12 0,0-9-8 15,0 0 3-15,-2 8 4 0,2-8 0 0,0 9 4 16,0-9 3-16,-2 8 2 0,0-3 9 0,-2 2 1 15,2 0 2-15,2-1 2 0,-4 2-1 0,2-5-2 0,-2 5 4 16,0 0-1-16,0-3 0 0,0 3-4 16,2-1-2-16,-3-2-4 0,-1 2 1 0,2 1-3 0,0-1-2 15,-6 7-2-15,1-5-4 0,3 0-2 0,-2 1-4 16,0 1-3-16,-3-2-2 0,1 0 0 0,4-2-2 16,-1 1-1-16,1-2-2 0,0-1-4 0,0 1 1 15,3-1 0-15,-6 1-3 0,5-3 0 0,-2 1-3 16,-2 0 0-16,2-1 0 0,-3 1 0 0,1-3-1 15,0 3 1-15,-2-2-4 0,1 0 0 0,1 0 0 16,-2 0 1-16,1-2 0 0,1 2-3 0,-2-2 1 0,10 0 1 16,-19-2-2-16,10 0 0 0,-6-2-1 0,3 0 0 15,2 1 0-15,1 1-1 0,-1-2-2 0,2 2-3 16,-1-5 1-16,3 4 0 0,-2-2-3 0,4 2-5 16,-4-2 0-16,1 1-3 0,1 0-4 0,6 4 0 15,-10-7-10-15,6 3-2 0,4 4-6 0,-7-4-9 16,7 4-4-16,-6-3-12 0,6 3-6 0,0 0-18 0,-5-6-10 15,5 6-8-15,0 0-18 0,0 0 0 0,0 0-13 16,0 0-14-16,0 0-16 0,0 0-15 16,0 0-19-16,0 0-25 0,0 0-57 0,0 0-186 0,0 0-560 15,20 15 153-15</inkml:trace>
  <inkml:trace contextRef="#ctx0" brushRef="#br0" timeOffset="187983.1941">19282 15312 400 0,'0'0'242'0,"0"0"-20"15,-6-5-24-15,6 5-15 0,0 0-11 0,-4-4-14 16,4 4-11-16,0 0-6 0,0 0-2 0,0 0-3 16,-2-12-4-16,2 12-3 0,0 0-4 0,0 0-8 15,0 0-4-15,0-9-9 0,0 9-4 0,0 0-1 16,0 0-1-16,0 0 10 0,0 0 7 0,0 0 3 0,0 0-4 15,0 0 2-15,0 0-8 0,0 0-2 0,2 31-5 16,-4-14 0-16,-2 2-4 0,0 7-8 0,-3 3-1 16,3 3-4-16,0-1-2 0,-2-1-5 0,-2 3-3 15,-1 0-6-15,1 2-1 0,0-1-2 0,-1 0-6 16,2-3-4-16,1 1-6 0,-2-3-2 0,-1 0-5 16,1-1-3-16,0 0-2 0,2-2-6 0,0 1-5 0,-1-8-1 15,3-2-1-15,0-7-5 0,2 2 1 16,-2-3-1-16,4-2-2 0,0-7-5 0,-4 10 1 0,4-10 1 15,-2 9-3-15,2-9 1 0,-2 6-1 0,2-6-4 16,0 0 1-16,0 0-3 0,0 0 2 0,0 0-4 16,0 0-1-16,0 0-1 0,0 0-1 0,0 0 0 15,0 0-3-15,0 0 1 0,0 0 0 0,12-25 3 16,-8 18-4-16,2 1-5 0,1-1-5 0,3-3-3 16,2-2-3-16,-1 0-1 0,1 4-4 0,1-2 8 15,4 0-8-15,-2 3-3 0,-3-2-1 0,4 2-4 0,3 0 5 16,0 1-2-16,-3-1-1 0,1 3 8 0,-2-4-4 15,2 5 2-15,-1-3 2 0,1 2 1 0,-5 0 5 16,1 3 3-16,-1-1-1 0,-2 0 0 0,-1 2 4 16,-9 0-2-16,16-2 4 0,-16 2 2 0,15-3-4 15,-10 3 1-15,-5 0 8 0,10-2-1 0,-10 2-3 16,0 0 3-16,13-2 1 0,-13 2 2 0,0 0 2 16,0 0 3-16,10 0 0 0,-10 0 5 0,0 0 2 0,0 0-7 15,8-2-1-15,-8 2 4 0,0 0 2 16,0 0 6-16,0 0-2 0,9-3 1 0,-9 3-4 0,0 0 0 15,4-6-2-15,-4 6 0 0,0-9-3 0,2 0 1 16,-2 1-2-16,-2 1 1 0,2-1-1 0,0-1-2 16,-2-3 0-16,2-4-2 0,-2 1 2 0,0 3 0 15,-1-4 0-15,3 2-2 0,-4-1 0 0,4 4 4 0,0 1 0 16,-2 3 6-16,2-1-1 0,-2 3 0 16,2 5 2-16,0-12 2 0,0 12 0 0,0-4 3 15,0 4-2-15,0 0 4 0,-2-7 3 0,2 7-8 0,0 0 1 16,0 0 0-16,0-10-4 0,0 10 1 0,0 0-2 15,0 0 1-15,-2-5-1 0,2 5-3 0,0 0 3 16,0 0 0-16,0 0-1 0,0 0-2 0,0 0-3 16,0-8 1-16,0 8 2 0,0 0 1 0,0 0 4 15,0 0 1-15,0 0 4 0,0 0-4 0,0 0 0 16,0 0 1-16,4 25 0 0,-4-17-3 0,0 1 2 0,0 4 3 16,2 6 2-16,-2-2 7 0,0-1-3 0,0 1-2 15,-2 13 1-15,2-2-2 0,-2-1-2 0,0-3 1 16,2 5 2-16,-4 3 2 0,-2-1-1 0,4-1 3 15,0 2-3-15,-3 1-1 0,1-2 1 0,-2 1 10 16,2-1-3-16,1-1-1 0,1 0 2 0,-2 1-4 16,-3-1-3-16,3-4 2 0,2 1-4 0,0-4-2 15,-2-7-1-15,4-2-3 0,-2 3-1 0,0-3 8 0,2-1-12 16,0-4 0-16,0 1-3 0,-2-6 5 16,2 4-2-16,0-8-3 0,-2 11-1 0,2-11 1 0,0 7 0 15,0-7 4-15,2 7 0 0,-2-7-9 0,0 7 3 16,0-7-3-16,0 0 1 0,0 0 1 0,0 9 0 15,0-9-3-15,0 0 3 0,0 0-2 0,0 0-1 16,0 0 8-16,0 8-12 0,0-8-1 0,0 0-5 16,0 0-4-16,0 0-9 0,0 0-5 0,0 0-6 15,0 0-5-15,0 0-8 0,0 0-9 0,0 0-11 16,0 0-13-16,18-19-14 0,-18 19-11 0,5-8-10 0,1 3-21 16,-2-1-7-16,-4 6-17 0,7-9-17 0,-1 3-15 15,-4-2-20-15,-2 8-20 0,9-10-19 0,-5 3-39 16,0 3-257-16,-4 4-651 0,6-11 177 0</inkml:trace>
  <inkml:trace contextRef="#ctx0" brushRef="#br0" timeOffset="192039.1929">26523 6789 313 0,'0'0'172'0,"-4"-9"-20"16,4 9-13-16,-2-6-13 0,2 6-11 0,0 0-9 0,-7-8 2 15,7 8-14-15,-4-9-5 0,4 9-8 0,-8-7-5 16,4 2 0-16,4 5-7 0,-11-12-6 0,7 7 0 15,-2 0-4-15,0-1 0 0,-1 2-9 0,-6-5 0 16,-1 1-5-16,-1 5 0 0,-1-4-3 0,-1 0-5 16,1 3 0-16,-3-1-5 0,0 0-1 0,0 0 0 15,-10-2-4-15,0 1 4 0,0 2-3 0,6-3 1 16,0 5-5-16,-5-4 2 0,4 4-2 0,-7 0 0 0,8-3-1 16,2 3 0-16,3 1-2 0,0-1-3 0,-13 2 2 15,6-2-4-15,7 4-1 0,-3-2 1 0,0-2 1 16,2 2-4-16,-12 4-1 0,6-3 0 0,-6 1-1 15,0 3-1-15,3-1 0 0,-3 4 0 0,2-1 0 16,4-1-2-16,-6 1 2 0,6-3-3 0,8 3 3 16,-14 1-2-16,0 1 5 0,2-2-8 0,8 1 4 15,1-1-4-15,-11 2 2 0,2 1 1 0,7-2-3 0,1-1-1 16,4 2 7-16,-11 3 0 0,8-1 2 16,-7 5 2-16,8-4 3 0,3 0 1 0,-1-2 0 15,1 3 1-15,3 1-4 0,0-2 0 0,-8 10-2 0,2 1 1 16,3-5-1-16,1 7 0 0,-1-4-1 0,5 0 2 15,3-3-2-15,-4 8-1 0,6-5-1 0,-1 0-2 16,3-3-1-16,-2 7 2 0,3 4-1 0,1 0 0 16,2-1-2-16,0-3-2 0,2 5-1 0,-1-2 3 15,3-1 0-15,0 2 0 0,-2-4-2 0,7 5 0 16,-5-1-2-16,2-3 1 0,-2 2 1 0,-4 0 0 16,4-6-1-16,2 5-5 0,1 1 3 0,-3 0 1 0,2-2-2 15,-2-4 3-15,4 5-1 0,-1 0 3 16,-1 1-1-16,2-3-7 0,0 3 4 0,1-7-1 0,-1-2-1 15,-2-4 2-15,0 2-3 0,3 0 5 0,2 9-4 16,-3-6 2-16,0-3 1 0,-1-1-3 0,-1-1-3 16,2 0 5-16,0-2 0 0,1 2-3 0,3-3 3 15,-4 4 2-15,1-4-2 0,1-1-2 0,0 1 0 16,1 0-1-16,1-2-1 0,0-1 2 0,0 0 2 16,0 1-1-16,3-3 1 0,1 1-3 0,-1-1 4 15,1-2-6-15,1 0 4 0,1 2-1 0,3-5-2 16,-3 4 5-16,13-4-1 0,-6 2-6 0,-5 0 3 0,3-2 4 15,-4-2-3-15,-2 2 0 0,14-1 1 0,0 1-1 16,0 0 1-16,-6-2 3 0,-2 0-2 0,-4-2 1 16,2 0-5-16,0 2 3 0,0 0 0 0,10-1 1 15,-5-1 0-15,-4 0-3 0,7-2-1 0,-4 2 2 16,-2-1 2-16,6-4-1 0,-5 5 0 0,4-3-3 16,-3 1 1-16,-2 0 0 0,6-4 4 0,-4 5-3 15,-6-1 0-15,0 0 0 0,0-2-1 0,-1 3 1 16,1-1 3-16,-1-4 0 0,-1 5-4 0,4-1-1 15,-2-1 3-15,0 0 0 0,-3-2-2 0,3 2 2 0,-2 0 0 16,-1-1-1-16,-1-2 0 0,-1 3 0 0,1-5 2 16,-2 3-2-16,-3 2 3 0,1-5-2 0,-1 7-1 15,2-5 2-15,1 0-3 0,-1-2 3 0,-1 0-3 16,1 1-1-16,-2-1 2 0,1-1 2 0,-1-2-1 16,-2 1-3-16,3-1 1 0,-4 0-1 0,1 2 1 15,0-3-2-15,-1-1 7 0,-1 0-9 0,2-1 0 16,-2-1 1-16,1 0-1 0,-3 0 0 0,4 1 2 0,0-10-2 15,-2 6 5-15,1-9-4 0,-3 0-1 0,0 1 0 16,-2 0 0-16,-2 6 0 0,4-7 4 16,-6 1-3-16,4-3 2 0,0 1-3 0,-2 2 4 0,-4-1-1 15,2-1-2-15,-4 0-3 0,4 1 3 0,-2-3-1 16,-1 5 0-16,1-3 1 0,0-1-1 0,2 1-3 16,-2-1 2-16,-2 1-5 0,-3 1-1 0,3-1 3 15,-4 2-2-15,4 0 0 0,-5-2 0 0,-1 8-4 16,1-3-2-16,0 4 3 0,3 5-5 0,-4 1-1 15,-1 2-8-15,-10-5-8 0,3 4-11 0,3 1-7 16,-12 1-6-16,-1 2-9 0,-3 1-10 0,0 4-9 0,-2 3-12 16,1 2-24-16,-3 4-32 0,-3 1-148 0,-1-1-363 15,1 2 103-15</inkml:trace>
  <inkml:trace contextRef="#ctx0" brushRef="#br0" timeOffset="193618.7234">33125 6793 255 0,'-6'-5'136'0,"0"-1"-12"15,0 1-8-15,-3-1-2 0,3 1-18 0,-2-2-17 16,-5-2-5-16,-1 1-9 0,0-2-1 0,-3 3-3 0,1-3-4 16,0 3-8-16,-3 1-2 0,1-1-1 15,-1 1-8-15,-2 3 11 0,-10-1-4 0,1 1-7 16,1 1-5-16,5 2 1 0,-9 0 2 0,-1 2-2 0,4-2 1 15,-1 3-3-15,2 1-4 0,-2 3 1 0,2-5-2 16,-1 5-1-16,6-3-2 0,3 5 6 0,-8-1-1 16,4-1-1-16,5 1 0 0,2-1 0 0,-11 5 2 15,6-3-1-15,-2 5-1 0,-1 1 2 0,-1 2-3 16,5-1-3-16,1 6-4 0,1 1 3 0,-3-4-2 16,4 8 1-16,3-3-2 0,3 1-2 0,-3 3-1 15,0 0 0-15,2-2-3 0,3 2-1 0,-1 0-2 0,0-2-3 16,3 3 5-16,-1-1-2 0,2-2 2 0,-1-1 0 15,1 3-1-15,2-5 4 0,-2 4-7 16,-1 0 5-16,3-8 1 0,0 2 1 0,1 5-3 0,-3 2-1 16,-1-1 5-16,1-3-2 0,4 0 0 0,0 2 0 15,0-3 0-15,2-5 0 0,-3-2 4 0,5 15-6 16,0-6-2-16,2-3 1 0,-2 6-2 0,5-8 4 16,-1-1-7-16,2-3 0 0,6 10 2 0,-1-6-1 15,2 7-1-15,0-5-2 0,1 0 4 0,0-3-3 16,-1-5-2-16,8 10 1 0,1-3 0 0,-1 0-2 15,0-5 1-15,0 2 0 0,4 1-2 0,-4-4 1 0,6 1-5 16,-7-3 5-16,-1-2-1 0,-1-3 0 0,11 5 2 16,-2-2-4-16,-7-4 2 0,1 0-1 15,-3 1 0-15,3-1 0 0,-1-3-3 0,-2 0 3 0,1-1 5 16,2-1-7-16,-1 0 4 0,-1 0-4 0,12-2 4 16,-7 0-5-16,-6-2 2 0,3 2-2 0,-4 0 3 15,14 0 1-15,-9-2-2 0,-4-1-1 0,-1 1 2 16,1-2 1-16,1 0-2 0,-1 0 1 0,-1-2-1 0,4 1 0 15,-3 1 1-15,0-3 3 0,11 0 1 16,-6-5-5-16,-5 6 2 0,9-8-1 0,-4 3 2 16,-3 2-4-16,-4-2 1 0,1 1-2 0,7-7 4 0,-3-3-2 15,-2 8 4-15,1-9 3 0,-3 5-1 0,-2 3 2 16,4-11 2-16,-5 5-3 0,-3 3 0 0,5-9-1 16,-1 7 3-16,1-6 0 0,-1-2 1 0,-3 6-1 15,1-4 0-15,2-3-3 0,-2 1 2 0,1-5-2 16,-4 6 3-16,3-5-2 0,-3 2 1 0,-2 2 1 15,1-2-3-15,1-3-3 0,-6 2 2 0,4-3 1 16,-3 1 1-16,1-1-1 0,0 3 2 0,-6-3 0 0,2-1 3 16,2-1-3-16,-2 2 1 0,-2-2-3 15,-4 3 1-15,2-1 0 0,-2 0-2 0,2 0 1 16,-2 2 3-16,-3-1-6 0,-1 3-2 0,-2-4-1 0,0 4-3 16,-5 1-8-16,1 1-7 0,-3 3-6 0,-2 0-12 15,0 3-11-15,-2 0-13 0,-4 1-11 0,-2 4-21 16,-6-4-19-16,0 10-27 0,-7 1-34 0,-24-2-143 15,-8 3-375-15,2 7 107 0</inkml:trace>
  <inkml:trace contextRef="#ctx0" brushRef="#br0" timeOffset="195590.543">24827 12047 372 0,'0'0'209'0,"0"0"-31"0,0 0-15 16,-8-5-9-16,8 5-13 0,0 0-9 0,0 0-12 16,-9-3-3-16,9 3-13 0,0 0-5 0,0 0-4 0,-8-6-7 15,8 6-5-15,0 0-6 0,-10-4-12 16,10 4 1-16,-7-4-10 0,7 4-3 0,0 0-2 0,-16-6-7 16,8 5 2-16,8 1-5 0,-15-4-6 0,5 0 1 15,10 4-4-15,-24-3 2 0,8 1-4 0,-1 0-3 16,0 2-2-16,1 0 0 0,-1 0-1 0,-1 0 0 15,1 0-3-15,-2 0 0 0,2 2-2 0,-2-2-1 16,1 3-4-16,-1-1 1 0,3 0 0 0,-1 2-1 16,-16 2-1-16,13-1-2 0,-2-1-2 0,3 2-3 15,0 1 3-15,3-4-1 0,-13 6 2 0,10-1 4 0,2-3-4 16,2 1-1-16,1 2-1 0,-5-1 2 0,5 3-4 16,-1-1-4-16,1-2 5 0,-1 3 0 0,-1-2 0 15,2-1 2-15,2 3-2 0,-1-1 1 0,1 1-4 16,-2 0 0-16,1 1 2 0,1 4 3 0,-7 8 0 15,5-9-2-15,-5 9-1 0,2-5 0 0,2 5-3 16,3-5 5-16,-3-4-1 0,3 1-1 0,1 0 4 16,-3 9 1-16,-1-7-1 0,-3 5-3 0,1 1 1 0,3-6-2 15,2-2 2-15,2-1-1 0,-2 1-1 16,-1-3 1-16,3 3 1 0,-3-2-4 0,1 2 4 16,4 0-2-16,-11 8-1 0,5-4 4 0,1-4-5 0,5 1 2 15,-1 0 3-15,0-4-4 0,-1 3-1 0,2 2 1 16,-3-3-2-16,3 3 2 0,0-2-8 0,-2 2 4 15,1-2 3-15,-1 12 1 0,2-6-4 0,-1-2 0 16,3-4 2-16,-2 0 0 0,0 2-2 0,1 0 1 16,1 1-2-16,1-1-2 0,-3 9 4 0,0-1 3 15,3-4-3-15,1-1 6 0,2-3-3 0,0 0-5 16,0 1 5-16,0 1 0 0,4-2-5 0,-2 1 3 0,-2 0 0 16,4 8 2-16,2-6-2 0,0-1-3 0,0-2 2 15,1 0 1-15,-1 2 1 0,2-4 3 0,-1 2-4 16,8 12 6-16,-3-4-5 0,0-4 7 0,1 5-1 15,3-3-4-15,-2-2-1 0,3 5 0 0,-3-8-1 16,1-2 0-16,-1-1 4 0,5 7-2 0,-4-3-1 16,8 3-1-16,-7-4 0 0,1-1 0 0,-3-4 1 15,3 0-5-15,9 8 3 0,-3-1-3 0,1-1 2 16,-8-2-2-16,3-3 6 0,-1-2-4 0,7 3 1 16,4 1-2-16,0-1 3 0,-1 0-4 0,1 0 2 0,2-3 0 15,0-1 0-15,0-1 1 0,-2 0 3 0,2-1-7 16,0 1 2-16,2-5 4 0,2 1-9 0,-3-2 5 15,1-1-1-15,0-1 0 0,1-2 3 0,1 0-1 16,-10-2-2-16,0 0 1 0,6 1-1 0,-4-3 2 16,-2-2-4-16,-3 1 4 0,0 0-2 0,9-4 3 15,-6-1-9-15,-3 3 6 0,-1-3-2 0,8-5 3 16,-1 2-2-16,-6 2 3 0,-1-1 0 0,-2 3 0 0,-3-1-3 16,1-3 4-16,1 2-2 0,-1-1 4 15,-1 2-5-15,-3-4-1 0,2 1 1 0,1 1 2 16,-1 0-3-16,1 0 2 0,-1-2-2 0,-1 2 5 0,0-1-5 15,1-1 3-15,-1 2-3 0,1-1 2 0,-5-2 3 16,1 2-2-16,2-4-5 0,-3 2 3 0,0-1 0 16,-2 1-2-16,3-2 0 0,-3 0 1 0,0 0 2 15,0 0-1-15,0 0 0 0,1 0-3 0,-3-2 3 16,0 4-1-16,2-2 2 0,-2-2-1 0,-2-6 1 16,2 0 2-16,-2 0-6 0,3 4 6 0,-5-7-6 15,0 7 2-15,2 0 4 0,-2 2-7 0,0 1 0 0,0-10 0 16,0 0 4-16,-2 1 2 0,2-1 0 0,-5 1-2 15,1 4-1-15,2 2 0 0,-4-8 0 0,2-1-1 16,0 2 2-16,-2 1-4 0,-1-1 7 0,1 1-8 16,-2-1 4-16,2 9 1 0,-3-7 1 0,3 4-2 15,-4-4 1-15,0-1 2 0,-1 6-3 0,2-4 2 16,-4 0-1-16,3 5 2 0,-2-5-2 0,-3 0 0 16,3-1-5-16,-3 0 6 0,1 0-2 0,1 0 1 15,-1 0 0-15,2 0-4 0,-1-1 1 0,0-1 2 16,0 0-1-16,-1 0-4 0,-5 1 8 0,5 0-3 0,-1-2 0 15,-1 2 1-15,-1-1-6 0,1 0 3 0,0 2-2 16,0-2-5-16,-1 5 0 0,-2-4 2 0,3 5-3 16,-3-2-2-16,5 3-2 0,-1 9-3 0,-7-9 0 15,4 8-9-15,-1 1-7 0,1 3-7 0,-9-4-9 16,4 5-10-16,5 2-12 0,-3 5-16 0,-7 2-11 16,1 1-6-16,6 4-17 0,5 3-11 0,-1 2-42 15,-10 11-155-15,2 1-394 0,0-2 110 0</inkml:trace>
  <inkml:trace contextRef="#ctx0" brushRef="#br0" timeOffset="197007.7655">25108 14120 382 0,'0'0'194'0,"0"0"-31"0,0 0-9 0,0 0-12 16,-8-22-14-16,8 22-14 0,0 0-5 0,-6-7-12 16,6 7-4-16,0 0-10 0,0 0 2 0,-7-5 0 15,7 5-11-15,-6-4-5 0,6 4-1 0,-8-3-3 16,8 3-8-16,-10-6-3 0,1 4-3 0,9 2-6 0,-14-2 3 16,14 2-3-16,-17-2 1 0,7 2-5 15,10 0 1-15,-18 0-4 0,8 0 4 0,-9 0-7 0,5 0 0 16,-3 2-2-16,1 0-2 0,1 0-2 0,1 1-7 15,-5 0 2-15,4-3-1 0,-2 5 0 0,1 0-3 16,-1-3 0-16,1 3-4 0,-1 2 0 0,1-1-3 16,-1 0-1-16,0-1 2 0,2 5-5 0,-4-3-1 15,3 3 8-15,-1-1-4 0,1 1 1 0,-11 2 4 16,6 3 3-16,4-4-4 0,-6 4 0 0,2-1-3 16,-4 3 0-16,3 0 3 0,3-2 1 0,2 0-2 15,5-3 0-15,-8 9-1 0,4-6 1 0,-1-1 1 16,7-1-6-16,-3 0 2 0,3 2-2 0,-2 0 2 0,-5 9 2 15,5-6-1-15,-1 1-1 0,2 5 0 0,-1-3 3 16,3-5-1-16,-3 12-4 0,4-3 4 0,1 1-5 16,-1 3 7-16,2 0-3 0,-2 1-6 0,6-3 4 15,-3 3 0-15,1-3-4 0,6 0 0 0,-4 1 0 16,2-5 1-16,2-1 2 0,0 3-6 0,1-2 1 16,1-2-4-16,-2-3-2 0,2 8 4 0,4 0 4 15,-4 1-9-15,0-4 5 0,3-3 1 0,1 8 2 16,-4-6-3-16,4 6 0 0,1-2-4 0,-7-4 1 0,8 5 3 15,-3-2-2-15,-1-3 4 0,3 6-8 0,-1-1 3 16,2-2 2-16,1 0-1 0,-1 2 0 0,-4-7 0 16,0-2-3-16,7 6 7 0,-3-5-4 0,1-1 0 15,-5-3-3-15,2 0 6 0,0 2-3 0,5-5 2 16,-4 5-1-16,-1-4-2 0,5 0 1 0,-3 0-2 16,2 0 4-16,1-3-3 0,-5 0 0 0,5 1-2 15,-1 0 4-15,2 0-1 0,1 0 1 0,-1-2-1 16,2 0-3-16,-4 3-1 0,5-3 2 0,-1-1-1 15,3 1 3-15,0 1-2 0,-1-2 5 0,9 4-5 0,-5-2 2 16,5 0 0-16,-3-3-2 0,-1 1-2 0,-4-4 6 16,10 3-9-16,-5 0 7 0,5-4-1 0,-7 4 1 15,1-6-1-15,8 1 1 0,-6 0-3 0,-3-2 2 16,-6 0 4-16,15 0-2 0,-8-2 0 0,-2 0 0 16,-3 1-1-16,-1-6 1 0,0 3 0 0,4-2-4 15,-2-3 4-15,-3 2-1 0,11-5-2 0,2-1 0 16,-9 4 1-16,-2-2 0 0,9-4 0 0,-6 2-1 0,4-4 0 15,-5 4-1-15,-3 0 0 0,5-3 3 0,-4-1-2 16,-3 4 0-16,-1 0-1 0,7-7-2 0,-5 4 2 16,7-5-2-16,-4 1-2 0,-6 3 0 0,6-7 1 15,-3 2 1-15,-3 5 1 0,-1-1-3 0,-1 2-1 16,-3 1 4-16,10-8-5 0,-5 4 5 0,-5-1-2 16,2 7 1-16,-1-1 2 0,-3-1-4 0,1-4 4 15,1 3-3-15,1 3 1 0,1-14-1 0,-4 6-2 16,0 2 4-16,-1 2-2 0,-1 2 0 0,-2-2 5 0,2 0-6 15,-2 4 5-15,-2-6-3 0,2 0 2 16,-4 1 1-16,2 0-1 0,2-8 2 0,-4-4-3 0,-2 10 3 16,2 1 0-16,0-7-1 0,-2 4 2 0,-3 2 1 15,3 4 1-15,0-1-5 0,-2 0 3 0,0 0 0 16,2 1 3-16,-3 3 0 0,-1-4 2 0,1 4-3 16,-1-1 5-16,1 0-1 0,-1 2-4 0,-4 0 5 15,3-1-6-15,-3 2 7 0,0-2 0 0,-1 4-1 16,1-2-1-16,-3 2 3 0,-1-3-8 0,1 3 7 0,0-1-4 15,2 2 1-15,-3-1 1 0,-3-1-3 16,-6-8 3-16,7 7-2 0,-7-3 0 0,5 2-2 16,4 3-2-16,1-1 1 0,-1-1 0 0,-1 2-1 0,3-3-5 15,-13-3 2-15,6 3-1 0,-3-1 2 0,2 2-4 16,3 1-2-16,0 1 2 0,1 1-3 0,-1 2-2 16,1 0 2-16,1 1-4 0,-13-1-8 0,5-1-4 15,5 5-11-15,-1 0-7 0,-10 2-8 0,1 2-17 16,-1 0-4-16,4-1-16 0,-2 7-12 0,4-2-9 15,-5 3-15-15,1 4-16 0,0-3-54 0,0 2-136 16,-2 1-391-16,-1 2 108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  <inkml:channelProperty channel="T" name="resolution" value="1" units="1/dev"/>
        </inkml:channelProperties>
      </inkml:inkSource>
      <inkml:timestamp xml:id="ts0" timeString="2021-04-05T00:42:00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4835 2112 447 0,'0'0'247'0,"0"-11"-30"0,0 11-14 16,0 0-18-16,2-7-18 0,-2 7-17 0,0 0-12 15,0 0-15-15,0 0 2 0,0 0-2 0,0 0-10 16,0 0-4-16,0 0-3 0,27 15-14 0,-16-3-5 0,-1 2-4 16,9 9-8-16,-3 5-7 0,3-2-5 0,-2 7 0 15,2-4-1-15,-1 7-6 0,3-3-5 16,-2 0-2-16,-1 0-9 0,1 1-2 0,0-1-4 0,11 17 0 15,-10-13-6-15,-1-10-4 0,0 2 4 0,-3 0-6 16,3-2-2-16,-3-2-6 0,0 1 9 0,4-2-11 16,-5 2-2-16,-1-2-14 0,-1-7-10 0,-3-4-13 15,-2-2-13-15,-1 0-11 0,1-1-6 0,-2 1-8 16,0-4-5-16,-2 0-10 0,1 0-11 0,-5-7 2 16,6 9-6-16,-6-9 2 0,2 8-20 0,-2-8-3 15,0 0-19-15,0 0-16 0,0 0-147 0,0 0-355 0,0 0 101 16</inkml:trace>
  <inkml:trace contextRef="#ctx0" brushRef="#br0" timeOffset="329.0034">5291 2202 295 0,'0'0'279'16,"0"0"-37"-16,0-9-28 0,0 9-21 0,0 0-17 15,0 0-12-15,0 0 1 0,0 0-3 0,0 0-10 0,0 0-11 16,0 0 5-16,0 0-14 0,0 0-15 0,0 0-3 16,0 0-16-16,7 30-4 0,-5-15-3 0,-2 3-4 15,-2 8 0-15,-1 2 1 0,-1 0-8 0,-2 1-8 16,0 3 3-16,-7 1-8 0,-5 2-3 0,-4 16-3 16,1-8-15-16,-10 7 3 0,-2-1-8 0,-4 0 5 15,11-10-17-15,1-7 2 0,-12 13-11 0,8-11 4 16,4-5 0-16,4-4-2 0,0 3 6 0,-2-6-1 0,7-5-8 15,1-6-1-15,3 2-15 0,2-5-11 16,3-4-9-16,-1 3-16 0,4 1-12 0,4-8-22 16,-10 2-21-16,10-2-20 0,0 0-16 0,0 0-26 0,0 0-19 15,0 0-33-15,18-27-215 0,1 4-497 0,6 3 136 16</inkml:trace>
  <inkml:trace contextRef="#ctx0" brushRef="#br0" timeOffset="620.5288">5739 2593 451 0,'10'2'300'0,"-10"-2"-37"0,0 0-22 16,0 0-16-16,0 0-8 0,0 0-12 0,19 2-5 15,-19-2-16-15,0 0-2 0,0 0-8 0,25-2-18 0,-25 2-15 16,24 0-10-16,-12 0-19 0,7-2-9 0,-3 2-15 16,3 0-2-16,-1 0-19 0,11 0-1 0,-4 2 0 15,-3-2-13-15,-3 0-23 0,-1 0-1 0,15 0-13 16,-4 0-21-16,2 0-23 0,-7-2-18 0,-1 2-27 16,6-5-22-16,-5 2-32 0,-3-2-22 0,0-1-35 15,-4 5-233-15,14-9-500 0,-8 1 138 0</inkml:trace>
  <inkml:trace contextRef="#ctx0" brushRef="#br0" timeOffset="1056.0571">6495 2506 317 0,'0'0'281'16,"0"0"-45"-16,19-4-21 0,-19 4-15 0,0 0-23 15,10-7-12-15,-4 1-7 0,-2 1-14 0,2-1-6 16,4-8-11-16,0 2-12 0,5-1-5 0,-3 0-12 0,7-9-6 16,-3 0-6-16,5 2-4 0,-7 3 0 15,-1 1-9-15,3-7-3 0,-6 5 0 0,2 1-8 0,-2 5 6 16,-1-5 7-16,-1 3-10 0,-2-1 8 0,0 0-1 16,0-2-6-16,-1 3 3 0,-1 3 3 0,-2 0-4 15,2-2-3-15,-4 2 5 0,2-1 2 0,0 4-1 16,-2 1 2-16,0 7 3 0,2-10-4 0,-2 10-11 15,2-9-1-15,-2 9-9 0,2-8-5 0,-2 8-3 16,0 0-4-16,0 0-9 0,0 0-5 0,0 0 1 16,0 0-4-16,0 0 6 0,0 0 0 0,0 0-5 15,0 0 1-15,0 0-2 0,-2 38 2 0,2-20 1 16,-2 10-5-16,0 0 1 0,4-1-6 0,-4 5-1 16,2-1-1-16,-4 1 3 0,6 1-5 0,-2 0 0 0,-2-1-3 15,2 3 0-15,0-5-10 0,0 2-1 0,0-1-18 16,0 1-14-16,-2-6-17 0,4 3-15 0,0-2-21 15,-2-8-13-15,0 1-14 0,0-4-23 0,-2-3-21 16,4-1-17-16,0 0-13 0,-2-5-23 0,0-7-26 16,2 12-218-16,-2-12-543 0,4 7 150 0</inkml:trace>
  <inkml:trace contextRef="#ctx0" brushRef="#br0" timeOffset="1428.0563">7062 1886 526 0,'0'0'296'0,"2"-7"-40"0,-2 7-25 0,0 0-20 16,8-8-6-16,-8 8-9 0,0 0-19 0,0 0-4 15,14-4-13-15,-14 4-11 0,0 0-9 0,31 8-3 16,-15 1-15-16,-2 1-14 0,3 2-6 0,4 9-14 16,1 1 1-16,-1 5-16 0,-4-1-5 0,3 6 3 15,-4-1-18-15,-2 5 2 0,1 1 0 0,-5 0-10 16,3 18-6-16,-5-11-5 0,-2-6 0 0,-4 2-4 16,-4-3-5-16,-2 4-4 0,0 16-6 0,-5-12-12 0,-3 8-12 15,2-7-9-15,-5-9-15 0,-3 16-4 16,-4 2-16-16,1-13-2 0,-4 11-9 0,-4-2-10 15,1-13-8-15,7-4-8 0,-13 16-11 0,3-13-19 0,-11 9-4 16,1-2-19-16,-1-3-4 0,8-9-37 0,1-6-172 16,-17 10-429-16,8-8 121 0</inkml:trace>
  <inkml:trace contextRef="#ctx0" brushRef="#br0" timeOffset="1951.0609">5008 1627 325 0,'0'0'223'0,"0"0"-26"0,0 0-17 16,0 0-3-16,0 0-8 0,0 0-12 0,0 0-4 0,0 0-7 15,0 0-6-15,-46 15-5 0,32-1-12 0,-6 3 2 16,-4 8-8-16,-1 6 0 0,-13 20-7 0,5 0-5 16,-1 4 0-16,-3 8-9 0,4 2-13 0,-2 3-1 15,-20 52-7-15,22-40-8 0,10-11-1 0,-2-3-6 16,3 1-7-16,4 1-5 0,1 0-5 0,9 6-6 15,4-7 3-15,2 3-6 0,2-3-7 0,8-5-3 16,5 3-15-16,1-6-18 0,10-1-19 0,1-4-18 0,-3-13-20 16,-1-8-28-16,2 2-21 0,16 10-33 0,2-1-45 15,-10-15-205-15,0-9-479 0,4-3 132 16</inkml:trace>
  <inkml:trace contextRef="#ctx0" brushRef="#br0" timeOffset="2514.0566">8117 1690 295 0,'0'0'288'16,"2"-7"-32"-16,-2 7-32 0,0 0-18 0,0 0-12 15,0 0-13-15,0 0-11 0,0 0-6 0,-6-10-8 16,6 10-8-16,0 0-4 0,-22 17-4 0,3 5-14 15,-2 0-5-15,-4 7-7 0,3 2-10 0,-15 17-3 16,4 4-4-16,-2-1-11 0,2 6 0 0,5-3 3 0,-3 8-12 16,0-1 12-16,6-1-25 0,3 2-7 0,0-3-4 15,5-6-8-15,1 1 1 0,8-9-7 16,1-11-2-16,3 5-15 0,2-4 0 0,4 1-7 0,0-3-25 16,2-1-20-16,7 0-13 0,-3-1-20 0,2-5-22 15,5-1-23-15,-6-6-28 0,6-2-23 0,5 0-36 16,1-5-52-16,-4-7-156 0,1-3-484 0,1-2 135 15</inkml:trace>
  <inkml:trace contextRef="#ctx0" brushRef="#br0" timeOffset="2811.0586">8692 2094 342 0,'0'0'381'16,"0"-10"-74"-16,0 10-45 0,0 0-40 0,0 0-26 16,2-7-16-16,-2 7-7 0,0 0 0 0,0 0-4 0,0 0-7 15,0 0-3-15,0 0-9 0,9 22-14 16,-3-7-4-16,2 3-14 0,4 8-2 0,0 0-29 0,2 0-2 16,5 0-14-16,-4-1-4 0,3 3-4 0,-3-3-2 15,3 0-16-15,-1 1-6 0,0-3-18 0,2-2-18 16,2 2-9-16,-7-8-12 0,-1-2-19 0,-1-2-13 15,-2 2-8-15,3-4-18 0,-1 2-15 0,-4-5-16 16,1-1-13-16,-1-2-17 0,-1 2-25 0,-7-5-7 0,15 2-33 16,-15-2-160-16,16-7-433 0,-8 4 122 15</inkml:trace>
  <inkml:trace contextRef="#ctx0" brushRef="#br0" timeOffset="3068.0585">9236 2032 370 0,'0'-9'313'0,"0"9"-43"0,0 0-21 0,-4-9-17 16,4 9-13-16,0 0-9 0,0 0 5 0,0 0-8 0,0 0 2 15,0 0-6-15,0 0-11 0,0 0-8 0,-25 13-13 16,13-4-12-16,-7 13-10 0,2 0-10 16,-6 1-19-16,2 2-10 0,-4 5-5 0,1 1-13 0,-3-1-4 15,-9 20-10-15,7-17-11 0,4-1-6 0,-12 14-6 16,6-13-5-16,7-3-12 0,-18 12-10 0,18-10-13 15,3-7-24-15,0-2-14 0,1 0-28 0,6-6-15 16,2 0-18-16,1-5-23 0,3 0-31 0,2-2-24 16,0-3-23-16,2 0-38 0,-1-2-40 0,5-5-184 15,0 0-535-15,0 0 146 0</inkml:trace>
  <inkml:trace contextRef="#ctx0" brushRef="#br0" timeOffset="3394.0575">9440 2451 219 0,'0'0'326'0,"0"0"-49"0,15 0-29 15,-15 0-9-15,0 0-14 0,0 0-10 0,0 0-9 16,0 0-3-16,13-4-8 0,-13 4-12 0,0 0-8 15,0 0-21-15,14-2-10 0,-14 2-15 0,15-2-9 16,-7-2-11-16,9 3-12 0,-17 1 3 0,29-6-25 16,-11 2 5-16,-3 2-11 0,-2-1-6 0,6 1-14 15,12-2-7-15,-6 2 2 0,-9-2-9 0,3 2-10 16,-3 2 0-16,3-3-20 0,-1 1-8 0,-2 2-10 0,3-3-7 16,-3 1-11-16,1-1-13 0,-3 3-2 0,-1 0-22 15,-13 0-14-15,18-2-17 0,-18 2-22 16,15-2-31-16,-15 2-18 0,15 0-26 0,-15 0-215 0,15-7-491 15,-9 6 136-15</inkml:trace>
  <inkml:trace contextRef="#ctx0" brushRef="#br0" timeOffset="3778.0597">9869 2077 316 0,'0'0'363'0,"0"0"-53"0,-2-10-37 0,2 10-31 15,0 0-17-15,0 0-18 0,0 0-8 0,-4-4-12 16,4 4-10-16,0 0-12 0,0 0-10 0,0 0-6 16,0 0-12-16,0 0-9 0,0 0-22 0,0 0 1 15,6 23-13-15,-4-4-9 0,-2-3-14 0,2 14-6 16,0 0-5-16,0-1-4 0,-8 3-1 0,6 2-12 16,0 0-25-16,-4-1-11 0,0 0-18 0,4 0-18 15,0-3-15-15,0 3-21 0,0-4-16 0,0-3-21 0,4 1-16 16,-2-5-24-16,0-3-18 0,0-5-39 0,4-3-25 15,-3-3-157-15,3-1-457 0,-1-1 127 16</inkml:trace>
  <inkml:trace contextRef="#ctx0" brushRef="#br0" timeOffset="4412.0586">10432 1879 588 0,'0'-10'327'0,"2"1"-49"16,0 5-30-16,-2 4-35 0,0 0-21 0,4-11-17 15,-4 11-7-15,0 0-7 0,0 0-3 0,0 0-7 16,0 0-6-16,0 0-11 0,0 0-1 0,6 34-13 16,-6-17-23-16,-2 12-7 0,-2-1-1 0,0 4-16 15,-2 0-14-15,-3-1-2 0,3 3 0 0,-2-2-6 16,0-3-7-16,1 0-7 0,1-3-3 0,0-3 4 0,0-5-5 15,0 2-8-15,3-8-1 0,-1 5-5 16,0-6-1-16,2-2-1 0,0 0-5 0,-2-4 2 0,4-5-3 16,-2 9-7-16,2-9 1 0,-2 8-6 0,2-8-4 15,0 0-12-15,0 0-9 0,0 0-6 0,0 0 1 16,0 0-3-16,0 0 3 0,12 4 2 0,-12-4 3 16,0 0-3-16,0 0 1 0,0 0 3 0,31-5-5 15,-31 5 0-15,19-3 5 0,-19 3-7 0,16-1 6 16,-16 1-3-16,19 1 6 0,-9 2-1 0,-10-3-2 15,18 1 5-15,-8-1 5 0,-10 0-1 0,19 4 3 16,-9-4 1-16,-10 0-8 0,21 2 2 0,-11-1 0 0,-10-1 4 16,25 0-4-16,-8-1 0 0,-1-3-1 0,1 2 1 15,-8-2 1-15,3 0 2 0,-1 0 0 0,3-4 2 16,1-1 1-16,-3 0 0 0,1-1 5 0,-1-1-3 16,0 0 0-16,-1 1 3 0,-3 0-1 0,-2-5 5 15,2 4 3-15,-2-4 7 0,0 3 6 0,-2 0 6 16,0 0 5-16,-2 4 10 0,0-1 10 0,0 1 3 15,-2 0 5-15,0 1 0 0,0 7 1 0,2-13 6 16,-2 13 7-16,0-10-11 0,0 10-1 0,2-10-9 16,-2 10-5-16,0 0 3 0,0 0-1 0,0 0-1 0,0 0 3 15,0 0-1-15,0 0-6 0,-14 27-1 0,8-12-3 16,-2 13 5-16,0-1-12 0,-2 5 3 0,4-1-2 16,-3-2 0-16,3 2-9 0,-2 1-2 0,0-1-8 15,1-4-18-15,1 3-17 0,-2 0-8 0,2-1-16 16,2 0-20-16,-3 0-23 0,5-9-25 0,-2-1-24 15,2-3-26-15,0 1-35 0,2-6-32 0,-2-4-188 16,2 1-510-16,0-8 141 0</inkml:trace>
  <inkml:trace contextRef="#ctx0" brushRef="#br0" timeOffset="4745.0574">10861 1690 423 0,'0'0'328'0,"-2"-9"-60"16,2 9-38-16,0 0-30 0,0 0-13 0,0 0-7 16,0 0-5-16,0 0 0 0,0 0-1 0,29 19-6 15,-15-7-7-15,10 10-7 0,5 3-9 0,2-2-9 16,-6 5-24-16,0 2-9 0,0-1-1 0,17 17-11 15,-15-10-2-15,4 15 5 0,-9-9 3 0,0-9-10 16,-5 4 3-16,10 15-10 0,-7-12-4 0,-5-4-12 16,-5 0-12-16,2 20-3 0,-5-12-1 0,-7-9-5 0,-2-1-13 15,-7 3-15-15,-1-6-23 0,-2 6-13 16,-5-4-23-16,-4-1-10 0,3-3-26 0,-5 0-19 0,-1-2-26 16,-3-1-21-16,-2-6-30 0,0 2-28 0,3-3-37 15,-7-8-197-15,0 3-526 0,-6-4 144 0</inkml:trace>
  <inkml:trace contextRef="#ctx0" brushRef="#br0" timeOffset="5125.0568">9938 2367 238 0,'0'0'318'0,"0"0"-50"0,0 0-47 0,0 0-26 16,0 0-14-16,0 0-13 0,17 2-8 0,-17-2-15 15,12-4-17-15,-12 4-13 0,15-5-12 0,-5 5-11 16,-10 0-12-16,25-4-17 0,-8 4-23 0,-2 2-23 0,-3 0-23 16,1 1-31-16,-1 1-25 0,-1-2-30 0,3 5-24 15,1 2-58-15,-5-2-97 0,-2 2-322 0,-2-1 94 16</inkml:trace>
  <inkml:trace contextRef="#ctx0" brushRef="#br0" timeOffset="5970.0557">4645 3582 372 0,'0'0'247'0,"0"0"-27"0,0 0-18 0,0 0-12 16,0 0-19-16,0 0-13 0,-10-11-7 0,10 11-10 16,0 0-11-16,0 0-4 0,0 0 0 0,23-15-10 15,-6 7-3-15,2 2-4 0,14-4-3 0,0 1 4 16,7 0-11-16,22-6 3 0,-12 7-15 0,17-5-1 16,1 5-7-16,2 0 2 0,2-1-10 0,8 3 6 15,57-9-1-15,-38 6 3 0,39-5 0 0,-38 1 2 0,44-6-9 16,2 6-3-16,0-1-1 0,-1-2 0 0,-1 2-7 15,0 0-8-15,-3 2-16 0,11-2 3 0,-4 7-5 16,0-7 5-16,4 8-11 0,6 2 1 0,1-1-1 16,-5-2-3-16,4-3-7 0,3 0-3 0,-3 2-5 15,-6 4 4-15,-8-3 2 0,6 0-4 0,4 1-3 16,-8-4 5-16,0 1-10 0,-4 7 5 0,-1 0 3 16,3-4-5-16,-41-1-1 0,39 9 0 0,-42 2 1 0,-18-5 0 15,62 3-3-15,-51 2 7 0,-22-2-6 16,8 2-3-16,-8 1-1 0,1-5-1 0,-4 6-8 0,-4-2-10 15,-3 2-11-15,-14-2-10 0,-11-1 0 0,-3 1-17 16,-3-2-6-16,-6 3-7 0,-1-1-4 0,-6-3-5 16,1 3-7-16,-5-1-5 0,-1-1-6 0,-12-2-13 15,19 4-14-15,-19-4-10 0,11 3-8 0,-11-3-13 16,0 0-12-16,8 5-19 0,-8-5-211 0,0 0-472 16,0 0 132-16</inkml:trace>
  <inkml:trace contextRef="#ctx0" brushRef="#br0" timeOffset="6888.0565">5542 4126 269 0,'0'0'151'0,"0"0"-1"15,-7-8-18-15,7 8-5 0,-4-5-4 0,4 5-7 16,0 0 1-16,0 0 2 0,-4-6-5 0,4 6 2 16,0 0 0-16,0 0-1 0,0 0-6 0,0 0 2 0,0 0-3 15,-3-7-11-15,3 7-4 0,0 0-5 16,0 0-10-16,0 0-1 0,0 0 4 0,0 0-4 15,0 0 5-15,0 0-2 0,0 0 0 0,0 0-5 16,0 0-1-16,11 35 1 0,-7-19-19 0,3 1 1 16,5 11-6-16,-2-3-5 0,1 2-1 0,3 1-4 0,1-3-6 15,-1 4-6-15,1-4-5 0,1 1 5 0,1 0-10 16,0-1-2-16,0-4-9 0,-5-2-17 0,1-4-3 16,-1-2-19-16,-2-1-18 0,3 0-22 0,-3-3-9 15,3 0-18-15,-5 1-20 0,0-7-18 0,0 2-19 16,-8-5-25-16,10 3-179 0,-10-3-430 0,0 0 120 15</inkml:trace>
  <inkml:trace contextRef="#ctx0" brushRef="#br0" timeOffset="7167.0566">5837 4105 522 0,'-2'-10'287'15,"2"10"-16"-15,-4-7-27 0,4 7-9 0,0 0-14 16,-4-10-7-16,4 10-21 0,0 0-24 0,0 0-15 0,0 0-17 16,0 0-12-16,-6-7-16 0,6 7-10 15,0 0-12-15,0 0-10 0,0 0-1 0,0 0-3 0,-24 25-8 16,7 1-5-16,3 1-9 0,-5 2-1 0,-1 0-7 16,-1 5-3-16,-2-1-7 0,2 2 5 0,-2-2-9 15,-8 16-11-15,8-15-8 0,4-6-11 0,-1 2-17 16,3-2-17-16,0-6-23 0,2 3-24 0,5-6-21 15,1-4-22-15,1-4-22 0,2 0-35 0,2-1-32 16,0-4-159-16,4-6-446 0,-2 5 125 0</inkml:trace>
  <inkml:trace contextRef="#ctx0" brushRef="#br0" timeOffset="7371.0572">6127 4196 245 0,'8'-5'324'16,"0"1"-63"-16,3 0-23 0,-11 4-18 0,14 0-8 0,-14 0-15 16,17-2-16-16,-17 2-16 0,18-1-11 15,1 2-16-15,-2-1-15 0,0 2-18 0,4 0-9 16,12 0-17-16,-10 0-24 0,8-2-23 0,-7 2-25 0,-2-2-25 16,11-2-36-16,-8 0-26 0,4 2-44 0,-4-4-40 15,-3-1-157-15,-6-3-380 0,11-4 107 0</inkml:trace>
  <inkml:trace contextRef="#ctx0" brushRef="#br0" timeOffset="7625.0578">6684 3866 350 0,'0'0'258'0,"0"0"-38"15,-18 0-17-15,18 0-14 0,0 0-9 0,0 0-14 16,-15 5-12-16,11-1-10 0,0 5-10 0,0-1-14 16,0 4-12-16,-1 5-8 0,1 0-12 0,-2 9-4 0,0 6-14 15,2-3-2-15,0 5-6 0,-1-2-8 16,-1-1-2-16,4 3-13 0,-2-3-6 0,-2-1-19 0,4 1-17 16,-2-3-23-16,0 1-27 0,4-6-32 0,-5-5-30 15,5 0-41-15,0-4-173 0,2-4-391 16,-2 0 109-16</inkml:trace>
  <inkml:trace contextRef="#ctx0" brushRef="#br0" timeOffset="8118.2457">6993 3934 347 0,'11'-13'307'0,"-3"1"-60"16,4 3-34-16,-1 1-23 0,1 0-25 0,1-1-11 16,1 3-18-16,-2 0-15 0,1 3-15 0,-3 1-11 15,1 0-13-15,-11 2-5 0,25 0-6 0,-10 4-10 16,-5-1-7-16,1 3-5 0,1 5-3 0,-6-2-10 16,-2 6 2-16,-2-2-6 0,0 4 3 0,0 2-5 0,-4-5 0 15,-2 4-3-15,-2 10-2 0,-2-2 2 0,0-8-3 16,1-1 1-16,3-3-2 0,0-4-6 0,0-1 1 15,0-2-2-15,0 1 1 0,4-8-2 0,-4 10-6 16,4-10 3-16,0 0-1 0,0 11 1 0,0-11-7 16,0 0 1-16,6 11 2 0,-6-11-1 0,8 4-1 15,-8-4-5-15,17 5 5 0,-7-1-1 0,-10-4-2 16,27 8-1-16,-15-3 2 0,3 2-5 0,-3-2 4 16,2 3 1-16,-2 1 0 0,-2-1 0 0,1-1-1 15,-3 0 3-15,-2 0 11 0,-2 1 8 0,-2 1 9 0,0 4 8 16,-2 3 1-16,0 1 9 0,-4-1 6 0,0 0 0 15,-2 1-2-15,-2-3 3 0,-3 1 3 0,1 0 2 16,-2 0-10-16,-8 6 1 0,3-3-8 0,1-5-13 16,1-2 6-16,1 2 1 0,-11 4-7 0,6-5-12 15,3-2 17-15,2-1-25 0,2-1-13 0,0-3-15 16,-1-1-13-16,3-1-22 0,-1-1-21 0,11-2-25 16,-14 0-28-16,14 0-29 0,0 0-34 0,-14-13-53 15,9 4-178-15,5-3-497 0,0-7 136 0</inkml:trace>
  <inkml:trace contextRef="#ctx0" brushRef="#br0" timeOffset="8431.2458">7386 3680 248 0,'0'0'324'0,"0"0"-59"0,0 0-41 0,0 0-15 15,0 0-8-15,0 0-9 0,0 0-9 0,0 0-7 16,0 0-13-16,27 19-13 0,-15-8-12 0,4 0-15 16,9 6-8-16,0 4-15 0,2-4-8 0,0 4-15 15,-4 2 2-15,4-2-18 0,-6 4 9 0,2 1 7 16,1 3-13-16,1 3-5 0,-3 0-6 0,1 1-4 16,-5-1 5-16,3 2-14 0,2 21-1 0,-13-14-2 15,-4-4-10-15,-4 1 11 0,-2 20-15 0,-2-14-7 16,-8-7-9-16,2 1-10 0,-5-2-10 0,-3 1-15 15,-1 0-11-15,-1-4-11 0,-3 1-14 0,-1-5-21 16,-1-3-20-16,-3-2-21 0,-3 0-25 0,2 0-30 0,-3-5-215 16,-3-6-474-16,-5 3 131 0</inkml:trace>
  <inkml:trace contextRef="#ctx0" brushRef="#br0" timeOffset="8870.9204">6472 4134 255 0,'17'0'300'0,"-17"0"-39"0,16-4-21 0,-16 4-16 0,29 0-17 16,-11-2-20-16,0 2-14 0,13-2-22 16,0 8-9-16,1-6-18 0,-2 0-13 0,1 0-19 15,0 2-1-15,2-2-15 0,-2 1-6 0,-5-2-10 0,5 2-15 16,0 1-19-16,0-4-22 0,-9 2-28 0,-2 0-21 16,-3-1-30-16,3-3-31 0,-1 0-28 0,-3 2-50 15,1-2-119-15,-5 1-360 0,1-1 101 0</inkml:trace>
  <inkml:trace contextRef="#ctx0" brushRef="#br0" timeOffset="9313.9199">5681 3813 502 0,'0'0'251'0,"0"0"-28"0,0 0-29 0,0 0-13 15,0 0-6-15,0 0-11 0,0 0 2 16,-34 17-3-16,9-1-10 0,2 7-6 0,-1 0-5 0,-7 8-10 16,-6 14-5-16,-4 3-13 0,10 9 1 0,-2-4-5 15,7 8-11-15,-1 0-6 0,7 4-8 0,-3 3-5 16,-8 55-18-16,16-48-4 0,3-14-1 0,8 6-6 15,2-1-12-15,2-1-10 0,4-4-22 0,4-3-24 16,9 5-22-16,-3-8-25 0,3-13-29 0,-1-6-32 16,13 13-29-16,-2-13-48 0,-1-11-208 0,3-4-490 15,6-2 136-15</inkml:trace>
  <inkml:trace contextRef="#ctx0" brushRef="#br0" timeOffset="9970.1982">8318 3687 388 0,'0'0'265'0,"0"0"-27"0,2-7-20 0,-2 7-13 15,0 0-9-15,0 0-9 0,2-5-6 0,-2 5-16 16,0 0-12-16,0 0-13 0,0 0-15 0,0 0-13 0,0 0-9 16,0 0-11-16,0 0-6 0,0 0-8 15,0 0 0-15,-16 25-12 0,9-8-2 0,-4 13 2 0,-3 1-4 16,-1 5-4-16,-4 0 4 0,-3 23 3 0,-1 4-6 15,4-10 4-15,3 7-15 0,-1-2 0 0,8-1-10 16,3 2-2-16,2-15-4 0,4-6-10 0,0 0-11 16,6 0-4-16,-2 0-22 0,4-2-6 0,4-6-22 15,0 2-14-15,5-4-19 0,3-2-22 0,-3-9-17 0,-5-3-27 16,3-3-37-16,-1-3-238 0,3-5-497 0,-2-1 137 16</inkml:trace>
  <inkml:trace contextRef="#ctx0" brushRef="#br0" timeOffset="10275.7191">8817 3964 226 0,'0'0'353'0,"0"0"-77"16,0-7-40-16,0 7-25 0,0 0-18 0,0 0-13 15,0 0-5-15,0 0-11 0,0 0 0 0,0 0-9 16,0 0-11-16,0 0-13 0,0 0-13 0,0 0-6 16,15 24-9-16,-9-10-11 0,0 0-13 0,1 0-4 15,7 11-11-15,-3 1-7 0,0-5-5 0,3 2-4 0,3 4-8 16,-5-9-8-16,1-1-3 0,-1-2-24 16,7 7-5-16,-5-6-12 0,13 3-8 0,-12-7-10 0,0 2-11 15,-1-8-13-15,1 3-7 0,-3-3-13 0,3-2-12 16,1 1-17-16,-1-2-14 0,-1-1-20 0,-3-2-26 15,4-4-188-15,-5-2-422 0,-10 6 119 0</inkml:trace>
  <inkml:trace contextRef="#ctx0" brushRef="#br0" timeOffset="10533.7193">9276 3943 458 0,'-5'-8'280'15,"5"8"-39"-15,-4-5-13 0,4 5-17 0,0 0-8 16,-6-7-15-16,6 7-13 0,0 0-10 0,-4-6-16 16,4 6-18-16,0 0-14 0,0 0-13 0,0 0-5 15,0 0 1-15,0 0-11 0,-31 18-8 0,8 2-7 0,-2 6-5 16,0-1-8-16,-2 4-5 0,-2-1-5 16,-15 18-5-16,11-12-7 0,7-5 1 0,1 1-7 15,-1-1-4-15,-1 1-15 0,2-2-12 0,3 1-12 0,-1-5-15 16,5 0-19-16,1-5-24 0,5-4-28 0,2-2-25 15,3-4-28-15,3 1-48 0,-2-3-184 0,4-4-456 16,2-3 127-16</inkml:trace>
  <inkml:trace contextRef="#ctx0" brushRef="#br0" timeOffset="10770.7191">9538 4166 246 0,'0'0'396'0,"13"-6"-82"0,-13 6-45 0,16-4-41 16,-5 2-25-16,-11 2-13 0,18-4-14 0,-2 0-13 15,-2-3-13-15,7 2-18 0,-5-3-8 0,3 0-11 0,10-1-21 16,2 0-5-16,-3 0-14 0,5-3-13 16,-4 4-14-16,2-6-19 0,-3 7-15 0,3-1-17 15,2-2-5-15,-4 1-27 0,2-1-18 0,-3 1-35 0,3 1-10 16,-6 3-34-16,-5-1-45 0,-1 1-154 0,-2-3-400 15,-1 3 112-15</inkml:trace>
  <inkml:trace contextRef="#ctx0" brushRef="#br0" timeOffset="11020.7218">10121 3660 480 0,'0'0'315'0,"-8"-5"-55"16,8 5-38-16,0 0-17 0,0 0-12 0,0 0-6 16,0 0-5-16,0 0-5 0,0 0-13 0,-14 20-4 15,12-6-24-15,-5 14-14 0,1-3-12 0,0 7-12 16,0 2-8-16,2 1-12 0,-3-3-6 0,-1 6-9 16,2 2-11-16,2-4-11 0,-2 0-24 0,0 2-14 15,0-1-26-15,2-3-21 0,2-5-26 0,0 3-29 0,4-6-23 16,-2-1-32-16,2-10-53 0,0-4-158 0,0-1-436 15,4-5 122-15</inkml:trace>
  <inkml:trace contextRef="#ctx0" brushRef="#br0" timeOffset="11623.1332">10628 3603 399 0,'6'-6'374'0,"-6"6"-71"0,0 0-41 16,0 0-35-16,0 0-31 0,0 0-19 16,0 0-14-16,11 17-15 0,-9-3-16 0,-2-1-9 0,-2 2-2 15,0 13-10-15,-3 0-9 0,1-1-15 0,0 1-6 16,0 2-10-16,-2-3-3 0,2 1-9 0,-1-2-8 16,-2-8-4-16,3-1-5 0,0 0-10 0,0-6 4 15,2 1-3-15,0-3-6 0,0-3-4 0,2-6 3 0,-4 10-5 16,4-10-4-16,-2 7 5 0,2-7-8 0,0 0 1 15,-3 8-11-15,3-8-8 0,0 0-10 0,0 0-2 16,0 0-2-16,0 0 3 0,19 0-13 0,-19 0 5 16,0 0-4-16,22-2-6 0,-22 2 0 0,18-2-1 15,-18 2 1-15,19 0 4 0,-19 0-1 0,19 0-4 16,-9-2 2-16,-10 2 7 0,21 4-5 0,-5-2 10 16,1-2-3-16,-3 0 4 0,-14 0-3 0,22 2 9 15,-22-2-1-15,19-2-3 0,-11 2 7 0,10-2-5 16,-3-4 11-16,1 2-1 0,-3-1-1 0,-1-3-5 15,3 3 5-15,-1-3 1 0,-2-1 3 0,-2 1-6 0,2-4 0 16,1 1 5-16,1 0 4 0,-3-4-5 0,-3 4 6 16,2-1 5-16,-6 0 2 0,0 1 8 0,3-3 8 15,1-1-2-15,-4 6 15 0,0-7 2 0,-4 5 8 16,2 1-2-16,0 4 7 0,-2 6 3 0,0-12-2 16,0 12 2-16,2-8-8 0,-2 8-11 0,0 0 3 15,2-12-5-15,-2 12-3 0,0 0 4 0,0 0 4 16,0 0 10-16,0 0-8 0,0 0 4 0,0 0-7 0,0 0 2 15,-6 37-3-15,2-22 13 0,2 3-10 0,-4 11 0 16,0 0-9-16,-3 1-3 0,3-1-1 0,0-1-6 16,2 5-3-16,-4-2 3 0,-1 2 0 0,-1-4-4 15,-2 3 2-15,3-1-30 0,1-2-8 0,0 0-15 16,-3 0-14-16,4-2-15 0,1-5-19 0,0-3-16 16,0-5-19-16,1-3-24 0,-1 3-20 0,2-3-31 15,2-2-35-15,-2-3-195 0,4-6-503 0,0 0 137 0</inkml:trace>
  <inkml:trace contextRef="#ctx0" brushRef="#br0" timeOffset="12096.1361">11278 3430 463 0,'0'0'227'0,"0"0"-20"0,0 0-10 15,0 0-11-15,0 0-6 0,12 12-2 0,-6-5-9 16,2 0-7-16,3 7-6 0,7 8-8 0,-2 2-11 16,0 2-13-16,1 1-3 0,2 3-9 0,-5-1 2 15,3 3-18-15,-3 1 1 0,1 1-8 0,-3 2-6 16,-2 1-10-16,2 1-8 0,-2 19-8 0,-4-18 1 0,-2-2-10 15,-4 0-9-15,-2 18 0 0,-2-11-2 16,-2-8 1-16,-2 1-13 0,0-2-9 0,-2 0-7 0,-2-1-10 16,1 0-12-16,-3 2-16 0,-3-5-12 0,3-3-18 15,-3 0-13-15,3-5-19 0,3-4-20 0,1-5-26 16,4 0-37-16,-2-7-57 0,2-1-145 0,0-3-451 16,6-3 125-16</inkml:trace>
  <inkml:trace contextRef="#ctx0" brushRef="#br0" timeOffset="13188.134">12657 2563 412 0,'0'0'183'0,"0"0"-20"16,0 0-15-16,0 0-12 0,0 0-3 0,0 0-12 15,10-4-6-15,-10 4-12 0,0 0-5 0,0 0-17 16,0 0 5-16,0 0-8 0,0 0-2 0,0 0-5 15,0 0 1-15,0 0-1 0,6-3-1 0,-6 3-4 0,0 0 1 16,0 0-6-16,0 0 1 0,0 0-1 0,0 0-3 16,0 0 0-16,0 0-4 0,0 0 4 0,0 0-6 15,0 0 0-15,0 0-2 0,0 0 1 0,0 0-10 16,0 0 3-16,0 0-3 0,0 0 3 0,0 0-5 16,0 0 1-16,0 0 2 0,0 0 5 0,0 0 0 15,0 0 1-15,0 0-2 0,5 15 2 0,-5-15 0 16,-9 14 4-16,5-6-9 0,-6 6-3 0,-1 1-6 0,-2 0 8 15,-8 8-4-15,3-3 6 0,-1-4-5 16,-1 5 4-16,-1 0-7 0,0 0 4 0,6-8 0 0,-2 2-1 16,-8-2-1-16,9 0 4 0,-3-2-1 0,5-4-1 15,-1 4-4-15,3-5 6 0,-1 3-3 16,0-2 5-16,3 0-2 0,-1 0 2 0,3-4 1 0,8-3 3 16,-17 7-10-16,11-3 1 0,6-4 3 0,-12 6 6 15,12-6-1-15,-8 4 1 0,8-4-2 0,-11 5-3 16,11-5-1-16,0 0-3 0,-12 4-8 0,12-4 2 15,0 0-3-15,0 0-5 0,-11 6 1 0,11-6-5 16,0 0-1-16,0 0-4 0,0 0 0 0,0 0-4 16,0 0 2-16,0 0-2 0,0 0 3 0,0 0-4 0,13 14 0 15,-5-8-1-15,-8-6-3 0,23 11 0 0,-9-6 0 16,3 2 1-16,1 1-4 0,-1-2 1 0,11 5 0 16,-3-4 2-16,4 5-7 0,-9-7-1 0,1-1-11 15,9 6-9-15,-7-8-7 0,0 2-17 0,-3 0-5 16,-1-2-22-16,-1 0-6 0,3 1-4 0,9-1-19 15,-7-2-11-15,-2-2-10 0,-3 4-12 0,-1 0-6 16,-5-2-13-16,-12 0-17 0,19 2-16 0,-19-2-7 0,14 4-24 16,-14-4-33-16,0 0-184 0,0 0-517 0,0 0 141 15</inkml:trace>
  <inkml:trace contextRef="#ctx0" brushRef="#br0" timeOffset="13448.1356">12200 3185 469 0,'0'0'334'16,"-6"3"-59"-16,6-3-39 0,0 0-10 0,-7 8-12 16,7-8-8-16,0 0-7 0,0 0-5 0,0 0-1 15,-2 9-7-15,2-9-12 0,0 0-14 0,0 0-12 16,11 14-18-16,-5-10-14 0,-6-4-20 0,18 9-5 0,-2-3-19 15,3-2-3-15,-1 2-4 0,13-3-26 16,-6 3-23-16,-2-4-20 0,7-2-21 0,3 0-21 0,-6-2-27 16,2-2-31-16,2 2-35 0,-3-1-25 0,5-3-31 15,0 2-234-15,0-3-512 0,1 3 140 16</inkml:trace>
  <inkml:trace contextRef="#ctx0" brushRef="#br0" timeOffset="14026.135">13602 2820 441 0,'0'0'316'0,"-6"-11"-43"16,6 11-29-16,-4-8-26 0,4 8-5 0,-2-5-15 15,2 5-9-15,0 0-10 0,-4-7-14 0,4 7-14 16,0 0-10-16,0 0-14 0,-9-8-17 0,9 8-7 0,0 0-13 15,0 0-3-15,0 0-5 0,0 0-4 16,0 0 5-16,0 0-14 0,-16 17-6 0,12-5 3 0,-3 3-16 16,3 4 1-16,-2 0-3 0,-2 8 1 0,2 2-1 15,6 0-8-15,-4-2-8 0,4 2 2 16,-2-10-10-16,2 2 4 0,3 4-7 0,-3-4 1 0,5-2 2 16,-3-6-11-16,2 3 2 0,4 0-4 0,-4-6 0 15,2-1 5-15,3-1 2 0,-3-1-7 0,2-1 3 16,-8-6-5-16,19 6-2 0,-5-6-2 0,5 2-6 15,0-2-3-15,-1-2-11 0,2 0-3 0,9-5 0 0,0-5 4 16,-2-1-3-16,2 1-5 0,-2-3 3 0,-2 0 2 16,4 1-4-16,-2-3 4 0,-2-2 3 15,0 0-1-15,-1-3 4 0,0 1-3 0,-1-6 4 0,-4 5 0 16,3-2-1-16,-3 2 4 0,-4-5-3 0,-6 8 7 16,3-6 1-16,-1 3-5 0,-5 3 3 0,0 3 4 15,-2-3-5-15,0 2 12 0,-4 2 4 0,2-4-6 16,-4 2 7-16,-2 0-6 0,2 0 8 0,-4-8-7 15,-2 4 6-15,-1 6 1 0,1 1 1 0,0 1 6 16,-2 0-9-16,2 0 3 0,-2 3 1 0,-3 0-7 16,1 1-4-16,0-1 3 0,-1 5-9 0,1 1 10 0,4 0 2 15,-3 3-14-15,11 1 9 0,-25-6-4 16,8 7 3-16,0 4 2 0,-1-2-11 0,1 1 2 0,-2 1-3 16,1 5-4-16,1-1-11 0,1 1-10 0,1 0-10 15,-8 7-11-15,4-2-12 0,-2 3-17 0,7-1-12 16,1-2-23-16,1-1-24 0,2-2-28 0,1 5-28 15,-1-3-240-15,4-1-517 0,2-2 141 0</inkml:trace>
  <inkml:trace contextRef="#ctx0" brushRef="#br0" timeOffset="14249.1343">14083 3191 393 0,'0'0'332'0,"4"11"-42"0,-2-6-18 16,-2-5-21-16,2 10-14 0,-2-10-19 0,0 0-1 0,2 10-22 15,-2-10-6-15,0 0-21 0,0 5-7 0,0-5-20 16,0 0-22-16,0 0-15 0,4 8-29 0,-4-8-28 16,0 0-35-16,0 0-44 0,0 0-39 0,0 0-54 15,0 0-68-15,0 0-214 0,0 0-485 0,-12 9 134 16</inkml:trace>
  <inkml:trace contextRef="#ctx0" brushRef="#br0" timeOffset="17174.1344">3665 8504 327 0,'14'3'169'15,"-14"-3"-12"-15,0 0-7 0,0 0-7 0,0 0-8 16,15 0-8-16,-15 0 1 0,0 0-12 0,0 0-8 0,16 0-4 16,-16 0-7-16,17-1-5 0,-1 1-3 15,-3-2-9-15,3 0-5 0,-4 0-4 0,4 1-3 16,1-1-3-16,1 0-3 0,-1 2-2 0,2-4-5 0,-1 2-1 16,-1 2-3-16,1-2-3 0,2 0-2 15,1 0-1-15,-3 2-2 0,11 0-2 0,-6-3 1 0,8 3 1 16,-1-2-2-16,-5 0 5 0,6 0-8 0,0-4-1 15,0 6 0-15,5-3-7 0,-1-2 2 0,0 5-4 16,3-3-1-16,0-1-6 0,1 2 1 0,0-3 0 16,0 2-4-16,4-1-2 0,-2 1-3 0,1-3 3 15,0 4 0-15,-2-2-4 0,3 1-3 0,-1 1-3 0,2-4 1 16,-3 3 3-16,3 0-5 0,-2 2 6 16,3-3-7-16,-1 2 3 0,-4-2-3 0,24-2-1 0,-14 6-1 15,-8-7 4-15,2 5-3 0,-1-3 0 0,24-2 6 16,2-4 3-16,-6 2 0 0,3 1-3 0,-3 0 2 15,3 2-8-15,-2-1 8 0,4 2-11 0,-2-2 3 16,1 2 3-16,-1-4 3 0,3 4-4 0,-2 2 1 16,0-5-1-16,1 4 0 0,-1-1-2 0,1 1 2 15,-2 0-9-15,2 0 9 0,2 1-8 0,-3 1 3 16,0-2-1-16,0 1 0 0,-3 3 5 0,5-2 1 16,-5 4 0-16,4-7-2 0,-2 5-4 0,-1 0 3 15,1 0 2-15,5 0-1 0,-2-2 5 0,-1 0-4 16,-3-1 0-16,3 3 0 0,-1 0-3 0,6-1-1 0,-6 1 8 15,3-1 2-15,0-4-7 0,-2 2-5 0,1 1 0 16,4 0 5-16,-6-2-2 0,3 3 2 0,-1-2-3 16,6 2 3-16,-6-3-8 0,4 0 8 0,2 2 0 15,-1-3 3-15,0 3-5 0,4-4-4 0,-4 4 3 16,2-5 2-16,4 4 7 0,-6-2-7 0,6 3 1 0,-10-2-2 16,6 0-5-16,-2 0 9 0,4 1-7 15,-2 3-1-15,0-4 5 0,0 4-1 0,0-4 2 0,3 2-3 16,0-3 1-16,-1 5-2 0,0-5 2 0,0 0 0 15,3 1-2-15,-2 1 0 0,0-1 5 16,2 1-4-16,0-4-1 0,-1 4-4 0,-4-1 5 0,0-1-1 16,-3 3 4-16,6-1-3 0,-6-3-2 0,2 4 4 15,-2 1 6-15,4 1-4 0,-4 0-6 0,3 1 2 16,-2-2-3-16,0-2 1 0,-2 6 1 0,0-3 3 16,1 0-1-16,0 0 1 0,0 1-2 0,2-2-2 15,-4 1 10-15,6 1-5 0,-2-1 0 0,2 0-9 0,-2-1 6 16,6 1-1-16,-4 1 1 0,63-1 1 0,-47-1 3 15,-24-2-1-15,8 6-6 0,-6-3 7 0,6 1 3 16,-4-1-8-16,6 0 8 0,0 0-7 0,3 0 1 16,56 4-2-16,-47-4 3 0,-20 0-2 0,3 0 3 15,8 2 0-15,62 0-1 0,-49 0-7 0,-22-2 3 16,6-2-5-16,3 2 4 0,55-2-2 0,-45 0 3 16,-9-2-7-16,-6 4 7 0,6-1 3 0,59-5-3 15,-48 2 2-15,-18 0-3 0,6 2 1 0,60-3-2 16,-48 3 0-16,-20 0 6 0,4 0-4 0,0-1 0 0,2 1 1 15,1 0-4-15,58 0 6 0,-49-1-2 16,-17-2-1-16,2 4 2 0,2 0 2 0,2-6-3 16,0 4-1-16,1 1 0 0,59-1 4 0,-49 1-2 0,-24-2 0 15,4 0-4-15,-2 2 3 0,2-3-1 0,-1 1 13 16,0 0-12-16,-2-1 10 0,5 1-7 0,0 1-2 16,2 2-1-16,-7-4-4 0,4 2 2 0,-6 1 2 15,3 0-2-15,1 2 5 0,0-3-7 0,-4 3 7 16,1-2 4-16,1-1-4 0,5 1-7 0,-6 2 6 15,0-3-1-15,2 3-2 0,-3 0 0 0,1-4 1 16,2 0 0-16,0 4-4 0,-5 0 0 0,5 0 1 0,-1-4 4 16,2 6 1-16,-4-6-7 0,1 4 10 0,2 0-2 15,-3-1-1-15,4 1-1 0,-4 0-2 0,7-2 2 16,-5 2 3-16,8 0-3 0,-10 0 3 0,5 0-2 16,-5-4 0-16,2 8-8 0,-2-10 9 0,1 4 0 15,0 1-2-15,-3 2 0 0,-13-2-1 0,-8 1 2 16,22 1 2-16,-12-2-3 0,-10 2 0 0,2-1-2 15,22 2 1-15,-5-2-1 0,-9-2-1 0,-11 2 1 0,1 0-3 16,2 0 6-16,-1-1-2 0,0 2 0 16,-2-1 4-16,5 2-8 0,-6-2 8 0,1 0-3 15,-3 0-1-15,-1 2-1 0,-3 0 2 0,1-2 1 0,-2 2-3 16,-2-2 1-16,-4 0 3 0,-7 0-1 0,0 0-3 16,-20 0-1-16,38 0-4 0,-20 0 0 15,-18 0-8-15,33 0 1 0,-33 0-5 0,30 0-3 0,-15 0 1 16,-15 0-3-16,31 0-9 0,-31 0-5 0,27 0-13 15,-13-4-18-15,-14 4-14 0,21-8-21 0,-21 8-23 16,27-5-22-16,-12-1-48 0,0 0-156 0,-1 1-422 16,1 1 119-16</inkml:trace>
  <inkml:trace contextRef="#ctx0" brushRef="#br0" timeOffset="17916.1362">21576 7618 441 0,'0'0'245'0,"-9"-4"-30"0,9 4-14 16,-8-6-17-16,8 6-8 0,0 0-6 0,-12-5-12 0,12 5-10 15,0 0-6-15,-8-7-10 0,8 7-2 16,0 0-1-16,-9-4-10 0,9 4-10 0,0 0-8 0,0 0-6 16,0 0-12-16,0 0-9 0,-11-6-1 0,11 6-12 15,0 0-5-15,0 0-5 0,0 0-8 0,0 0-3 16,-8-5 2-16,8 5 6 0,0 0-5 0,0 0 0 15,0 0-1-15,0 0-5 0,0 0-8 0,0 0 4 16,0 0-5-16,0 0 6 0,15 32-5 0,-2-21 1 0,-1-2-1 16,2 3-4-16,-1-3-3 0,1 1-5 15,11 8-2-15,-4-4 6 0,2 5-3 0,-4-7-3 16,6 7 0-16,0-4-7 0,2-1 8 0,-5-3-6 0,-5-2-4 16,0 0 4-16,8 7 1 0,-4-4-5 0,-2-4 2 15,-5 1-6-15,3 0 1 0,-3-2 6 0,1 3-5 16,-3-6 0-16,-1 2-5 0,-2-1 4 0,-1 0 1 15,-2-1 2-15,-6-4-12 0,15 9 10 0,-15-9 3 16,10 6-3-16,-10-6 4 0,8 5 2 0,-8-5-1 16,0 0 16-16,11 4 0 0,-11-4 8 0,0 0 1 15,0 0-1-15,10 5 1 0,-10-5 1 0,0 0 8 16,0 0-4-16,0 0-3 0,0 0 0 0,8 4 3 16,-8-4 1-16,0 0-2 0,0 0-2 0,0 0 1 0,0 0-3 15,0 0-1-15,0 0-4 0,0 0 3 0,0 0-3 16,0 0 1-16,9 8-3 0,-9-8 3 0,0 0-2 15,0 0 1-15,0 0-4 0,0 0-5 0,0 0 5 16,0 0 0-16,0 0-2 0,0 0 2 0,0 0-5 16,-17 17 0-16,9-12 1 0,-5 5 1 0,-1-1-3 15,1 1-1-15,-3 3 1 0,-6 8-5 0,-3-4-2 16,-2 2 1-16,1 4-2 0,-1 0 1 0,-2 2-1 0,3 1 0 16,-3-2-1-16,0-2-3 0,4 5 1 15,-2-6 0-15,3 1-6 0,-2-2-8 0,1-3-11 0,10-1-14 16,1-4-22-16,1-2-12 0,5-1-31 0,0-2-20 15,2-1-22-15,-1 1-34 0,7-7-43 0,0 0-51 16,0 0-313-16,0 0-697 0,0 0 188 0</inkml:trace>
  <inkml:trace contextRef="#ctx0" brushRef="#br0" timeOffset="22261.9288">6168 8124 208 0,'0'0'189'0,"0"0"-27"16,0 0-12-16,0 0-11 0,0 0-10 0,0 0-12 16,-18-10-6-16,18 10-9 0,0 0-7 0,0 0-3 0,0 0 0 15,0 0-5-15,0 0-3 0,0 0-5 16,0 0-6-16,0 0-12 0,0 0-2 0,0 0-6 16,-9-4-1-16,9 4-3 0,0 0 2 0,0 0-4 0,0 0-1 15,0 0 3-15,0 0-2 0,-22 7 0 0,22-7-4 16,-12 7 2-16,6-5-1 0,0 4-8 0,0 0-4 15,-1-1-1-15,1 1-1 0,2-1-3 0,-6 6-1 16,1-1-6-16,5 0 0 0,-2-4-1 0,0 0 3 16,4 1-5-16,-2 0 5 0,0 3-9 0,-3 2 1 15,1 0 3-15,4-3-7 0,0 2-1 0,2-2-1 16,0-1 2-16,0 1-1 0,2-1-3 0,0 1 0 0,4 5-4 16,-2-1 1-16,5 2 2 0,-3-4 0 0,0 1-3 15,2-3 0-15,3 4 5 0,-1-1-2 16,3 0-2-16,-1-1-1 0,-1 0 0 0,2-1 0 0,1-1 1 15,1-2-3-15,-1 2 0 0,-4-2 2 0,3-1-1 16,-3-2 2-16,1 0-1 0,-3-1-1 0,6 3 0 16,-3-5 0-16,0 0 4 0,-1 2-5 0,-10-3 0 15,27 3 2-15,-14-3 2 0,-13 0-1 0,27-7-3 16,-15 4 1-16,4-2-1 0,-1-3 1 0,-1 0 0 16,0 1 0-16,0-4 2 0,1 2-2 0,-1-4-1 15,-1 2 1-15,-1 0 0 0,1-3 0 0,-1 2 1 0,-2-1-3 16,1-2 2-16,-3 0-1 0,2 2 0 0,-4 2 3 15,0 1 0-15,0-2 2 0,-2 3 6 0,0 1 5 16,-2 1 4-16,0-1-3 0,0 1-2 0,0-3-1 16,0 1-1-16,1 1-1 0,-3 8 4 0,0-14-3 15,0 5 0-15,-3 2 0 0,1-1-1 0,0-1 4 16,0 1-8-16,-2-7-3 0,0-1 4 0,0 5 0 16,-4-4-3-16,2 2 0 0,-2 1-1 0,0-1 1 0,-2-1 5 15,1 3-1-15,-1 0-2 0,0 1 2 16,-1-2 0-16,-1 3 2 0,1-2 2 0,1 5-2 0,0-3 1 15,-1 3-1-15,1 3-1 0,-3-4-1 0,-4 3-3 16,3-1 1-16,-3 3 0 0,1 2-3 0,-1 0-1 16,0 0 5-16,-1 2-3 0,1 0-4 0,2 2 1 15,-2 0 3-15,1 2-6 0,1-3 0 0,1 5 4 16,-1-3-3-16,3 1-6 0,2-1-9 0,-1 0-4 16,1 0-7-16,4 1-19 0,-1-2-14 0,0-2-20 15,1 5-18-15,6-7-16 0,-10 12-26 0,6-7-24 16,-1 3-26-16,3-1-164 0,2-7-417 0,-6 16 116 0</inkml:trace>
  <inkml:trace contextRef="#ctx0" brushRef="#br0" timeOffset="22743.9279">5776 9010 469 0,'0'0'296'0,"0"0"-25"0,0 0-21 16,0 0-10-16,0 0-14 0,-14-3-15 0,14 3-16 15,0 0-21-15,0 0-17 0,0 0-21 0,0 0-13 0,0 0-14 16,0 0-13-16,0 0-11 0,0 0-7 0,0 0-8 16,0 0-6-16,0 0-5 0,0 0-9 0,0 0-8 15,0 0-6-15,55-7 0 0,-35 9-10 0,1-1-18 16,10-1-13-16,4 0-24 0,-4-3-19 0,1 3-28 16,1 0-29-16,0-3-27 0,1 3-30 0,0-2-29 15,-1 1-182-15,0 1-442 0,-2-1 121 0</inkml:trace>
  <inkml:trace contextRef="#ctx0" brushRef="#br0" timeOffset="23357.9273">6483 8833 362 0,'-7'-7'303'0,"7"7"-44"0,-6-8-25 16,6 8-10-16,-6-4-19 0,6 4-12 0,0 0-18 15,-4-7-15-15,4 7-19 0,0 0-17 0,0 0-13 16,0 0-12-16,0 0-13 0,0 0-5 0,0 0-4 0,-15 19-12 16,11-5-6-16,0 1-4 0,-2 2-8 0,4 0-5 15,-4 12-5-15,4 0-2 0,-3-6-7 0,1-3-3 16,2 9 2-16,0-6-5 0,-4-2-3 0,4-7 0 16,-1 1-4-16,1 0-4 0,0-4 2 0,0-1-2 15,2 0-1-15,-3-3-3 0,3-7 2 0,0 13-3 16,0-13 0-16,-2 8-4 0,2-8-1 0,0 0-3 15,2 9-4-15,-2-9-2 0,0 0 0 0,0 0 2 0,0 0-5 16,16-1-8-16,-16 1-4 0,0 0-2 16,27-10-2-16,-13 6 1 0,1-1-1 0,-1-3 1 15,3 3-2-15,-3-2 3 0,3 0 1 0,-1 3-1 0,-2-2 2 16,2-1 1-16,-3 1 5 0,-1 0 1 0,-4 3 4 16,1-1 1-16,-9 4 0 0,14-6 3 0,-8 5 0 15,-6 1 5-15,11-8 1 0,-11 8 7 0,12-8 4 16,-10 4 6-16,-2 4 3 0,6-9 0 0,-6 9 5 15,5-7-7-15,-5 7 6 0,4-13 0 0,-4 13 2 16,2-12 1-16,-2 12-1 0,0-16 0 0,0 16-8 16,-2-14 6-16,0 8 5 0,0-3-5 0,2 9 6 0,-5-16 5 15,3 8 2-15,0-1 3 0,2 9 4 16,-4-14 6-16,2 7 1 0,2 7 5 0,-6-12-2 0,6 12-9 16,-2-10-2-16,2 10-2 0,0 0-11 0,-2-9-2 15,2 9-2-15,0 0-3 0,-4-8 2 0,4 8-6 16,0 0-2-16,0 0-1 0,0 0 4 0,0 0 2 15,0 0-5-15,0 0 4 0,0 0 0 0,0 0 5 16,12 39-15-16,-10-22 3 0,2 2 2 0,-2 10-1 16,0 0-6-16,3 1-2 0,-3 2 3 0,-2 1 3 15,2-2-12-15,-2 3-4 0,-2-1-14 0,2-1-9 0,0 2-25 16,0-4-25-16,-5 1-29 0,3 1-32 0,0-2-44 16,2-3-45-16,-2-6-222 0,0-3-540 0,0-3 149 15</inkml:trace>
  <inkml:trace contextRef="#ctx0" brushRef="#br0" timeOffset="24495.9288">9971 8000 393 0,'0'0'233'0,"0"0"-31"15,0 0-20-15,0 0-11 0,0 0-19 0,0 0-1 0,-12-1-13 16,12 1-10-16,0 0-10 0,0 0-5 0,0 0-9 15,0 0-11-15,0 0-10 0,0 0-5 0,0 0-5 16,0 0-2-16,0 0-2 0,0 0-3 0,-21 9-6 16,17-5 2-16,-2 2-5 0,2 1 1 0,-2 0-4 0,2 0-6 15,-1 1-1-15,1 5-3 0,-4 2-3 16,2 0-5-16,3-1-5 0,-1 3 1 0,-1 0-5 16,3-1-1-16,-2 2-2 0,4 1-6 0,0-2 2 0,0 0-6 15,2 1-1-15,0-1 3 0,3-1-5 16,-1 1 0-16,-1-2-5 0,5-1 0 0,-4-3 5 0,7 1-3 15,-3-3-2-15,2 2-1 0,0-2 7 0,1-2-10 16,3 0 3-16,-3-5 2 0,1 1-5 0,0 0 2 16,5-1-3-16,1-5-1 0,-2 1 3 0,3-1-2 15,-1 1 0-15,1-4 1 0,0-2 2 0,-3 1 1 16,3 1-4-16,-5-3-2 0,2 0 1 0,-2 1 2 16,1 0 1-16,1 1-3 0,-3-5 4 0,-3 5-1 15,2-3 0-15,-1 1-3 0,-1-1 3 0,0-1-3 0,-1 2 2 16,1-3-1-16,-1-2 5 0,-2 3-4 0,-1-2 1 15,0-2-1-15,0 3-4 0,0-3 4 0,-2 0 0 16,1 2-1-16,-3 2 3 0,-2-3-5 0,0-1 5 16,0-1 0-16,0 1 4 0,-2 3 5 0,0 0 4 15,-3 3 3-15,1 1-2 0,-2 0 2 0,2 0 4 16,-4-5-4-16,-1 4 0 0,0-1 3 0,-1-2-2 16,-3 1 0-16,1 2-3 0,0 0 0 0,-1-1-5 0,1 0-1 15,-1 2 1-15,1 2-2 0,-3-3-2 16,5 3-1-16,0 1 2 0,-1-1-8 0,4 3 6 15,7 3-3-15,-18-8 0 0,18 8 2 0,-19-3-7 0,19 3 4 16,-25-3-1-16,11 6-4 0,14-3 8 0,-27 5-3 16,10 1-2-16,3-1-6 0,0 4 6 0,-2 1 1 15,-1 0-6-15,1 2-3 0,1 2 3 0,1-2-8 16,-7 10-8-16,0-2-13 0,7-3-12 0,2-4-17 16,0 2-22-16,4-3-20 0,0 2-23 0,1-2-37 15,3 4-21-15,2-7-230 0,2 1-496 0,0 2 138 16</inkml:trace>
  <inkml:trace contextRef="#ctx0" brushRef="#br0" timeOffset="24906.9293">9603 9072 317 0,'0'0'328'0,"-17"-3"-51"0,17 3-32 0,0 0-22 15,-21 0-15-15,21 0-16 0,0 0-16 0,-10-1-13 16,10 1-21-16,0 0-10 0,0 0-15 0,0 0-15 16,0 0-11-16,0 0-6 0,0 0-12 0,0 0-7 0,0 0-4 15,27-19-9-15,1 10-8 0,3 2-19 0,-2-2-21 16,2-1-29-16,4-1-33 0,-1 3-38 0,1-1-34 15,2 1-57-15,-4-2-168 0,1 1-425 0,4 1 119 16</inkml:trace>
  <inkml:trace contextRef="#ctx0" brushRef="#br0" timeOffset="25573.9327">10482 8860 317 0,'-10'-5'302'16,"10"5"-55"-16,-5-5-32 0,5 5-33 0,0 0-24 0,-6-10-14 15,6 5-13-15,0-2-8 0,0 7-13 16,6-15-9-16,-3 7-10 0,9-5-10 0,1 1-7 15,-1-1-6-15,7 2-8 0,-5 1-6 0,1 3-10 0,-1-3-1 16,-1 5-2-16,-1 3-8 0,-4 0 1 0,-8 2-5 16,18 2 2-16,-18-2 4 0,10 7-3 0,-6 0 3 15,3 8-4-15,-5 1 4 0,0 2 0 0,-4 0 0 16,-5 10 2-16,1 1 5 0,-6-3-5 0,0 3 5 16,2-2 0-16,-4-1-4 0,3-1-3 0,-1 0 3 15,-1-7-5-15,5 2-3 0,0-8-3 0,0 1-4 16,-1 0 4-16,3-4-2 0,2-1-4 0,0-3 1 0,0 0-3 15,0 2-3-15,4-7 1 0,-2 7 1 0,2-7-6 16,0 0-2-16,0 0-3 0,0 0 6 0,0 0-9 16,0 0 1-16,0 0-2 0,0 0 3 0,0 0 2 15,0 0-3-15,0 0 0 0,18-21-4 0,-10 16 3 16,3-1-5-16,-5 2 4 0,8-1-3 0,1-3-2 16,-3 4 2-16,5 1 5 0,-3 1 0 0,-3 2-4 15,4 0 2-15,0 2-6 0,-1 0 4 0,3 2 0 16,-3-1 2-16,1 3-3 0,-3 1 4 0,-2 1-4 15,3 1 1-15,-1 1-3 0,-4-2 2 0,0 7-3 0,0-4 2 16,-2 1-3-16,0 3 4 0,1-1 2 0,-5 1-1 16,0 2 4-16,0-3 3 0,-2 3 2 0,-2-1 12 15,0 1 3-15,-2 0 2 0,-1-2 11 0,1 2-8 16,-6-1 9-16,2-3-1 0,-6 11 1 0,-2-8 0 16,3-1-1-16,1-2-3 0,-3-1-1 0,3-2-6 15,-5-1 6-15,1 1-9 0,1-1-2 0,-1-3-6 16,0 1 2-16,-2-1 1 0,-1-2-7 0,0-1-2 0,3-1-7 15,-5-2-8-15,3 0-9 0,-1 0-7 0,4-2-16 16,-2-4-11-16,0 3-22 0,1-3-21 16,3-1-24-16,1 1-25 0,2 1-30 0,1-2-25 0,5 0-49 15,-2 0-180-15,2 0-508 0,4 7 142 0</inkml:trace>
  <inkml:trace contextRef="#ctx0" brushRef="#br0" timeOffset="28693.9266">10520 4126 355 0,'0'0'202'16,"0"0"-26"-16,0 0-12 0,-17-2-6 0,17 2-13 16,0 0 0-16,0 0-15 0,-12-2-5 0,12 2-7 15,0 0 0-15,0 0-7 0,-9-5-1 0,9 5-6 16,-2-6 1-16,2 6 4 0,-2-6-3 0,2 6-4 0,0 0-3 15,2-14 7-15,0 7-7 0,0 1-6 16,3-1-2-16,-1-1-3 0,2 2 5 0,4-6-10 16,1-1 0-16,1 2-9 0,0-4 1 0,1 2-5 0,7-8 0 15,1 2-2-15,-4 1-9 0,4 0 4 16,-4 1-1-16,6-5-10 0,-1 2-2 0,1-4-4 0,0 0-7 16,-1 2 0-16,-2 0-2 0,-1-2 7 0,2 3-8 15,-3-4-3-15,-3 8-5 0,-3 0 3 0,7-4-1 16,-5 1 2-16,-2 4-3 0,4-7 4 0,-3 7 5 15,-3 1-2-15,-2 2 6 0,-4 4 0 0,2 1 0 0,-1-1 1 16,-1 2 6-16,-2 1-9 0,2-1 3 16,-2-1-3-16,0 2-2 0,-2 1-2 0,0 5-8 15,2-13 4-15,0 8-1 0,-2 5 2 0,2-10 0 0,-2 10 1 16,2-7-7-16,-2 1 1 0,0 6 2 0,0 0-3 16,0-7-3-16,0 7-2 0,0 0-4 0,2-8 1 15,-2 8-2-15,0 0 0 0,0 0 0 0,0-7-3 16,0 7-2-16,0 0-2 0,0 0-1 0,0 0 2 15,3-7-1-15,-3 7-1 0,0 0 1 0,0 0 3 16,0 0 1-16,0 0-1 0,0 0-1 0,-5 27 2 0,3-14-2 16,-2 3-1-16,2 1-1 0,-2 0 0 0,-2 2 0 15,2 8 4-15,-1 1 1 0,3 4 4 0,-2-1 6 16,-2 1-3-16,4 5-1 0,-6-2 4 0,4 2-4 16,-1 2-6-16,1 0 10 0,0 18-7 0,0-10 0 15,2-9 6-15,-4 1 1 0,4-2 6 0,-2 22-4 16,-1-18 2-16,1-4-3 0,3 1 3 0,1 0-6 15,-2-1 1-15,0-2-3 0,0-6-4 0,2 4 2 0,-2-1-1 16,2-3-1-16,2-2-5 0,-2-4-1 16,2-6 2-16,0-1-1 0,-2 1-3 0,2-2 0 0,-2-2 2 15,1-3-8-15,-1-2 3 0,0 1 2 0,0-9-2 16,2 15 0-16,-2-11 2 0,0-4-6 0,-2 10 1 16,2-10 1-16,0 0-2 0,0 11 7 0,0-11-8 15,0 0-4-15,0 7-3 0,0-7 0 0,2 4-15 16,-2-4-7-16,0 0-12 0,0 0-17 0,0 0-16 15,0 0-21-15,0 0-24 0,0 0-11 0,0 0-18 16,0 0-16-16,0 0-22 0,-7-21-15 0,5 12-21 0,2 0-18 16,-2-5-21-16,2-5-18 0,-4 2-35 0,-2-12-202 15,2 8-618-15,1-9 169 0</inkml:trace>
  <inkml:trace contextRef="#ctx0" brushRef="#br0" timeOffset="29557.9259">10667 3974 314 0,'0'0'211'0,"0"0"-13"16,-4-3-15-16,4 3-9 0,0 0-10 0,0 0-8 15,-10-7-6-15,10 7-8 0,0 0-5 0,0 0-4 16,-4-2-5-16,4 2-3 0,0 0-11 0,0 0 4 0,-6-7-10 16,6 7-8-16,0 0 0 0,0 0-6 0,0 0-8 15,0 0-5-15,0 0-3 0,-7-2-1 0,7 2-4 16,0 0-3-16,0 0-3 0,0 0-7 0,0 0 3 16,0 0-13-16,0 0 0 0,0 0-4 0,-2-8-13 0,2 8 5 15,0 0-1-15,4-13-1 0,1 7-2 16,-1 1-3-16,0-4 1 0,4-4-2 0,2-2 0 15,-1 2-5-15,3-2 0 0,-1 2 10 0,-1-1-10 0,2-2 3 16,7-4-10-16,-1-2 12 0,-4 3-7 16,-2 5-8-16,1-1 1 0,-1-2 0 0,5-5-2 0,-1 5-5 15,-3 0 4-15,-3 2-1 0,4-8 2 0,-3 6 11 16,-1 4-4-16,-3 2 2 0,-2 3 6 0,-1-2-3 16,0 3 6-16,0 0 9 0,-2 2-9 0,-2 5-1 15,4-9-4-15,0 5 9 0,-4 4-6 0,2-7 4 16,-2 7 0-16,2-4-4 0,-2 4-1 0,0 0-1 15,0 0-3-15,5-10 2 0,-5 10-3 0,0 0-7 16,2-5-2-16,-2 5 2 0,0 0-8 0,0 0 8 0,0 0-2 16,2-4-5-16,-2 4 3 0,0 0-1 0,0 0-2 15,0 0-6-15,0 0 1 0,0 0 0 0,2-7-3 16,-2 7 2-16,0 0-1 0,0 0 0 0,0 0-1 16,0 0 1-16,0 0 6 0,0 0-5 0,0 0 2 15,-2 21 2-15,2-14-6 0,0 1 12 0,-2-1-8 16,0 8 0-16,-1-2-2 0,3-5 4 0,-2 11 2 0,0-2 2 15,2 0 5-15,2 10 2 0,-4-6-7 0,2-4 2 16,-2 2 1-16,2 0-2 0,-2 9-2 16,4-1 6-16,-2-1 1 0,0-2 1 0,2 6-2 0,0-2 3 15,0 2 2-15,1-3 2 0,1 1-2 0,-2 1 4 16,2 0-2-16,-2 0 1 0,-2-1 0 0,4 1 5 16,-2 1 1-16,2-1-2 0,-4 1-1 0,2-2 0 15,-2-1-4-15,-2-4 0 0,6-5-2 0,-4-1 1 16,2 0-4-16,-2-1 0 0,3 1 0 0,-1-2 0 15,-2-1-3-15,2-1-1 0,-2-1-1 0,0-4-2 0,0 1-2 16,2-2 0-16,-2-7 1 0,0 14-2 0,2-8-1 16,-4-1 1-16,2-5-2 0,0 9-1 0,0-9-1 15,0 0-1-15,2 12 1 0,-2-12-3 0,0 8 5 16,0-8-3-16,0 7 0 0,0-7-1 0,0 0 0 16,0 10-3-16,0-10 0 0,0 0-1 0,0 6-3 0,0-6-8 15,0 0-10-15,0 0-12 0,0 0-7 16,0 9-17-16,0-9-18 0,0 0-23 0,0 0-4 0,0 0-22 15,0 0-18-15,0 8-17 0,0-8-19 0,0 0-21 16,0 0-17-16,0 0-23 0,0 0-18 0,0 0-28 16,0 0-217-16,0 0-606 0,-13-26 166 0</inkml:trace>
  <inkml:trace contextRef="#ctx0" brushRef="#br0" timeOffset="30163.9268">10600 4009 359 0,'0'0'238'0,"0"0"-28"0,-8-5-23 15,8 5-11-15,0 0-18 0,0 0-18 0,-2-5-13 16,2 5-13-16,0 0-7 0,2-12-11 0,2 6-7 16,0-1-4-16,2 0-6 0,1 2-3 0,6-9-6 15,2 1-2-15,-1 1-4 0,11-11-5 0,0 3-6 16,-3-2-1-16,5-1-5 0,-1 2 2 0,-5-4-6 16,4 3-7-16,-5-3-3 0,5 4 0 0,-4-4-6 0,-2 4-1 15,-6 1-3-15,5-3-4 0,-3 5 1 16,-1 3 0-16,-5 0 2 0,-1 2 0 0,-4 2 5 15,2-1 4-15,-2 3-1 0,1 1 1 0,-3 0-2 0,0 1 0 16,-2 7-2-16,0-16 3 0,2 9-3 0,-2-2-2 16,0 9 1-16,2-13-1 0,-2 8 3 0,0 5-5 15,0-11 1-15,0 11-4 0,-2-10-4 0,2 10 2 16,0 0-1-16,0-9-8 0,0 9 1 0,0 0 3 16,0 0-3-16,-4-6 0 0,4 6-1 0,0 0 5 15,0 0-6-15,0 0 3 0,0 0-8 0,0 0 3 16,-7 19 5-16,3-4-2 0,2 2-3 0,-2-1 1 0,4 3 0 15,-4 8 9-15,2 3 1 0,-2 2 2 0,4-3-3 16,-2 3 4-16,2 2-1 0,0 2-1 0,-2-1 7 16,2 2-13-16,0 0 9 0,4-7 2 0,-4 12-3 15,2-4-6-15,-4 0-4 0,2-1 1 0,2-2-4 16,0 3 2-16,0-2 2 0,2 0-10 0,-6-4 7 16,6 2 0-16,-2-5-7 0,0 0 0 0,0-3-1 15,-2-1-15-15,2-7-11 0,1-1-16 0,-1 0-16 16,-4-2-8-16,2 0-19 0,2-4-15 0,0 5-13 15,-4-1-26-15,4-4-14 0,-2 0-30 0,0-2-35 0,0-2-154 16,0-7-446-16,-2 15 124 0</inkml:trace>
  <inkml:trace contextRef="#ctx0" brushRef="#br0" timeOffset="34019.9293">15697 7899 261 0,'0'0'165'0,"0"0"-24"0,0 0-11 15,0 0-11-15,-4 5-13 0,4-5-1 0,0 0-7 16,0 0-7-16,0 0-7 0,0 0-7 0,0 0-10 16,0 0-4-16,0 0 3 0,0 0-1 0,0 0-6 15,0 0-6-15,0 0 1 0,0 0-8 0,0 0 2 0,0 0-1 16,0 0-3-16,0 0 5 0,0 0-3 0,0 0-8 15,0 0 5-15,0 0-1 0,0 0 1 0,0 0-4 16,0 0-5-16,0 0 0 0,0 0-5 0,0 0 2 16,-6-12-4-16,6 12-2 0,0 0 6 0,-2-6 0 15,2 6 10-15,-4-4-5 0,4 4-1 0,0 0 2 16,-5-5-1-16,5 5-1 0,0 0 1 0,-4-6-4 16,4 6-2-16,-4-1 1 0,4 1 1 0,-6-5-1 0,6 5-2 15,-4-3-9-15,4 3 8 0,0 0 0 16,-8-2-5-16,8 2-1 0,-11-2-1 0,11 2-3 0,-8 0 0 15,8 0-5-15,0 0 3 0,-19 2-2 0,19-2-1 16,-14 2-1-16,8 0-2 0,-1 2 2 16,-1-1-4-16,2 1 2 0,0 0 0 0,-1 2-2 0,0 1 0 15,1 0 4-15,-2 5-5 0,0 2 1 0,-1 1 3 16,1-2 0-16,2 1 0 0,2 0-5 0,-3 2 0 16,3 1 1-16,4 0 3 0,-2 1-4 0,0-2-1 15,2 1 1-15,0 1-1 0,2-1-3 0,2 2 2 16,1-2-7-16,-3 0 6 0,4-2 0 0,0 0 4 15,-2-1-3-15,4 0-3 0,-1 1 6 0,1-1-7 16,0-2 6-16,-2-1-3 0,1-2-1 0,0-1-1 0,-1-2 3 16,2-1 4-16,5 5-10 0,-1-6 3 0,-2 2 1 15,3-2 2-15,-3-1 0 0,7-1-1 0,-1 2-2 16,-1-4-5-16,1 0 7 0,0 0-1 0,2 0 4 16,-1-2-3-16,0 0-1 0,1-2 0 0,-3 1-2 15,1-3-6-15,1 2 8 0,-4-1 0 0,4-4 3 16,-3 2-7-16,1-1 5 0,-1 0 2 0,1-1-3 0,-1 2 1 15,-2-3-2-15,3 3 1 0,-3-3 3 0,1 1 0 16,-4-3 2-16,1 1 2 0,3 0 3 16,-3 1 2-16,-2 0-2 0,1 1 2 0,-5-1 0 0,0 1-9 15,0 1 9-15,4-7 1 0,-6 3-4 0,1-4 3 16,1 2-5-16,-2-1 0 0,0 0 3 0,-4-2-4 16,2 1 1-16,-4 1-1 0,2-1-1 0,-3-2-4 15,1 3 4-15,-4-2-1 0,4 0-3 0,-2 2 0 16,-3-1 0-16,1-1-2 0,0 0-6 0,-7-9 9 15,3 8 0-15,1 3-3 0,0 2 0 0,1 2 3 0,0 0-5 16,-1 2 3-16,1 0-2 0,2 3-2 0,-5 2 5 16,5 0-3-16,-7-1 0 0,1 3 0 0,-3 0-3 15,2 0 4-15,-4 6-5 0,1 0 5 0,-1 2-1 16,0 3 0-16,-9 4 2 0,3 3-2 0,1 1 0 16,1-6-8-16,7 2-7 0,1 2-11 0,-8 1-10 15,7 1-23-15,3-2-5 0,1 0-21 0,0-3-20 16,2 5-20-16,2-4-25 0,0 2-50 0,-1-2-187 0,1 3-463 15,2-3 128-15</inkml:trace>
  <inkml:trace contextRef="#ctx0" brushRef="#br0" timeOffset="34360.9256">15089 8947 379 0,'0'0'334'0,"0"0"-60"15,6 8-34-15,-6-8-33 0,0 0-14 0,4 4-18 16,-4-4-12-16,0 0-11 0,11 4-13 0,-11-4-18 16,13 1-13-16,4-1-9 0,-3 0-10 0,7 2-9 15,-2 0-7-15,9-2-9 0,-3 2-9 0,-4 2-22 16,9-2-25-16,1 1-28 0,4-1-37 0,-2 2-34 16,1 1-35-16,-1-1-57 0,3 4-153 0,-1-3-403 0,1 2 114 15</inkml:trace>
  <inkml:trace contextRef="#ctx0" brushRef="#br0" timeOffset="34805.9278">15956 9210 477 0,'-11'2'264'0,"11"-2"-42"15,0 0-26-15,-12 0-18 0,12 0-19 0,0 0-17 0,-8-6-17 16,8 6-10-16,0 0-15 0,0-10-11 0,0 10-10 15,6-15-7-15,4 0-10 0,-2 2-7 0,7-2-6 16,4-7-2-16,-4 0-5 0,-3 3-5 0,1 2-1 16,1-5-6-16,-1 4-2 0,-3 0-1 0,0 3-4 0,-1-2 4 15,-3 2 9-15,0 1 2 0,-2-3 1 16,0 4 11-16,-2-2 2 0,-2 2-3 0,2-2 3 16,-2 1 0-16,-2 2 5 0,2 3-2 0,-2 0 1 0,0 1 0 15,0 1 6-15,2 7-2 0,-2-8 1 16,2 8-7-16,-2-10 2 0,2 10-7 0,-2-7-1 0,2 7-8 15,0 0-7-15,-2-9 2 0,2 9-6 0,0 0-2 16,0 0-8-16,0 0 4 0,0 0-2 0,0 0-1 16,0 0 6-16,0 0-4 0,0 0 4 0,0 0 4 15,4 41 1-15,0-12 3 0,-2 0 0 0,4 2-2 16,-3 2 5-16,1-1 3 0,-2 2-6 0,0 0-8 0,0 2 5 16,-2-3-2-16,4 0-2 0,-6 4-12 15,6-2 9-15,-2 1-7 0,-4-1 4 0,4 0-1 0,-2 0-6 16,0-4-16-16,0 2 0 0,0 1-8 0,-4-5-21 15,6 1-18-15,-2-7-24 0,2-5-18 0,0-2-23 16,2 0-23-16,1-2-28 0,-3-2-28 0,2-4-61 16,-1-1-203-16,3 1-549 0,0-4 152 0</inkml:trace>
  <inkml:trace contextRef="#ctx0" brushRef="#br0" timeOffset="35727.9252">19551 7829 333 0,'-19'0'234'0,"19"0"-19"0,-16 0-20 0,8 2-7 16,-3 0-8-16,3 1-14 0,-1 0-11 0,-6 1-11 15,1 2-14-15,-3 2-10 0,1-1-11 0,1 2-4 0,1 0-12 16,1 4 0-16,-1 0-6 0,1 0-2 0,4 0-9 15,-9 13-8-15,5-5 4 0,1 4-7 0,3-4-5 16,1 5-5-16,2-3-5 0,2-4-6 0,0 10-4 16,4-8-1-16,-2-1-7 0,4 0-2 0,0-5-1 15,2 0-5-15,2 2-2 0,0-4-15 0,0 3 1 16,3-3-1-16,1-1-1 0,0-1 1 0,5-2-6 16,-2-4 2-16,6 2 1 0,-2-5 0 0,3 0 0 0,11-2-4 15,-4-2 6-15,-6 0-6 0,9-3 3 16,1-5 4-16,-2 0-3 0,0-1-4 0,-2-4-2 0,-8 2 3 15,8-1-4-15,-2-5 5 0,-2 0-1 0,-3-1 1 16,-1-1 10-16,-4 3 3 0,-2 1 4 16,6-6 0-16,-9 2 4 0,0-5 0 0,1 1 2 0,-3 2 3 15,-4 5-5-15,-2 0-2 0,2-11 12 0,-2 9-5 16,-6 5 4-16,2-3 1 0,-4-8-4 0,0 5-7 16,-1 2 1-16,1 3-5 0,-2 1 0 0,-2 0-6 15,1 1 4-15,-3-1 5 0,-2 2-5 0,2 0-2 16,0 0 0-16,-3 3-6 0,1-1 1 0,-3-1-5 0,3 5 7 15,-1-1-3-15,-3 0-6 0,1 1 2 0,2 5 4 16,-4-3-8-16,2 5 3 0,1-2 3 0,-3 4-4 16,1 3-5-16,1-1-7 0,-2 4-13 0,2 1-9 15,-6 10-14-15,0 2-11 0,1-2-21 0,1 5-20 16,-4 0-19-16,6 4-32 0,2 2-23 0,2-1-37 16,-1-1-200-16,3 3-489 0,1-1 135 0</inkml:trace>
  <inkml:trace contextRef="#ctx0" brushRef="#br0" timeOffset="36325.9278">19253 9109 325 0,'0'0'294'16,"0"0"-47"-16,-4 7-30 0,4-7-25 0,0 0-27 0,0 0-16 15,0 0-15-15,0 0-14 0,0 0-7 0,21-20-14 16,-9 5-14-16,3 3-3 0,5-8-7 0,1 0-6 16,-3 3 2-16,0-2-7 0,-3-2-1 0,-3 6-2 15,7-7 0-15,-5 2 3 0,-1 3-1 0,-5 2 0 16,2 1-5-16,1-2 3 0,-5 2-2 0,-1-1 2 16,-1 2 0-16,2-1-1 0,-2 2 2 0,-2 0 6 15,1 4 7-15,-1 0-2 0,0 2-1 0,-2 6 1 16,0-12-8-16,0 12-3 0,-2-12 5 0,2 12-9 15,0-8 7-15,0 8-5 0,0 0-11 0,-2-9-2 0,2 9-4 16,0 0 2-16,-3-6-9 0,3 6-4 0,0 0 0 16,0 0-4-16,0 0-6 0,0 0 2 0,0 0-1 15,0 0-4-15,-23 18 3 0,17-4-4 0,-1 1 6 16,1 2-7-16,-2 9-4 0,0 2 0 0,1 0-1 16,3 1 0-16,2 1-1 0,-6 1-5 0,4-1 2 15,4 3-3-15,-4-1 6 0,4-2-5 0,0 6 3 16,-2-2-3-16,2-3 2 0,-3 4-4 0,6-1 4 0,-3-5-4 15,2 4 2-15,-2-1-1 0,2-3-5 0,0 1-15 16,-2-3-10-16,2 3-19 0,-2-3-21 0,0 0-21 16,0-3-23-16,-2 4-34 0,2-8-36 0,-2 2-47 15,2-8-64-15,-2 3-184 0,0 0-569 0,-1 0 155 16</inkml:trace>
  <inkml:trace contextRef="#ctx0" brushRef="#br0" timeOffset="52997.9295">6333 8350 238 0,'0'0'140'16,"0"0"-16"-16,-23-3-18 0,23 3-3 0,0 0-15 15,0 0-14-15,0 0 4 0,0 0 0 0,0 0-10 16,-4-10 4-16,4 10-3 0,0 0-12 0,0 0 2 16,0 0-6-16,0 0-7 0,0 0 1 0,-2-7-4 15,2 7-3-15,0 0 6 0,0 0-4 0,0 0-6 16,0 0 0-16,0 0-1 0,0 0-5 0,-2-8-1 15,2 8 2-15,0 0-3 0,0 0-7 0,0 0 10 0,0 0-9 16,0 0-1-16,-2-9-4 0,2 9 4 0,0 0-1 16,-5-7 1-16,5 7-1 0,0 0-3 0,-4-5 5 15,4 5 5-15,0 0 0 0,-6-10-2 0,6 10 3 16,0 0-4-16,-4-5-1 0,4 5-3 0,0 0 3 16,-8-8-6-16,8 8 3 0,0 0 1 0,-9-6-2 15,9 6-2-15,0 0 0 0,0 0-5 0,-6-3 0 16,6 3-2-16,0 0-3 0,0 0 1 0,0 0 0 0,0 0 2 15,-15 9 0-15,11-1 0 0,4-8-5 0,-9 13 0 16,7-6 1-16,0 0 1 0,-2 0-3 0,4-7 0 16,-2 13 1-16,0-7-2 0,2-6 0 0,-2 13-1 15,0-7 2-15,2-6 2 0,-2 11-7 0,2-11 1 16,0 7 3-16,0-7-1 0,0 0 0 0,0 12-2 16,0-12-1-16,0 0 4 0,4 7-3 0,-4-7 2 15,0 0 1-15,4 5-1 0,-4-5-1 0,0 0-2 16,8 6 2-16,-8-6-1 0,0 0 1 0,17 1-1 15,-17-1 1-15,13 0-1 0,-13 0 0 0,15-3-1 0,-7-3 0 16,-8 6 2-16,16-5 4 0,-7 0-5 0,-1 0-3 16,-2 0 4-16,2 1-3 0,-1-1 3 0,-1 0 0 15,0 1-2-15,-6 4 4 0,10-11-3 0,-3 5 4 16,-3-2-2-16,-4 8-1 0,6-13 0 0,-2 9 1 16,-4-4 2-16,0 8-2 0,0-13 3 0,0 13 5 15,-4-14 4-15,2 7 0 0,-2 2 4 0,4 5 3 16,-9-11 1-16,5 5 1 0,-2 0-3 0,6 6 0 0,-10-8 0 15,4 4 2-15,6 4-4 0,-13-5 2 0,13 5-2 16,-12-6-4-16,12 6-1 0,-15 0 0 16,15 0 0-16,-16 0 0 0,16 0-3 0,-13 3-1 0,13-3-2 15,-11 8 0-15,5-4 2 0,0 1-6 0,1 2 0 16,-1-2 1-16,2 3-1 0,0-1 2 0,0 1-1 16,2 0 3-16,0 1-3 0,0-3-3 0,2 4 2 15,-2-1-4-15,2-1 4 0,2 1 1 0,-2 1-3 16,2-1 1-16,0-2 1 0,0 2 0 0,0-1-1 15,0 0-2-15,2-2 1 0,0 0 1 0,0 2-3 16,3-3 2-16,-7-5 1 0,10 9 0 0,-5-5 2 0,3-2-7 16,-8-2 4-16,17 6 1 0,-17-6 0 0,16-3-3 15,-16 3 2-15,17-3 0 0,-17 3 2 16,17-6-3-16,-11 1 0 0,2 1 0 0,-2-1 4 0,2-1-3 16,-3 0-1-16,-5 6 3 0,8-10 1 0,-4 3-1 15,-2-1-2-15,0 0 0 0,0 1 1 0,-2-2 0 16,0 9 3-16,-6-16 7 0,4 10-1 0,-2-1 4 15,0-2 1-15,0 1-1 0,-3 4 3 0,-1-4 2 16,2 3 4-16,-2-1-2 0,1 0 1 0,-5-1 1 16,0 1-2-16,1 2 0 0,1 4 0 0,10 0-4 15,-21-5-4-15,21 5 5 0,-17 2-4 0,17-2-1 0,-19 3-1 16,13 0-2-16,-9 4 3 0,3-2-3 0,4 3 1 16,-1 0-4-16,-1 3 2 0,0 1-3 0,4-1 1 15,-3 2-4-15,3 2 2 0,0-1-2 0,4 0 0 16,0-2-1-16,2-4 3 0,0 1-3 0,2 1 2 15,0-1 0-15,0 1 1 0,6 3-5 0,0-2 1 16,-1-3 1-16,1 0 0 0,0-1-3 0,-2-1 4 16,5-2-1-16,3 2-1 0,1-3-1 0,1 1 0 15,1-3 1-15,0-2 5 0,2-1-1 0,0-3-6 16,1 1 0-16,-1-4 3 0,-3-1-1 0,1-1-1 0,-3 2 2 16,0-1-2-16,-2 1 0 0,3-2 1 0,-5 3 3 15,-2-2 1-15,-1 2 2 0,-5-1 5 0,-2 8 6 16,8-12 7-16,-8 5 4 0,0 7 3 0,0-12-9 15,0 12 7-15,-6-15 1 0,2 9-7 0,-3-1 2 16,7 7-5-16,-16-15 2 0,6 7 2 0,-1-1 8 16,1 4 9-16,-2-2-6 0,0-1-2 0,0 5 2 15,1-2-10-15,11 5-4 0,-18-5-3 0,18 5 3 0,-17-4 0 16,17 4 1-16,-14-2-5 0,14 2-4 0,-17-1-3 16,17 1 4-16,0 0-9 0,-21 0 0 0,21 0 0 15,0 0 1-15,-15 5 2 0,15-5-7 0,-10 7 2 16,10-7 3-16,-7 10 0 0,5-4-5 0,2-6-2 15,-4 12 5-15,4-12 2 0,0 13-6 0,0-13 1 16,2 13 3-16,0-7-9 0,-2-6 5 0,7 13-1 16,-3-8 0-16,-4-5-3 0,11 8 2 0,-5-4 3 15,-6-4-4-15,13 5 6 0,-13-5-4 0,18 3 4 16,-18-3 1-16,21 0-6 0,-21 0-3 0,19-5 2 16,-3 0 0-16,-1-2-1 0,-1-1 2 0,1-1-1 0,-6-1-3 15,3 0-1-15,-3 1 3 0,1-3-3 0,-2-1 1 16,-2 2 5-16,-2-2-4 0,1-2 6 0,-3 1-1 15,0-1-6-15,-2 4 7 0,-4-4 1 0,-1 1-2 16,-1-1-1-16,-4 1-6 0,0 1 8 0,-1 2-4 16,-1 0 4-16,-2 2-6 0,2-3 7 0,-3 5-3 15,-1 0 4-15,-1-1-1 0,1 3-12 0,-1 1 9 16,1 0-3-16,1 3 2 0,2-2 2 0,13 3 4 0,-23 0-3 16,23 0-4-16,-25 8 1 0,9-4 0 0,3 5-5 15,3 1 10-15,0 2-7 0,-1 3 3 0,1 2 0 16,4 0-3-16,0 0 0 0,-1 10 4 0,2-3-2 15,5-5 6-15,0-2-8 0,1 0 4 0,1 2 4 16,2-2-9-16,3 0 0 0,1-3 3 0,2 1-4 16,1-2 2-16,1 0 2 0,0 0 3 0,3-4-2 15,-1-2-4-15,3 1-2 0,-1 1 1 0,2-7 6 16,-1 0 0-16,3-1 5 0,1-2-10 0,8-3 4 16,-6-5 0-16,6 0-9 0,-4-3 11 0,-4-1-4 0,0 2 0 15,-7 1-2-15,3-2 3 0,-5 1 0 16,1-2-2-16,-3 3 5 0,0-5-4 0,-3 5 4 0,-4-1 2 15,3 1 2-15,-6 1 5 0,2 0-6 0,-2 9-9 16,-4-16 5-16,2 9-1 0,-6-7 3 0,0 7-6 16,0-3 5-16,0 3 0 0,-1 1 7 0,-1 4-16 15,-2-6 6-15,-5 3 4 0,1 3-2 0,1 0 0 16,-1-1 0-16,16 3 1 0,-23-1-5 0,7 5 3 16,2-2-5-16,-1 3 1 0,-1 2 2 0,1-2-1 0,1 3-2 15,3 1-1-15,-1 1-2 0,2 1 4 0,-1 4 0 16,3-3-3-16,3 1 2 0,1 0 7 0,0 0-7 15,0-1 3-15,1 5-1 0,6-5-3 0,-3-1 7 16,2-2-5-16,0 0 3 0,4 4 2 0,-1-2-3 16,1 0 2-16,0-3 2 0,1-1 1 0,3 4-4 15,0-5-1-15,-1 2 0 0,1-5 4 0,0-1 0 16,-10-2-3-16,21 2-3 0,-21-2 2 0,19 0-1 16,-3-4 0-16,1 1 7 0,-2-1-9 0,0 0 3 0,-1-5 7 15,-1 3-7-15,-3 0 4 0,-2 1-1 0,-2-2-6 16,1 2 0-16,-3-4 5 0,-4 9 3 0,6-16 2 15,-6 9-6-15,2-8-5 0,-4 0 10 0,0 2-1 16,-4-1 2-16,-3-1-1 0,3 0-7 0,-6 4 2 16,-1-1 4-16,1 0-1 0,-3 2-1 0,-1 3-1 15,2 2 0-15,-2-3-3 0,-3 2 5 0,3 3-5 16,1 1 0-16,1 0 1 0,14 2 3 0,-33 2-6 0,18 0 2 16,4 1-2-16,1 1-2 0,-5 3 5 0,5-1-4 15,-1 5 17-15,1 1-13 0,2 0-1 0,-1 1-3 16,5 2 3-16,-2-1 1 0,4 3-4 0,0-1-1 15,0-2 12-15,2 1-10 0,2-4 3 0,0 0-5 16,0-1 3-16,2-3 0 0,0 2 3 0,1-2-2 16,1 1 2-16,0-3-2 0,-6-5 2 0,12 12-3 15,-1-9 3-15,-11-3-5 0,25 0-1 0,-13 0 8 16,6-3-6-16,0-3 2 0,-1-2-5 0,-1-1 6 16,1 0-2-16,8-7 2 0,-7 1 3 0,-3 2 2 0,-4-2-7 15,-1 2-1-15,1-1 2 0,-3-3-3 0,-2-1 7 16,-2 2-1-16,0-1 0 0,-4 0 2 0,0-1 9 15,-2 3-13-15,0 0 2 0,-4-2 0 0,-2 2-1 16,-2 0-4-16,-1 1 6 0,1 0 0 0,-2 1 0 16,0 2-1-16,-5 0 3 0,3-3-1 0,-3 6-3 15,1 0 0-15,1-1-5 0,-3 1 14 0,1 3-7 16,2 2-7-16,2 1 6 0,13 2 2 0,-29-4-11 16,13 5 10-16,1 2-8 0,1 2 6 0,2 0 5 0,-3 4-8 15,1 3 0-15,3 0 3 0,2 2-2 0,3 3 2 16,-9 10-6-16,7-7 2 0,4 1 7 0,2-4-3 15,0 1-5-15,4 12 4 0,0-10 1 0,0-4-5 16,2-1 8-16,4 0-8 0,-1-3 5 0,3 3-6 16,0-5 2-16,-1 1 6 0,2-1-4 0,3-1 2 15,1-3-1-15,-3-3-2 0,5 1 6 0,-1-1-4 16,-16-3-1-16,29-1-1 0,-12-1 2 0,-2-2-6 16,2 1-1-16,-1-3 2 0,1 0-1 0,-3 1 1 0,1-1 2 15,-5-2-6-15,-2 3 15 0,1-3-5 0,-3 3-6 16,0-2 1-16,-6 7-2 0,6-15 4 0,-1 8-5 15,-3-1 5-15,-2 8-3 0,0-18-2 0,-2 8 4 16,2 10 4-16,-5-17-1 0,1 10 3 0,0 2-5 16,4 5 4-16,-10-13-3 0,4 7 0 0,-3 1 0 15,9 5-5-15,-16-6 16 0,7 2-13 0,9 4 2 16,-18-1 2-16,18 1-2 0,0 0 2 0,-33 9-1 16,20-4-6-16,3 1-1 0,-1 3 6 0,0 1 7 0,3-2-12 15,4-1 3-15,-2 10-1 0,-1-3 5 16,3 1 0-16,0 0 2 0,4 2 3 0,2-2-9 0,2 1 7 15,1-1-3-15,1-1-4 0,0-2 0 0,2 2 7 16,3-1-4-16,-1-6 2 0,1 2-8 0,0-3 3 16,1-1-2-16,0 0-3 0,3-3 3 0,1 0-4 15,-16-2 0-15,29-4-6 0,-12-1 4 0,-3 2 6 16,0-2-7-16,0-3 10 0,3 1-1 0,-9-1-4 16,5-1 6-16,-5 3 5 0,-2-2-1 0,0 0-6 15,-2 0-2-15,-4 8 3 0,5-14 2 0,-5 14-3 16,-3-13 1-16,3 13-1 0,-4-17 10 0,0 9-2 0,-2 1-2 15,-4-2-2-15,-1 0-2 0,-1 0-1 0,2 1 5 16,-1 2-2-16,3 3-2 0,8 3-2 0,-16-4 1 16,16 4 1-16,-16-2-2 0,16 2 1 0,0 0-1 15,-23 9 3-15,15-3-3 0,2 0 3 0,-5 5 1 16,1 3-4-16,4 2 0 0,0 0-26 0,1 1-20 16,1 1-29-16,2-3-27 0,-2 13-35 0,6 0-42 15,-2-9-61-15,0 2-200 0,6-4-532 0,-1 1 148 16</inkml:trace>
  <inkml:trace contextRef="#ctx0" brushRef="#br0" timeOffset="55869.9278">19824 7775 369 0,'-4'-6'232'0,"0"3"-24"0,4 3-20 15,-6-11-15-15,1 8-5 0,1-2-14 0,-2 2-11 0,6 3-18 16,-8-9-2-16,2 6-5 0,-2-2-11 0,8 5-8 16,-14-4-14-16,8 2-3 0,6 2-15 0,-19 0 1 15,19 0-7-15,-19 4-4 0,11 0-4 0,-6 3-4 16,-3 3-6-16,3-1-2 0,1 2-3 0,-6 11-2 15,4-6-1-15,3 1-3 0,1 1 3 0,-1 8-8 16,0-1-2-16,1-4 1 0,5-5-2 0,2-3-3 16,0-2-3-16,2-2-1 0,0 1-3 0,2-2 0 15,0 0-4-15,0-1 1 0,4-1-2 0,-2 1 0 16,4-3-1-16,-2 1-8 0,2-2 8 0,-6-3 1 0,13 3-4 16,-13-3-2-16,18-1-6 0,-18 1 8 0,17-6 0 15,-9 2-3-15,5-3 0 0,-2 1 0 0,-1-1 4 16,-1-1-6-16,-3 0 5 0,0 1-2 0,-2 0 1 15,2 0 3-15,-4-1 12 0,3 3-4 0,-1-12 4 16,-4 8 0-16,0-2-2 0,0 2-3 0,-4 0 0 16,2 1-13-16,-3-1 12 0,1 1 0 0,-4-4 1 15,-2 0 1-15,-1 3 1 0,3 2 1 0,-1 1-1 16,0 0-4-16,-5 1 1 0,2 1-3 0,-1 2 2 16,13 2-6-16,-21 0 2 0,7 6 5 0,0-1-3 0,-1 3 1 15,3 0-3-15,-1 7 0 0,2-4-1 0,1 4 2 16,-5 12-1-16,3-8 0 0,5 1-4 0,-3 6-8 15,6-5 11-15,2-4-2 0,0 2-1 0,6-2-3 16,-2-1 0-16,0 1 0 0,2-3 4 0,0 1-3 16,5-1 1-16,-3 0-5 0,0-5 4 0,2 0 0 15,1-3 0-15,-1 2 0 0,-1-7-8 0,3 1 7 16,7 2 2-16,0-6-3 0,1 0 5 0,1-1-4 0,-1-3 0 16,1-3-1-16,-2 1-1 0,-2-5 2 0,0 3 3 15,-1-4-5-15,0-1 2 0,-1 2-4 0,-1-1 6 16,-3-2-8-16,-1 2 15 0,0-3 1 0,-4 3 6 15,0-2-4-15,-4 4-1 0,-2 1-2 0,0 0-8 16,-2-2 6-16,-4 0 0 0,0 1 0 0,-5 0-1 16,1 1 0-16,-1 2-2 0,-3 1-3 0,-1 0 4 15,2 4-3-15,-4-1 2 0,-2 3 1 0,3 0-2 0,-3 2 1 16,3 2 4-16,-1 0-1 0,0 3-2 0,4-1 3 16,0 4 0-16,1 0-3 0,-1 1 2 0,1 2-3 15,1 2-2-15,3 1-1 0,0 3 8 0,-3 11-3 16,5-2-1-16,4-4-3 0,2-1-6 0,2 6 11 15,2-1-9-15,2-3 3 0,0-6-7 0,0 0 12 16,5-2-6-16,-3 1 2 0,4-3 0 0,1-1-2 16,1 1 1-16,-2-8 0 0,7 5 3 0,-3-4-5 0,3-5-9 15,0-1 10-15,2-1 3 0,12-5-1 16,-6-4 0-16,4-1 0 0,-4-2 1 0,-2-3-6 0,2-3 4 16,-2-1-8-16,-6 1 9 0,3 0-5 0,-3-3 4 15,-3 2 1-15,-7 3-5 0,2 1 4 0,1-10 2 16,-4 3-2-16,-2 6 0 0,-4 0 3 0,0-4 0 15,-2 5 5-15,-2 1 3 0,0 0-5 0,-4 0 1 0,-3 0 2 16,0 3-7-16,-1-1-3 0,-3 3 7 16,-1-1-7-16,-13-2 3 0,6 4 1 0,2 3-1 15,-7 1-2-15,6 2 1 0,-1 0 3 0,4 3 0 0,1 0 4 16,-3 3-2-16,-8 7 1 0,9-3-7 16,-4 8 1-16,-3 0 2 0,4 4 6 0,6-3-5 0,-1 11 2 15,1-2-4-15,0-1 5 0,4 6-4 0,1-2-3 16,4-1 0-16,1 4 3 0,1-5-5 0,4 1-1 15,0-5 4-15,4-2 0 0,2-3 3 0,0 0-3 16,0-3 3-16,3 3-2 0,1-2-7 0,2-2 8 16,1-3-6-16,1 0 2 0,1-5 6 0,2 1-2 15,4-3-5-15,-1-3-5 0,13-7 9 0,0 0-8 16,-1-4 5-16,1-6 0 0,2 2-1 0,0-6 3 0,-6 2-3 16,1-3 4-16,-1-4-2 0,-2 0-4 0,0 1 1 15,-7 1-1-15,1 2-2 0,-5-3 5 0,-2 0 1 16,-4 7-2-16,-4-1 3 0,0 2-2 0,-4 3 2 15,-2-4 1-15,0 3-5 0,-2 0 6 0,-4-1 3 0,0 4-10 16,-2-1 8-16,-4 0-11 0,-1 2-1 16,-10-4 7-16,-3 4 1 0,5 2-2 0,-4 0-1 15,3 4-5-15,1 5 8 0,3 0 3 0,-11 5-6 16,6-1 2-16,4 1-2 0,-7 4 1 0,5 1 0 16,5 0 1-16,1 2-9 0,-3 8 7 0,-1 2-1 0,6-4 4 15,2 9-2-15,3-2-3 0,1 1 8 0,3 3 1 16,2-3-5-16,4 1 3 0,2 2-3 0,4-3 3 15,1-5-2-15,1 5-2 0,1-6 1 0,1-3-2 16,3-2-1-16,-3-2 2 0,5-3-3 0,1 2 5 0,13 3-1 16,-8-4 8-16,0-5-9 0,9-1 1 15,-8-1-3-15,1-4 4 0,10-4-4 0,-4-1 4 16,-1-5 0-16,1-1-2 0,-2-6 1 0,2 1-2 0,-2-3 6 16,-4 0-10-16,-2-1 8 0,2-1-1 0,-2-1-5 15,-5 4 3-15,-6 2-2 0,1-1 0 0,-3 2 6 16,2-9-1-16,-5 0-5 0,-1 7 8 0,-4 0-7 15,-2 0 1-15,0 3 0 0,-3-1 2 0,-1-2 0 0,-2 2 1 16,0 1-2-16,-5 2 1 0,-1-2-1 16,-3 5 0-16,1 0-3 0,-3 1 1 0,-7-3 4 0,1 4-4 15,5 2 6-15,-11-1-12 0,6 6 4 16,4 2 5-16,4-1 2 0,-4 2-6 0,4 2 1 16,1 4 7-16,-3-3-5 0,3 5 0 0,1 1-3 0,-3 8 5 15,-1 5-7-15,6 1 3 0,0 2-2 0,3-3 3 16,2 4 0-16,3 0 0 0,5-1 3 0,2 0-1 15,3-9-1-15,-1 2 1 0,2-5-4 0,4 0 2 16,-1-2 1-16,2 1 0 0,3-2-1 0,1 1 2 0,1-5-2 16,1 3-6-16,2-8 6 0,12 3-2 0,-7-5-2 15,-2-2 6-15,9-4-2 0,-6-1 1 0,8-5 0 16,-4-5-4-16,-1 1-4 0,1-1 9 0,-2-2-5 16,-2 0 6-16,-1-6-6 0,-7 8 0 0,3-5 0 15,-6 3 2-15,-4 0 2 0,-1 5 0 0,-3-1 1 16,-4 1 0-16,0 1 1 0,-2 1 2 0,-2 2 0 15,-2-1-7-15,0 1 5 0,-7-1-2 0,3 0-2 0,-6-1-4 16,0 8 6-16,0-5 0 0,-7 6 2 16,4-1-3-16,-1 0 2 0,-1 4-3 0,1 1-1 0,-1 4 5 15,1-1-1-15,-8 5 0 0,7 1-6 16,0 0 6-16,7 2-2 0,0-1-5 0,5-2 3 16,-3 5 1-16,6-3-4 0,0 2 2 0,2-1 1 0,2 1 4 15,2-4-2-15,2 5-2 0,0-7 4 0,2-1-2 16,0 1-9-16,1-2 8 0,-1-2-4 0,0 0 0 15,2-3 4-15,-8-2 4 0,17 4-3 0,-17-4-2 16,18-2 6-16,-18 2-7 0,19-4 5 0,-11-3 3 0,4-3-5 16,0 1 1-16,-2 1-5 0,-3 0 6 15,-1-1 0-15,-2 1 1 0,-2-1 0 0,0 2-3 0,-2-3 5 16,0-4-4-16,-2 3 2 0,-2-3-2 0,-4 2 2 16,-1-2-3-16,-3 2-2 0,4 3 7 0,0 3-11 15,0 1 3-15,0 1 7 0,0 0-6 0,8 4 6 16,-17-3-7-16,17 3 5 0,-19 1-3 0,19-1 2 15,-18 8-2-15,8 3 3 0,-3 0-3 0,3 1 2 0,2 4-1 16,-1 0-5-16,3-1 6 0,2 0-3 16,2 0 0-16,2-5 2 0,0 2-3 0,2-1 0 0,0-2 2 15,2-2-4-15,0 0 2 0,2-2-7 0,1-2-2 16,-1-1 2-16,2 2-7 0,-8-4 9 0,17-2-8 16,-17 2 8-16,16-2 0 0,-8-1 0 0,1-1 3 15,-9 4-3-15,12-10 6 0,-8 5-7 0,0 0 5 16,1-4 1-16,-3 1 1 0,-2 0 1 0,0 8-1 15,-2-16 0-15,-1 6 0 0,1 3 4 0,-2 0-2 16,0 0-1-16,0-1 0 0,4 8 8 0,-8-10-4 0,8 10-6 16,-13-5 0-16,13 5-1 0,-12-4 6 0,12 4 1 15,0 0-1-15,-17 8-2 0,11-3-3 0,2 1 4 16,0 2-8-16,0-1-15 0,2 0-19 0,0 3-27 16,2-1-29-16,0 7-40 0,2-1-45 0,-2-5-82 15,4 5-183-15,0 2-536 0,-2-8 147 0</inkml:trace>
  <inkml:trace contextRef="#ctx0" brushRef="#br0" timeOffset="61481.9269">19599 7977 358 0,'0'0'164'0,"0"0"-12"0,0 0-17 0,0 0-10 15,0 0-3-15,0 0-19 0,-7-5 2 0,7 5-4 16,0 0-10-16,0 0 2 0,0 0-4 16,0 0-4-16,0 0-10 0,0 0 0 0,-6-5-1 0,6 5-7 15,0 0 2-15,0 0-3 0,-2-7-6 0,2 7 1 16,0 0-3-16,-4-3-5 0,4 3 3 0,0 0-7 16,-4-8 3-16,4 8-3 0,-4-9-1 0,4 3-6 15,-4 0-3-15,4-1 1 0,-2 0-4 0,-1 1-9 16,3-3 0-16,-2-5-3 0,-2 2-1 0,4-3-2 15,0 0-3-15,-2 1-3 0,4-3 0 0,0 4-3 0,-2-5 0 16,2 1-1-16,0 0 0 0,-2 1-2 0,3 0-1 16,-1-1-3-16,0 1 0 0,2 0 1 0,-4-1 5 15,2 3 0-15,0-3 1 0,0 2 0 0,-2 2 2 16,0 2-5-16,2-3 4 0,0 2 3 0,-2 3 0 16,0 0 2-16,0 1-1 0,0-1 1 0,0 2 0 15,0-1-3-15,0 0 2 0,0 1-3 0,-2 0-1 16,2 1 0-16,0-1-3 0,0 7 1 0,-2-15 2 0,0 6-5 15,0 4-20-15,2-5 6 0,-2 3-1 0,0 0 1 16,2-2 0-16,-2 1 0 0,0-1 0 0,2 1 0 16,-2 1 3-16,2-1 0 0,-3-1 0 0,1 4 1 15,2-2-1-15,-2-1 1 0,0 0-2 16,2 8 3-16,0-9 0 0,0 9 4 0,-2-9 0 0,2 9 4 16,-2-8 0-16,2 8-1 0,-2-7 1 0,2 7-2 15,0-7-2-15,0 7 0 0,0 0 1 0,-2-7 0 16,2 7 0-16,0 0-1 0,0 0 3 0,-2-8-3 15,2 8 4-15,0 0-5 0,0 0 4 0,-2-6-5 0,2 6 8 16,0 0-5-16,0 0-1 0,0 0 0 0,0 0-3 16,0 0 1-16,-2-5 3 0,2 5-1 0,0 0-2 15,0 0 1-15,0 0-1 0,0 0-2 0,0 0 5 16,0 0-1-16,0 0-1 0,0 0 2 0,-4-7-3 16,4 7-2-16,0 0 3 0,0 0-4 0,0 0 4 15,0 0 3-15,0 0-4 0,0 0 2 0,0 0-2 16,0 0 3-16,0 0 7 0,0 0-1 0,0 0 0 0,-2-6-3 15,2 6 5-15,0 0-1 0,0 0 1 0,0 0-1 16,0 0-2-16,0 0-3 0,0 0 2 16,0 0-1-16,0 0 1 0,0 0 2 0,0 0 3 0,0 0 0 15,0 0-3-15,0 0 1 0,0 0-2 0,0 0-1 16,0 0 2-16,0 0 0 0,0 0 1 0,0 0-4 16,0 0-1-16,0 0-3 0,-9-4 1 0,9 4 0 15,0 0 0-15,0 0 2 0,0 0-2 0,0 0 0 16,0 0 1-16,0 0-1 0,0 0 1 0,0 0-3 15,-18 4 1-15,18-4-3 0,0 0 3 0,0 0 1 0,0 0-1 16,-13 3-1-16,13-3-1 0,0 0 1 0,0 0-2 16,-10 3 4-16,10-3-1 0,0 0-1 0,0 0-3 15,-11 0-1-15,11 0 2 0,0 0 2 0,0 0 1 16,-11 1-2-16,11-1-2 0,0 0 4 0,0 0 1 16,-12 0-6-16,12 0 3 0,0 0 0 0,0 0 1 15,-21-1 1-15,21 1-5 0,0 0 0 0,-23 0 3 16,23 0-1-16,-16 0-2 0,16 0 5 0,-27 0-3 0,17 0-1 15,10 0 3-15,-28-3-4 0,11 3-1 0,1-1 6 16,1 1-1-16,-3-2-2 0,1 0 0 16,0 2 2-16,1-2-1 0,-2 2 1 0,0 0 0 0,-1 0-6 15,0-1 7-15,-1 1-1 0,1 0 0 0,1 0 1 16,-1 0-1-16,-9-3-4 0,5 1 2 0,5 2 3 16,1 0-6-16,1 0 7 0,1-4-5 0,-1 4 4 15,-1 0 0-15,6 0-1 0,-8 0-3 0,2-3 1 16,1 1-1-16,-1-1 4 0,1 2-2 0,-1 1 4 15,1-3-2-15,3 0-2 0,-4 2 7 0,0 0-1 16,1-1-2-16,-1 0 3 0,-4 2 0 0,5-3-3 0,-5 2 3 16,3 1-4-16,0-1 5 0,-1 1-2 15,-1-3-3-15,-11 3 3 0,4 0-4 0,6-1 2 0,0 2-4 16,-6-2 1-16,-4 1 2 0,0 1-2 0,2 2 0 16,2-1 2-16,-1-2-1 0,1 3 5 0,-4 1-6 15,6-3-1-15,-8 3 4 0,3 0-3 0,-1-1-5 16,-2-1 6-16,2 1-10 0,-1 3 12 0,3-2-3 15,-8 0 1-15,1-2-2 0,0-1 5 0,-1 2-8 0,-2 0 5 16,4-1-4-16,-2 0 4 0,-2 0-1 16,2 0-1-16,-2-2-1 0,-2 3-3 0,0-1 4 0,-1 0 0 15,3 0-1-15,-1 0 1 0,-4-1-1 16,3 2 5-16,-1 0-8 0,0-3 6 0,-3 4-1 0,1-2 0 16,-17 1 0-16,10 2-2 0,12-5 2 0,-2 4-4 15,-2 1 4-15,3 0-1 0,-2-2-2 0,3 1 1 16,-5 0 1-16,-17 1 0 0,16-1-1 0,3 0 0 15,4-1-2-15,-1-1 2 0,-3 1-3 0,1 2 4 16,1-3 1-16,0-1-2 0,-1 3 0 0,0-1 2 0,2-1-4 16,0 0 2-16,-2-2-2 0,0 2 4 0,0 1 0 15,0-2-4-15,-3 0 3 0,6 2-2 0,-5-3 1 16,-3 0 2-16,-15-3-4 0,18 3 1 0,-3 0 2 16,8-1-2-16,-3 0 0 0,1-2 1 0,-1 1 2 15,5-1-5-15,-4 2 6 0,-3-5-5 0,3 4 6 16,0 0-4-16,-1-3-4 0,-2 5 3 0,0-3 4 15,-21 1 2-15,21 1-8 0,2-1 1 0,0 4 4 0,0-4-4 16,0 2 2-16,-4 0 2 0,1 2-4 16,-19 1 2-16,-1 0-2 0,14 2-6 0,10-2 6 0,-24 1 1 15,1 0-4-15,1-1 5 0,-4 3-3 0,5-1 2 16,13-1-1-16,5 2 3 0,-18-1-2 0,-5-1 0 16,15-2-5-16,7 0 6 0,-22 3 0 0,3-5 3 15,11 4-4-15,10-2 0 0,-22-2 0 0,12 0 1 16,10 0 1-16,-20 2-2 0,10-4-2 0,12 2 3 15,-24 0 7-15,10 0-9 0,-9-2 0 0,-1-2 1 16,13 3-7-16,-13 2 8 0,14-4 1 0,-13 1-2 0,12 0 3 16,-10-2-4-16,13 2 0 0,5 1 2 15,-23-2 1-15,17 3-2 0,-14-1-2 0,13-1 1 0,5 2 3 16,-19-2 0-16,19 4-2 0,4-4-2 0,-1 4 1 16,-21-4-3-16,11 4 3 0,10 0 0 0,-22 2 2 15,0-1-3-15,15 1 2 0,8-2 3 0,-22 6 1 16,11-3-4-16,9-3-1 0,-23-2 4 0,15 2-2 15,-11 1-4-15,11 1 3 0,-15 1 1 0,19-3 1 0,4-2 0 16,-1 3-3-16,-23-3 0 0,18 7 1 16,-15-5 2-16,17 3-4 0,8-5 3 0,-3 1-3 0,0 1 6 15,-20 1-1-15,10 2-7 0,12-5 7 16,-4 4-4-16,-20-7 2 0,18 3-3 0,4 0 5 16,-1-1-4-16,1-3 0 0,0 4 1 0,-1-1 7 0,-3-4-8 15,-15 0 3-15,12 4-3 0,5-4-3 0,4 1 9 16,-24 1-5-16,17-2-2 0,8 3 1 0,-4 0 1 15,-1 0-3-15,4-1 4 0,-4 3 1 0,-24-2-1 16,17 2 3-16,10 0-6 0,-2 2 3 0,2-2 2 0,-23 3-2 16,15-1-2-16,8 0 1 0,-2-2 1 15,-3 0-4-15,-15 5 1 0,-1 0 4 0,13-1-4 16,6 1 1-16,-19 1-3 0,12-4 9 0,6 2-4 0,-18 1 1 16,11-2-2-16,8-1-2 0,-21 3-1 0,13-1 3 15,-11 2 2-15,17-5 3 0,4-1-5 0,-23 6 3 16,13-3-2-16,10-1 0 0,-27 0 0 0,7 1 0 15,11-1 2-15,5-2-1 0,-14 3 0 0,7-3-3 0,9 0 2 16,-25 4-2-16,17-1-5 0,-14-2 9 16,3 2 0-16,10-3-7 0,-11 3 5 0,11-1 0 15,10 0-5-15,-22-2 7 0,14 2-5 0,8-2 4 0,2 1-4 16,-26-2 4-16,15 1 3 0,10 0-6 0,0-4 1 16,-4 2-3-16,2-1 7 0,-1-1-3 0,1-1 0 15,1 3-3-15,-2-3 3 0,1 0 0 0,0 1 4 16,2 1-4-16,0-1 1 0,-1-1-2 0,2 1-3 15,-2 2 1-15,3-2 3 0,1 4-2 0,-3 0 0 16,-1-1 1-16,1 1 1 0,3 0-3 0,-2 0 2 16,1 3-1-16,-1-1 2 0,0 0 3 0,-1 0-2 15,-2 4-2-15,2-6-4 0,0 1 7 0,0 3-6 16,0-1 5-16,-2 1 0 0,1 1-3 0,1-3 5 0,3 3-2 16,-6-4-3-16,5 3 3 0,-2 0-2 0,2 1 2 15,0-1-3-15,-2 0-4 0,0-1 5 0,4 1 3 16,0 1-3-16,-2-2 1 0,2-2-1 0,0 1 2 15,0 0-4-15,2 0 3 0,-1 4 0 0,-2-5-1 16,3 4-1-16,0 0 0 0,1-3 5 0,-1 3 1 16,0-1-4-16,4 3 1 0,-6-3-6 0,2-3 7 15,0 1-2-15,0 2 3 0,0 1-5 0,1 1 1 0,3-1 4 16,-4 0-3-16,1 0 1 0,4 1-5 0,-3-2 4 16,2-1 0-16,-4 1 0 0,5-3 1 0,-3-1-6 15,0 6 9-15,2-3-4 0,-4-1 0 0,7 0-1 16,-3 2-3-16,0 0 0 0,0-1 6 0,0 3-3 15,1-4 0-15,5 1 0 0,2 0 0 0,5 0 1 16,-3-1 3-16,0 1-3 0,-9 0-3 0,8-2 4 16,1 4-2-16,2-5 1 0,1 3 0 0,-1-3 3 15,-2 0-6-15,4 0 3 0,-2 0-2 0,3-3 2 16,-3 2 0-16,0 0 0 0,3-2 0 0,-1 2 0 16,1 1 2-16,3-4-2 0,2 2-3 0,1-2-3 0,-3 3 10 15,13 1-4-15,-18-3 3 0,9 2-3 0,9 1-1 16,-16-6 2-16,16 6 2 0,-17-4-4 0,9 2-2 15,8 2 6-15,-14-4-5 0,14 4-1 0,-11-1 0 16,11 1 4-16,0 0 0 0,-12-6-2 0,12 6 1 16,0 0-3-16,-10-2 1 0,10 2-8 0,0 0-12 15,0 0-13-15,-10-3-18 0,10 3-20 0,0 0-14 16,-6-7-27-16,6 7-11 0,0 0-27 0,0 0-15 0,-2-11-27 16,2 11-172-16,2-11-438 0,-2 11 121 15</inkml:trace>
  <inkml:trace contextRef="#ctx0" brushRef="#br0" timeOffset="66607.9311">15833 8012 370 0,'0'0'180'0,"0"0"-20"0,0 0-20 15,0 0-5-15,0 0-16 0,0 0-12 0,0 0-12 16,0 0-5-16,0 0-3 0,-7-13-6 0,7 13-7 16,0-6-5-16,0 6-6 0,0 0-1 0,-2-7-10 15,2 7-3-15,0-8-9 0,0 8-5 0,-2-8 6 16,2 3-2-16,0 5-3 0,0-16 0 0,0 9-6 16,2-1-7-16,-2 1 6 0,0-9-1 0,2 4-6 15,0-2 2-15,0-1 0 0,1-2-4 0,-1 0 1 0,2 2 1 16,-2-3-4-16,0 1-1 0,4-8-3 0,-3 0-1 15,5-1 2-15,-3 5-5 0,-1-6-1 0,0 5-1 16,0 2-3-16,-2 3 1 0,2-1 5 0,0-9-6 16,-2 5 2-16,1 4 0 0,-1 0-2 0,0 1-1 15,2 0 2-15,-2-10-1 0,-2 3 1 0,0 5-1 16,0 2 1-16,0-1-4 0,0-8 0 0,0 2-2 16,0-2 5-16,0 4-8 0,-2 4 5 0,2 0-1 15,0-2-5-15,0-8 5 0,-2 6-5 0,2 2 5 16,0 3 1-16,0 0 0 0,-2 0 0 0,4 0-3 0,-2 4 1 15,-2-3 2-15,2 8 8 0,0-3 0 0,0 1-3 16,0 1 2-16,-2 3 0 0,2-3 0 0,2 1-2 16,-2 1-5-16,0 2 6 0,0-2-1 0,0-3-4 15,0 3 2-15,0 7-2 0,0-11-1 0,-2 6 1 16,4-3 0-16,-2 8-3 0,0-10 2 0,0 5 2 16,0 5-4-16,-2-9 3 0,2 9-3 0,2-7 1 15,-2 7 1-15,0-10-1 0,0 10-2 0,0-7 1 0,0 7 0 16,0-8 5-16,0 8 7 0,0-7 1 15,0 7 3-15,0-7 3 0,0 7 0 0,0 0-6 0,0-12 3 16,0 12 1-16,0 0-1 0,-2-8 2 0,2 8 3 16,0 0 2-16,0-7 0 0,0 7-2 0,0 0-3 15,-2-5 0-15,2 5-1 0,0 0 0 0,0 0-3 16,-3-7-1-16,3 7-2 0,0 0-1 0,0 0-2 16,-2-7-1-16,2 7 0 0,0 0 0 0,0 0 1 0,0 0 0 15,-4-8-1-15,4 8 0 0,0 0-1 16,0 0 1-16,0 0-3 0,0 0 0 0,-4-4-3 0,4 4 5 15,0 0-4-15,0 0 0 0,0 0 1 0,0 0-2 16,-10-2 4-16,10 2-11 0,0 0 7 0,0 0 0 16,0 0 3-16,0 0-1 0,-17 2-2 0,17-2-1 15,0 0-1-15,0 0 2 0,0 0-1 0,0 0 1 16,-11 2-3-16,11-2 0 0,0 0 4 0,-8 4 1 16,8-4-3-16,0 0 4 0,-11 2-5 0,11-2 3 15,-6 1 1-15,6-1-1 0,-4 3 2 0,4-3-5 16,0 0-3-16,-8 5 6 0,8-5 5 0,0 0-2 0,0 0-1 15,0 0 3-15,-9 4 7 0,9-4-4 0,0 0 5 16,0 0 3-16,0 0 7 0,-8 1-7 0,8-1 1 16,-4 2 1-16,4-2-1 0,0 0-4 0,0 0-3 15,-12 5 0-15,12-5 4 0,0 0 5 0,-11 2-2 16,11-2-4-16,-8 2 3 0,8-2-5 0,-12 3 2 0,3-2-3 16,9-1 0-16,-16 1-3 0,6 2 0 0,-6-1 0 15,-1-1 0-15,5 1-10 0,-1 0 10 16,1-2 2-16,-4 2-5 0,-1 0 0 0,5 0 0 0,-1-2-3 15,1 1 3-15,-2 2-1 0,-4-2 0 0,3 1-3 16,1 0 2-16,1-2 0 0,-3 2-3 0,3-2 5 16,-1 2-2-16,-3-2-1 0,5 0 4 0,-2 2-5 15,-2-1 0-15,-1 1 0 0,1-2 1 0,-3 0-2 16,1 0 0-16,1-2-8 0,-4 2 7 0,2-1 0 16,-12 1 0-16,8-2 5 0,0 0-9 0,-10 2 3 15,8-2 2-15,4 2 0 0,0-2-5 0,-8 2-6 16,-2-2 16-16,0 4 0 0,1-2-4 0,-1 4-2 0,0-2 0 15,-6 3 2-15,0 1-2 0,-2 0 3 0,-2 2-4 16,-19 8 2-16,-1-2-4 0,-1 1 3 0,13-4 2 16,-13 3 2-16,15-4-4 0,-16 3 2 0,-2 0-5 15,0-2-1-15,3 0 4 0,1 1 2 0,-1 0-3 16,-2 1 1-16,13-5-2 0,-15 1-1 0,18-2 3 0,4-1-1 16,-22 2 0-16,17 2-20 0,-17-3 8 0,5-1-1 15,12 3 3-15,-18-1 2 0,17-2-2 16,-16 3 3-16,15-4 0 0,-11 3 2 0,12-5-4 0,8 5 8 15,-24-7 0-15,1 3-2 0,19 0 2 0,5-3 1 16,-27 5-7-16,19-4 3 0,5-2 2 0,1 2-1 16,-2-2-4-16,-19 0 2 0,16 0 2 0,6 0 1 15,1-2 5-15,-24-2-5 0,15 0 2 0,7 1-2 16,0-1 1-16,0 1 0 0,-21-1 3 0,15-1 2 16,6 3-1-16,-1-3 0 0,1 2-2 0,-18-2 3 15,-3 1 2-15,15 1-2 0,8-3-3 0,-3 2 0 0,-21 0 2 16,16-1-2-16,5-1 0 0,4 4-2 0,-26-2-1 15,16-3 3-15,8 4 0 0,0-4 0 0,-24 5-1 16,22-3-1-16,4 3 2 0,-22-6-1 0,16 4 3 16,6 0 0-16,-5 2 0 0,5-1-3 0,-24-3 0 15,14 4-4-15,8-1 5 0,-2-2 0 0,-20 5 0 16,13 0 2-16,8 0 0 0,-20-3-1 0,-1 1-5 16,14 0 5-16,-11 1-1 0,13-2-2 0,7 2 0 0,-1-2 3 15,-22-1-2-15,2 1 4 0,-2 0-5 16,15-1 1-16,11 4 3 0,-6-3-3 0,1-3 2 0,-3 3 0 15,-15-3-3-15,12 2 2 0,5-1-5 0,2 0 6 16,-20 2-3-16,11-3 3 0,10 6-2 16,-3-5-2-16,-19 2 4 0,14-2-1 0,3 1-1 0,-15 1 4 15,11-2-3-15,5 5 0 0,2-2 2 0,-25 0-4 16,17 0 2-16,10-1-2 0,-25 3 3 0,3-2-4 16,11 2 2-16,11 0 3 0,-4 0 0 0,-19 0-2 15,13 0-2-15,8 0-3 0,0-2 7 0,-3 2-4 0,-17-2 2 16,12 2 0-16,7 0 0 0,4 0-3 0,-22 2 2 15,10-2 1-15,12 0-2 0,-24 2 2 0,16-2-2 16,6-2 1-16,-20 4 1 0,12-2-1 0,12-2 5 16,-6 2-4-16,3 2 3 0,-2-2-3 0,2 2-4 15,-2-2-1-15,1-2 2 0,-2 2 1 0,0-2 3 16,3 0 1-16,-1 2 1 0,-2 0-2 0,7 0 3 16,-3-2-4-16,2 1 0 0,-1 1-3 0,4-5 3 0,-3 5-3 15,1 0 4-15,1 0-4 0,-3-3-2 16,5 3 4-16,-3-4 3 0,4 2-6 0,-3 0 4 15,2 0 0-15,1-1-2 0,-2-1 2 0,2 1-4 0,0 0 3 16,-1-3 1-16,-1 4-2 0,-1-1 0 16,-3 0 3-16,3 1-1 0,1-3 0 0,0 3 1 0,-3 0-2 15,0-2 0-15,1 2 2 0,2-2 1 0,-5-1-2 16,6 3 0-16,-5-3-2 0,2 2 2 0,0 0-1 16,0-1 4-16,0 2-3 0,0-1 3 0,-5 1-5 15,4-3 5-15,1 2-1 0,-2-1-6 0,-1 1 3 16,0-1 0-16,1 3 1 0,-2 1-2 0,2-2 2 0,-2 0 0 15,-3 2-1-15,0-2-1 0,3-1 2 0,-3 3 0 16,-1 3-2-16,-16-6 1 0,13 3 1 0,5 0-2 16,4 0 2-16,-2 0 0 0,0 3 2 0,0-3-3 15,0 0 2-15,2 0 0 0,-1 0 4 16,2 0-4-16,-1 2-2 0,4-2-3 0,0 2 1 0,0 0 7 16,0-2-4-16,2 0 0 0,2 0 0 0,5 3 3 15,-5-1-4-15,9-2-4 0,1 3 2 0,2-3-1 16,3 2 3-16,-3 0 0 0,2-2-1 0,0 3 2 15,0-3 0-15,5 0-1 0,-2 1-1 0,14-1 4 0,-25-1 0 16,25 1-2-16,-19 0-3 0,19 0 3 0,-14 0 0 16,14 0-3-16,0 0 0 0,-19 0 0 15,19 0-12-15,0 0-13 0,0 0-15 0,-15-3-20 0,15 3-20 16,0 0-24-16,-7-4-18 0,7 4-20 0,0 0-18 16,0 0-26-16,0 0-143 0,0 0-398 0,0 0 112 15</inkml:trace>
  <inkml:trace contextRef="#ctx0" brushRef="#br0" timeOffset="68963.9273">10082 8195 277 0,'0'0'147'0,"-12"-2"-12"0,12 2-25 15,0 0-12-15,0 0-5 0,0 0-3 0,0 0-1 16,0 0-26-16,0 0 8 0,0 0 0 0,0 0-6 16,0 0-1-16,0 0-4 0,-9-6-1 0,9 6 0 0,0 0-4 15,0 0-7-15,0 0-3 0,0 0-4 16,0 0-6-16,0 0-3 0,0 0-1 0,-6-5-9 0,6 5 0 16,0 0 2-16,0 0-3 0,-2-10-1 0,2 10-7 15,-2-8-2-15,2 8 4 0,-2-15-1 0,2 7 2 16,0-1-7-16,0 1 0 0,0-6 3 0,2-3-3 15,0 0-7-15,-2 1 9 0,2-2-3 0,0-1-3 16,0-11 4-16,-2 2-2 0,2-5 3 0,1 7-2 16,-3-3-1-16,2 0 1 0,0 1-4 0,-4-4 5 15,2-1 2-15,-2 1-3 0,2-2-1 0,-3-1 0 16,1 2-2-16,-2-2 15 0,2 1-3 0,-2 2 1 0,2-2 0 16,0 1 3-16,2 0 3 0,0-1 0 0,-2 2-6 15,2 2 5-15,0-2-3 0,0 3 1 0,0-1-4 16,0 1 2-16,0-3-5 0,0 3 0 0,2-3-2 15,0 3-4-15,0 1 4 0,0-2-8 0,0 2 4 16,4 0-7-16,-4 1 6 0,1 5 0 0,-1-7-3 16,0 2 4-16,-2 5-6 0,2-6 2 0,-2 8 1 0,0-1-1 15,0-9-4-15,0 7 0 0,-4-3 2 16,4 3 1-16,-5 3 2 0,5-9-6 0,0 8 2 16,-2 3-1-16,2-1 3 0,-4 2-2 0,2 3-3 0,2-1 3 15,-4-2 0-15,2 5 2 0,0-2-3 0,0 0 0 16,2 5 5-16,-2-2-8 0,0 3-1 0,2-1 2 15,-2 2 2-15,0-3 1 0,2 3 2 0,-1-2-6 16,-2 0 2-16,3 1-1 0,0-1 3 0,0 9-2 16,-2-16 3-16,0 6-6 0,0 3 3 0,0-3-1 15,2 3 4-15,0 7-8 0,-4-15 7 0,4 8-1 16,-2 2 4-16,2 5-1 0,-2-12-3 0,2 12-1 0,0-9 1 16,0 9 0-16,-2-7 0 0,2 7 0 0,0 0-1 15,0 0-1-15,-2-8 2 0,2 8 1 0,0 0-5 16,0 0 3-16,0 0 0 0,0 0 1 0,0 0-6 15,0 0 3-15,0 0 4 0,0 0 0 0,0 0-4 16,0 0 2-16,0 0 1 0,0 0-4 0,0 0 9 16,0 0-2-16,0 0-3 0,0 0-1 0,0 0-6 15,0 0 13-15,0 0-3 0,0 0-4 0,0 0 4 16,0 0-1-16,0 0-2 0,0 0 1 0,-17 15 2 16,17-15-3-16,0 0-1 0,0 0 0 0,0 0 3 0,0 0 5 15,-6 7 0-15,6-7 1 0,0 0 0 16,0 0 0-16,0 0-4 0,-6 7 5 0,6-7-4 0,0 0 3 15,-8 4 3-15,8-4 2 0,0 0 1 0,-7 6-4 16,7-6 5-16,0 0-2 0,-12 7-2 0,6-5 0 16,6-2-3-16,-13 5 2 0,13-5 6 0,-12 6 1 15,12-6 5-15,-12 4-4 0,3 0 0 0,9-4-6 16,-14 3 3-16,7 0-3 0,7-3-4 0,-17 5 3 0,17-5-2 16,-19 4-1-16,11-3 11 0,-8 3-6 0,5-1 8 15,-1-3-5-15,12 0 3 0,-23 0-5 16,7 2 2-16,-1 0 8 0,6-2-2 0,11 0-3 0,-27-2 3 15,12 2-4-15,15 0-5 0,-23 0 2 0,13-2-1 16,10 2-3-16,-21-3-2 0,5 1 2 0,1-1-3 16,4 1 0-16,-3 0-2 0,-1-3 3 0,3 5 1 15,-5-3-5-15,-1 2-2 0,-1-1 0 0,-2 0 5 16,1 0-2-16,-10-2-2 0,-1 3 0 0,-3-1 0 16,-3-1-2-16,1 3 0 0,-1 0 0 0,-5 3 1 15,-1-3-5-15,1 0 6 0,0 3-8 0,-24-1 7 0,17 2-1 16,-17 0 1-16,16-3-1 0,-12 7-7 0,10-4 6 15,-15 1-4-15,17-5 3 0,-15 5 2 0,3 2-1 16,10-4 0-16,10-2-3 0,-2 1 0 0,-20-2 4 16,14 2-4-16,-13-2 4 0,13 0-1 0,-12 4 2 15,12-2-1-15,6 0-7 0,0-2 8 0,-22-4 2 16,5 4-8-16,9 0 6 0,9-2-4 0,-20 0 3 16,15 2-4-16,10 0 2 0,-5 0 1 0,-1-2-1 15,-1-1-4-15,-16 3 2 0,11-3 2 0,9 1 0 16,0 2-1-16,-4-5-1 0,1 3 5 0,4 2-4 0,1 0 1 15,-3-3 3-15,-1-1-5 0,3 3 1 0,-2-3-1 16,-1 2 0-16,0-1 4 0,2-3 1 0,2 2-10 16,-5-3 3-16,4 1 2 0,-1 0-1 0,-1-1-1 15,2-1 2-15,-3 3-3 0,1-4 5 0,-1 2-3 16,2-1 1-16,0 1 1 0,0-3 1 0,2 3-4 16,-23-4 3-16,17 3 2 0,9 0-2 0,-4 4 1 15,5-6 0-15,-6 3 5 0,1 2-5 0,2-3 0 0,-3 1-2 16,4-1 3-16,-2 4 0 0,0 2 2 0,0-5-3 15,1 4-2-15,0-4 4 0,-1 4-2 16,2-1-1-16,1 4-1 0,-6-3 0 0,1 3 3 0,2-2 3 16,-2 2-4-16,0 2 1 0,-2-2 4 0,0 0-4 15,2 0-2-15,-1 2-1 0,1 2 0 0,1 0-1 16,-4-2 4-16,1 1-3 0,3-1 4 0,-2 1-7 16,1-1 3-16,2 3-1 0,-2-3 3 0,-23 5 1 0,21-7 1 15,2 5-1-15,4-2 2 0,-2 1-1 16,-2-2-4-16,0 0 2 0,6 2-1 0,-2-3 3 15,-2 3-2-15,2 0-6 0,0-2 3 0,2-1-1 0,-1 1 1 16,-2 1 2-16,1-3-4 0,-2 3 2 0,3-1-2 16,1 0 3-16,-3 0-2 0,1-2 2 0,-1 3-2 15,3 1 3-15,0-1 2 0,-3 2-4 0,2-4 0 16,-1 0 0-16,2 5 8 0,2-4-6 0,-1 0 0 16,0 0 1-16,1 3 1 0,0-1-4 0,11 0 0 15,-11-4 4-15,5 4-3 0,5-4-2 0,2 1 3 16,2 1 1-16,1 2-1 0,-3-2-1 0,2 0-3 0,0-2 4 15,2 2 1-15,3-2 3 0,1 0-7 0,13 0 3 16,-20 0-2-16,20 0 0 0,-19 0-7 16,19 0-12-16,-14-2-11 0,14 2-24 0,0 0-14 0,-18-2-27 15,18 2-14-15,0 0-20 0,-6-8-15 16,6 8-50-16,0 0-111 0,0 0-366 0,0 0 103 0</inkml:trace>
  <inkml:trace contextRef="#ctx0" brushRef="#br0" timeOffset="71057.9281">6187 8364 241 0,'0'0'146'0,"0"0"-12"0,0 0-21 0,-13-3-4 15,13 3-14-15,0 0-4 0,0 0-4 0,0 0-10 16,0 0-5-16,0 0-5 0,0 0-5 0,-10-5-7 16,10 5-4-16,0 0 8 0,0 0-1 0,-8-6 1 15,8 6-13-15,-6-7-3 0,6 7-2 0,-9-10-11 16,5 4 4-16,4 6-2 0,-6-14-8 0,2 4 1 0,2-2-2 15,-2-1-2-15,-1-2-1 0,5-1-2 0,-4 0 6 16,2-1-1-16,0-2-7 0,1 2 4 0,-3-8-8 16,4 0 0-16,-4 7 3 0,4-10 5 0,-2 6-7 15,2-6-6-15,-2 0 4 0,0 2 4 0,2-3-6 16,0 3-4-16,-2 2 6 0,0 4-4 0,2-10 1 16,0 2 2-16,0 4-7 0,0 5 0 0,-2 2 1 15,-1-13 6-15,-1 2-8 0,4 4 1 0,-4-2 3 16,2-3-7-16,-2 1 2 0,2-1 0 0,0 1 1 15,0 0 5-15,-2-2-2 0,2 1-1 0,-1 1-4 16,1 0 5-16,-2 1-6 0,2-3 3 0,-2-1-2 0,2 5 4 16,2-6-1-16,-2 2-3 0,0-1 1 0,0-1 0 15,2 4-1-15,0-3 2 0,-2 2-1 0,0-3 2 16,0 3-6-16,2-1 3 0,-5-3-2 0,8 5 0 16,-3-4-2-16,0 3 5 0,-3-3-5 0,1 3 8 15,2 0-2-15,-2-1-4 0,0 0-2 0,2 3 11 16,-2-2-5-16,0 0 3 0,2 7-2 0,-4-6-6 15,2-1 3-15,2 2 1 0,-2 5 0 0,0 3-3 0,0 2 5 16,0 0-3-16,2-2-2 0,0 2 4 16,-4-1-5-16,4-1 3 0,0 2-2 0,0 0 4 0,0-9-2 15,2 3 5-15,-2 5-13 0,2-1 1 16,-2 1 1-16,2-1 5 0,0-6-2 0,0 2-7 16,0 6 6-16,-4-3 2 0,4 4-3 0,0-1 5 0,0 0-3 15,2 0 0-15,-2 1-1 0,0 1 0 0,0-1-3 16,-2 7 2-16,2-2 5 0,1-1-2 0,-3 3-2 15,0 9 0-15,2-17 0 0,-2 8-5 0,0 9 3 16,2-17-1-16,-2 10 2 0,2-2-4 0,0 1 1 0,-2 8 3 16,2-17-2-16,-2 9 0 0,2 1 4 0,-2 7-2 15,2-17 1-15,-2 8 2 0,0 9 3 16,2-16-3-16,-2 9 0 0,2-2 1 0,-2 9-4 0,2-14 1 16,-2 6 1-16,0 8-2 0,2-13 8 0,-2 13 2 15,0-13-3-15,0 13 1 0,0-12-3 0,0 12-6 16,2-8 5-16,-2 8 1 0,0 0-1 0,0-12 4 15,0 12-5-15,0 0 1 0,-2-14 1 0,2 14-1 16,0 0 1-16,0-10 1 0,0 10 0 0,0 0 5 16,-2-11-6-16,2 11 1 0,0 0 1 0,0 0-3 15,-4-9 2-15,4 9-3 0,0 0 3 0,0 0-2 16,-4-10 4-16,4 10-4 0,0 0 5 0,0 0-1 0,-4-7 0 16,4 7-1-16,0 0 6 0,0 0-8 0,-6-6-2 15,6 6 4-15,0 0-1 0,0 0 2 0,-9-7-4 16,9 7-1-16,0 0 1 0,0 0 2 0,-14-5-2 15,14 5 5-15,0 0-4 0,0 0 1 0,-13-3 1 16,13 3-6-16,0 0 6 0,0 0 0 0,-18-2 3 16,18 2 6-16,0 0-1 0,0 0 8 0,-22 2-2 0,22-2-3 15,0 0 2-15,-19 3-2 0,19-3 0 16,-14 2 1-16,14-2-2 0,-17 2 6 0,17-2 5 16,-14 1-1-16,14-1 2 0,-19 2-4 0,19-2-1 0,-16 2 0 15,16-2-3-15,-19 3 3 0,19-3 4 0,0 0 0 16,-26 0-2-16,26 0 4 0,-18 0-9 0,18 0 6 15,-19 0-5-15,19 0-3 0,-21 0-4 0,5 0 2 16,16 0-3-16,-33 0-1 0,14-3 0 0,2 3-1 16,-2-2-2-16,-2 0 3 0,3 1-2 0,-13-1 0 15,-2 0-3-15,3-1 2 0,-1 1-2 0,0 2 0 16,-3 0 0-16,-4 0 0 0,-1 0-3 0,-2 2 2 0,1 1 3 16,-2-3 3-16,-2 2-8 0,-18 0 2 0,14-1-3 15,4 1 4-15,-1-2-2 0,-18 2-3 0,-5 1 3 16,17-3 1-16,10 4 0 0,-26-2-1 0,4 1 1 15,14 0-3-15,5-6 2 0,-19 13-3 0,13-8 4 16,9 2-1-16,1-3-1 0,-4 2 2 0,-22 2-2 16,18-3 0-16,6 0-2 0,-1 0 4 0,-22-1-5 15,3 3 6-15,13 0-2 0,8-2-1 0,-3 0-1 16,-19 3 2-16,13-3-4 0,7 1 3 0,-1 1-3 16,-21 5-1-16,18-5 2 0,5 0 2 0,0-1 4 0,-22 1-4 15,20 0 0-15,2 0 2 0,1-2-4 0,2-2 0 16,-2 0-1-16,4 1 4 0,0-1-3 15,-1 2 3-15,0-2-2 0,1-2-2 0,-4 2 4 0,7-1 0 16,-6-1 1-16,3 0-2 0,2-2 2 0,-1 2 8 16,-2-2-4-16,7 3 4 0,-2-3 2 0,-2 1-5 15,3-1 0-15,1 1 2 0,-4-2-4 0,6 1 4 16,3 1-1-16,3 3-2 0,3-2-1 0,-9-1-1 16,4 1 1-16,4 0-2 0,3 2-1 0,0 0 5 0,2-2 0 15,-1 2-6-15,3-4-2 0,14 4 4 16,-23-4-2-16,23 4 0 0,-15-1 0 0,15 1-1 0,-14-2-1 15,14 2-1-15,-13-4-18 0,13 4-19 0,0 0-20 16,-10-4-21-16,10 4-25 0,0 0-18 0,0 0-52 16,0 0-121-16,0 0-354 0,23-21 101 0</inkml:trace>
  <inkml:trace contextRef="#ctx0" brushRef="#br0" timeOffset="74815.9301">4094 9808 233 0,'0'0'155'0,"0"0"-31"0,0 0-16 0,0 0-7 16,-15 2-14-16,15-2-12 0,0 0-7 16,0 0-4-16,0 0-11 0,0 0-11 0,0 0 7 0,0 0-3 15,0 0-13-15,0 0-1 0,0 0-4 0,0 0-3 16,0 0 1-16,0 0-4 0,0 0 3 0,0 0 6 16,31 8-2-16,-31-8 3 0,27 0-5 0,-10 0 2 15,4-3-6-15,10-4-1 0,-1 0 3 0,1-1-7 16,2-3-4-16,-2 1 3 0,3-1-9 0,1-2 10 15,-2-2 0-15,0 1 2 0,2-3-10 0,1 4 3 16,2-6-8-16,-5 3 6 0,2-1-6 0,1-1-2 0,-1 2-2 16,0-3 3-16,1 0 2 0,-4-2-6 0,3 0 4 15,-2-1-1-15,0-1 8 0,1 2-6 16,-1-2 0-16,0-2-1 0,13-15-1 0,-2 2-1 0,-4 8 3 16,-9 7-2-16,0-3-3 0,-1 3 2 0,-1-3-1 15,4 0-3-15,-2 2-1 0,2-1 3 0,-5 0-5 16,5 1 12-16,-2 1-5 0,0 0-2 0,-2-3 4 15,-3 4-2-15,7 1-1 0,-4-3-1 0,4 4 3 0,-4-2 1 16,-3 1-2-16,3 4-4 0,2-4 3 16,-7 0 3-16,-1 2-1 0,1-4 1 0,-1 4-5 15,-3-2 2-15,3 4 1 0,-4 0 0 0,-5 2-1 0,-1 2-1 16,5-10 0-16,0 2-2 0,-6 4 6 0,3 2-6 16,-7 1 3-16,2-1 2 0,-1 0-3 0,1 0-5 15,0 0 5-15,1-1-1 0,-1 1 3 0,0 0-3 16,1 0 0-16,-3 1 1 0,2-2-1 0,-3 2 0 15,4 1 6-15,-5-3-5 0,4 2 0 0,-3-1 0 16,-1 1 3-16,0 0 1 0,0 1-6 0,-2-1 4 16,0 2-3-16,-2 0 0 0,3-1 9 0,-3 1-13 0,0 3 7 15,0-6-3-15,-2 7-2 0,0-2 1 16,2 1 4-16,0 0-1 0,-2 9-2 0,4-12-2 0,-4 2 7 16,0 10-8-16,4-11 4 0,-2 3-2 0,-2 8-2 15,2-11 6-15,-2 11 3 0,2-9-6 0,-2 9 1 16,0 0 0-16,2-10 8 0,-2 10 2 0,0 0 7 15,0 0-1-15,0 0 4 0,3-9 0 0,-3 9 2 16,0 0-4-16,0 0 1 0,0 0-3 0,0 0-4 16,2-10 1-16,-2 10-2 0,0 0-2 0,0 0-3 15,0 0-1-15,0 0 3 0,0 0 2 0,0 0-2 0,0 0-5 16,0 0 0-16,0 0-1 0,0 0 0 0,0 0-1 16,0 0-1-16,0 0 0 0,0 0 3 0,0 0 0 15,2 25-2-15,-2-25 1 0,2 11-3 0,-2-5 4 16,2 1-1-16,0 1 3 0,-2 0-4 0,2-2 2 15,2 2-1-15,-2 1 0 0,0 0 0 0,0-2-3 16,5 7 2-16,1 1 4 0,-4-5-2 0,1 5 0 16,3-2-4-16,1 0 3 0,-1-1-1 0,0 3 1 15,3-3 2-15,-1 3-2 0,0-2 0 0,3 2 0 16,-3-3-2-16,2 1 2 0,3-1-1 0,-3 0 2 16,3-1-1-16,0 0 1 0,2 1-1 0,6 6-1 0,-3-5 1 15,-1-1 5-15,-3-4-7 0,11 6 3 0,-9-4-2 16,-2-1-5-16,3 1 4 0,10 3 0 0,-6-2 0 15,-5-1-2-15,-1-4 2 0,-2 4 4 0,12 5-4 16,-2-6 1-16,-6 0-1 0,10 3 0 0,-7-3 1 16,-3 1 0-16,-1-4 2 0,0 2-3 0,9 4 1 15,-4 0 1-15,-5-3-3 0,1-1 5 0,-2-1-7 16,2 0 3-16,8 4 2 0,-6-2-6 0,-3-1 6 0,-1-1 1 16,2 1-2-16,-1-2-1 0,0 1-1 0,0-4 4 15,1 4 0-15,-2-5 2 0,-1 4-1 16,1 0-4-16,-1-3 2 0,1 1-1 0,-1 0-4 0,2 0 4 15,-2 1-2-15,1-1 1 0,2-1 4 0,-3 1-5 16,3 0 6-16,-1 0-2 0,1-1-1 0,-1-1 1 16,0 1-2-16,1 1 0 0,1-2-1 0,9 4 0 15,-4-4 2-15,-2 1-1 0,-3-3 1 0,11 2-2 16,-7 2 0-16,5-4 3 0,2 2-1 0,-9-2-2 16,-1 1 0-16,2 2 0 0,-5-2 0 0,13 1 1 15,-8 0 3-15,0-4-7 0,-6 6 5 0,4-6 0 0,-2 6-3 16,-1-4 0-16,3 0 4 0,-3 3-3 0,1-3 0 15,-1 5 2-15,2-2 1 0,1 1-3 0,-2-4 0 16,1 5 0-16,1-5-1 0,-21 0 4 0,38 4 0 16,-9-1-1-16,-6-1-3 0,-4 1 2 0,-1-1-2 15,1-2 4-15,12 4-5 0,-12-1 7 0,2-3-5 16,0 1-1-16,-21-1 1 0,49 0 4 0,-20-1-4 16,-3 1 0-16,5 0 0 0,-8 0 5 0,-2 0-2 0,-3 0-3 15,13 0 3-15,-7-3-9 0,1 3 8 16,-4-1-1-16,-3 1 2 0,13 0-3 0,-4-3 1 0,-7 3-1 15,11 0 3-15,-6-2-1 0,-5 2-2 0,11-3 3 16,-3-1-2-16,-3 3-2 0,-4 1 1 0,-1-2 2 16,-1 0-2-16,0-3-1 0,12-2 2 0,-10 4-2 15,0 0 5-15,0-3-3 0,-3 1-1 0,3-1 3 16,6-5-1-16,-4 3-4 0,-6 4 6 0,0-3-3 16,1 2 2-16,-1-3 0 0,0 3-3 0,-1-2 1 15,1 1-2-15,-3 0 2 0,4 1-1 0,-4-1 1 0,1 0-3 16,1-1 5-16,-1 4-3 0,1-4 3 0,-1 3-2 15,-1-4 0-15,3 3-3 0,-3-1 2 0,0 0 3 16,2 1-4-16,3-1 0 0,-3 0 3 0,-1-3-1 16,1 2 4-16,1-1-6 0,-1 0 3 0,-1 0-2 15,0 2 1-15,0-3 2 0,-1 4-3 0,3-5 0 16,-3 3 1-16,1-1-2 0,-7 2 1 0,7-2 1 16,-1 1-2-16,-4-1 1 0,1 1 0 0,2-2 0 15,-2-1-1-15,3 3 1 0,-2-5-2 0,-1 5 4 16,-1 0-4-16,3-2 1 0,-3 0 5 0,2-1-4 15,-3 1 2-15,3-2-4 0,-2 2 6 0,1 0-2 0,-4 1 0 16,-1-1-1-16,2 3-4 0,5-5 3 16,-7 1-1-16,4 1 3 0,-3 1-2 0,-3 0 1 0,2-1 0 15,0 1-1-15,2-3 1 0,3-1 0 0,-1 2 0 16,-4-3-2-16,0 4 3 0,3-4-2 0,-3 2-1 16,4-1-2-16,-1-2 2 0,-2 2 2 0,1 0-1 15,2-1-5-15,1 1 5 0,-1 0-7 0,0-1 1 16,1 0 3-16,-1 0-5 0,-4 2 5 0,5 1 1 0,-3 0 1 15,2-1-1-15,-1 0 2 0,-1 1-2 0,0 0 1 16,-2 1 0-16,-1 2-4 0,0 2 3 16,-1-3-2-16,-4 8 2 0,10-14 2 0,-6 6 0 0,0 2 1 15,0-1-2-15,-4 7-1 0,7-15 2 0,-7 15-1 16,6-15 2-16,-6 15-3 0,6-12 9 0,-6 12-9 16,2-15 4-16,-2 15 0 0,2-13-6 0,-2 13 4 15,0 0 2-15,2-16 0 0,-2 16 0 0,0 0 4 16,0-11-6-16,0 11 5 0,0 0 3 0,0 0 8 15,0 0 2-15,-2-15-2 0,2 15 0 0,0-8-3 16,0 8 2-16,0 0-1 0,0 0-6 0,0 0 3 0,0 0-2 16,0 0 2-16,0 0-7 0,0 0 0 0,0 0 1 15,0 0 1-15,0-17-3 0,0 17 0 0,0 0 1 16,0 0 1-16,0 0-3 0,0 0 2 0,0 0-3 16,0 0 4-16,0 0-5 0,0 0 1 0,0 0 0 15,0 0 1-15,0 0-1 0,15 33 0 0,-13-26-1 16,-2-7 3-16,8 14-3 0,-2-9 1 0,-2 3 1 15,1 1-2-15,5 3 0 0,-2-4 3 0,-2 1 0 0,5 3-1 16,1-1 1-16,-5 0 1 0,6 2-4 16,-1-4 0-16,1 2 2 0,1 0 0 0,0-2 1 0,1 3-5 15,-1-1 5-15,1 0 1 0,1-1-3 0,2-1-1 16,9 5 2-16,-2-3 2 0,2 1-2 0,-5-1-2 16,-3-4-1-16,0-1 0 0,-2 1 3 0,2 0-1 15,-3-2 2-15,1 3-2 0,2-2 0 0,-3 1-1 16,-1-2-2-16,1 1 6 0,0-1-1 0,-4 2-4 15,2 0 1-15,1 0 1 0,-1 0-1 0,-1-1-1 16,1-1 0-16,-3 3 3 0,5 0-2 0,-3-3 2 0,-13-5-3 16,21 13 0-16,-10-7 4 0,-1-1-2 0,4 0 3 15,1 2-3-15,-15-7 1 0,25 12-1 16,-11-4 2-16,-3-3-4 0,5-1-1 0,-6 3-1 0,3-1 2 16,0 1 5-16,2-2-4 0,-1 2 0 0,1-1 2 15,-1-2-3-15,1 2 3 0,1-3-1 0,1 5-1 16,1-4 2-16,-2 1-2 0,3-1 3 0,1 2-5 15,-1-3 7-15,12 5-1 0,-2 0-5 0,-6-1 1 0,-2-2 1 16,-2-2 1-16,14 1-2 0,-2 1 2 16,-2 1-2-16,1-2 2 0,1 0 1 0,0-1-4 15,2 3 1-15,0 0 1 0,-3-1 3 0,3 0-1 0,-2 0-1 16,-2-3-3-16,1 2 2 0,1 0 1 0,0 0-2 16,-6 1 1-16,6-2 1 0,-1 0 0 0,-1 1 2 15,2 1-4-15,-2-1 1 0,-4-2-2 0,5 2 1 16,-5-2 3-16,12 1-1 0,-4-1 0 0,0 0-3 15,-1 0 1-15,5 2 1 0,-6-2 0 0,0 4 1 16,1-1 2-16,2-2 2 0,-3 2 0 0,2-4-6 16,-2 0 3-16,1 1-5 0,3 2 3 0,-2-2-2 0,0 2 0 15,-1-1 2-15,3 1 1 0,0 1-4 16,-4-2 4-16,3 0 1 0,-2 1-1 0,1 0-1 0,2-1 1 16,0 0-3-16,-1-2 1 0,1 3 4 0,2 0-4 15,3-3 5-15,-6 1-5 0,3 2 3 0,-2-1-1 16,-4 1-1-16,-1-1-2 0,3 1 1 0,3 0 1 15,-3-4-1-15,1 2 0 0,-1 0 4 0,0 0-3 16,0-1 1-16,2-1-1 0,-5 2-1 0,1-2 2 16,4 0 2-16,-10 3-1 0,-2-3 0 0,-3 0-2 15,13 1-1-15,-2-2 1 0,2-2 2 0,-2 0 0 16,-1 1-3-16,1-2 2 0,0 2 0 0,-6-1-1 0,8 0 2 16,-12-2-1-16,0 0-1 0,12-1 1 0,-10 1-2 15,-2 1 0-15,-3 0 1 0,2-1-1 0,-1-1 0 16,9-1-1-16,-5-1 4 0,-4 1-2 0,-1 1 3 15,1 2-6-15,-1-6 6 0,0 3-2 0,11-5-2 16,0 1 3-16,-2-2-3 0,-6 5 2 0,-2-2-1 16,-2 1 0-16,2 1-1 0,-3 2 3 0,3-3-2 15,-3 2 2-15,1-1 0 0,-1 1 7 0,1-1 5 16,-4 3-4-16,4-3 3 0,-3-2-4 0,3 6 2 16,2-1-1-16,-5-3 0 0,3 0 1 0,-1 1-5 0,-4-1 2 15,4 1 1-15,-4-1-1 0,3 1-4 0,-1-3 4 16,3 4-1-16,-3-3 2 0,1-1-3 0,1 1 1 15,-5 2-3-15,-1 0 6 0,2 0-1 0,-2-1-4 16,4-1 2-16,-1 1-5 0,-1 1 2 0,-2-1 0 16,3 2 1-16,1-2-1 0,1 1-1 0,-1-2-1 15,-1 1 1-15,1 2 5 0,0 0-6 0,0-3-2 16,1 1 2-16,1 1 2 0,-1 1-4 0,1-1 1 0,1 0-2 16,-1 0 2-16,1 0 3 0,-4 0-1 0,2 2-1 15,-1-2-2-15,3-1 0 0,-3 4 2 16,1-3-2-16,-15 7 0 0,18-8 1 0,-7 6 0 0,-11 2 1 15,16-8-1-15,-16 8 1 0,17-7-2 0,-17 7 3 16,15-6-4-16,-15 6 3 0,15-8 0 0,-15 8-3 16,14-3 2-16,-14 3-2 0,0 0 2 0,19-6-1 15,-19 6-1-15,0 0 2 0,16-6 2 0,-16 6-2 16,0 0-2-16,0 0-2 0,15-5 3 0,-15 5 0 16,0 0 0-16,0 0 1 0,0 0 10 0,0 0 5 15,0 0-1-15,18-4 3 0,-18 4 4 0,0 0-1 0,0 0-1 16,0 0 7-16,0 0 1 0,0 0-3 0,0 0 1 15,0 0-5-15,0 0 4 0,13-6 1 0,-13 6-2 16,0 0 4-16,0 0-2 0,0 0-5 0,0 0 7 16,0 0-1-16,0 0 0 0,0 0 8 0,0 0-5 15,0 0 2-15,0 0-2 0,0 0 5 0,0 0-5 16,0 0 9-16,14-5-3 0,-14 5 7 0,0 0-3 16,0 0 2-16,0 0 2 0,0 0-5 0,0 0 1 0,0 0-5 15,0 0 10-15,0 0 2 0,0 0-6 16,0 0 1-16,0 0-11 0,0 0 1 0,0 0-2 0,0 0-7 15,0 0-3-15,0 0 0 0,0 0-9 0,0 0 1 16,0 0-28-16,0 0-26 0,0 0-36 0,0 0-49 16,0 0-48-16,0 0-82 0,0 0-271 0,0 0-631 15,0 0 171-15</inkml:trace>
  <inkml:trace contextRef="#ctx0" brushRef="#br0" timeOffset="77345.9288">15839 8061 214 0,'0'0'219'16,"0"0"-29"-16,0 0-26 0,0 0-18 0,0 0-7 16,0 0-11-16,0 0 0 0,0 0-1 0,0 0-6 0,0 0-9 15,0 0-7-15,0 0-10 0,0 0-7 0,0 0-15 16,-19 10-4-16,19-10-9 0,0 0-2 0,0 0-7 15,0 0-6-15,0 0-5 0,0 0-3 0,0 0-5 16,0 0 2-16,0 0-4 0,0 0 2 0,0 0-3 16,-4 5 6-16,4-5-6 0,0 0-3 0,2 8 0 15,-2-8-1-15,4 13-8 0,-2-7 5 0,0 3-8 16,0-2 3-16,0 2 10 0,3 1-2 0,-1 5-3 0,0 0-6 16,2-1-2-16,-3 1 3 0,3 2-7 0,1-3 2 15,-1 3-6-15,0-1 5 0,0 1-1 0,-2-2-1 16,3 2-4-16,-1 0 0 0,-2-1 4 0,2-1-1 15,2 1-6-15,1 0 4 0,-1 1-9 0,-2-3 10 16,-2 1-3-16,2 2 0 0,3-3 1 0,-1 1-7 16,0 0 4-16,1-4 2 0,-1 5-1 0,-1-1-2 15,1-2 3-15,5 2 2 0,-3 0 11 0,3-1 0 16,-1-1-2-16,11 8 3 0,-7-8-3 0,7 8-3 16,-2-11 0-16,-6 1 1 0,10 6-7 0,-4-7 4 0,8 2-4 15,-11-3 3-15,11 2 1 0,-1-4-4 0,-3 1 1 16,-4-2-2-16,-3-3-10 0,11 5 8 0,0-2 1 15,-5 2-1-15,-1-4 0 0,-5 1-1 0,3-1 2 16,12 2-2-16,-8-1 0 0,1 1 0 0,-4 0-1 16,-3-1-1-16,2-1 0 0,-3 0 3 0,3 1-1 15,-2-1 1-15,0-2 0 0,2 1-2 0,8 4 3 16,4-5-3-16,-8 0-1 0,5 3 0 0,-5-5 1 0,6 5-4 16,0-5 4-16,2 3-1 0,-9-3 2 0,9 0 0 15,-4 0-2-15,4 0 2 0,-4 0-1 0,5 2 0 16,-3-4-2-16,-6 2 3 0,8 0-1 0,-2 0-1 15,1 2-1-15,-3-4 0 0,-2 2 2 0,10 0-2 16,-5 0-1-16,3 0 5 0,0-2-3 0,5 2 0 16,-4-1 2-16,1 1-9 0,0 1 6 0,2-2 1 15,-2 1 0-15,2-2 0 0,4-1-1 0,-3 6 2 16,0-6-1-16,3 0 0 0,1 1-3 0,-4 0 2 16,-1 0 3-16,3 2-2 0,-1-3 2 0,-3 3-5 0,0-5-5 15,-1 1 8-15,0-1 1 0,1-1-4 0,0 2 4 16,-3-1-2-16,4-1-4 0,-5-2 5 0,-1 3 1 15,2-3-2-15,-1 4 0 0,-2-3 5 0,-3-1-5 16,4-1 3-16,0 3-1 0,-4 0-1 0,3-2 1 16,-3-1-1-16,4 1-4 0,-2-1 4 0,-1 2-1 15,-1-6-2-15,2 2 3 0,-2 0-2 0,-2 0-5 16,-7-2-1-16,-2 3-10 0,0-1 9 0,9-1-3 0,-4-1-3 16,-4 1-1-16,8-5-3 0,-2 1-1 0,0 0 1 15,2-1 0-15,-8 1 3 0,6-1-1 0,-1 0 0 16,-3 2 6-16,-5 3 1 0,-2 1-4 0,11-8 3 15,-9 8 0-15,1-2 5 0,-3 2-3 0,-1 1 0 16,-1-1 3-16,3 2 0 0,-4 0 2 0,2-2-1 16,-3-1-1-16,2 1 0 0,-1 0 3 0,-3-1-1 0,2 1-1 15,1-3-1-15,-1 1 1 0,-2 2 1 16,0-3-2-16,1 3 0 0,-1-4 0 0,0 2-1 16,-1 3 2-16,0-2 1 0,-1 1-4 0,0 0-1 0,-2 1 4 15,0 3 1-15,3-1-3 0,-5 1 3 0,2 0 0 16,-2-3 0-16,2 4 2 0,-2 0-5 0,-2-2 3 15,2 2-1-15,-2 6 4 0,2-13-1 0,-2 8 0 16,0 5-3-16,0-9 2 0,0 9 2 0,-2-7-1 16,2 7 0-16,-2-8 4 0,2 8-1 0,-4-8-3 15,4 8 4-15,-2-5 1 0,2 5-4 0,0 0 1 0,-4-5 4 16,4 5-6-16,0 0 4 0,0 0-4 0,-4-8 3 16,4 8-1-16,0 0 0 0,0 0-1 0,-2-6 2 15,2 6 3-15,0 0-3 0,0 0 0 0,0 0-2 16,-5-5 3-16,5 5-1 0,0 0-1 0,0 0-1 15,0 0-3-15,0 0 6 0,0 0-1 0,0 0 3 16,0 0 1-16,0 0 7 0,0 0-5 0,0 0 2 16,0 0-7-16,0 0 5 0,0 0-1 0,0 0 3 0,0 0-1 15,0 0-4-15,0 0 5 0,0 0-5 16,0 0 0-16,0 0 13 0,0 0 3 0,0 21-3 16,0-21-3-16,3 7-1 0,-3 1-2 0,2-4 0 0,-2-4 3 15,4 12-6-15,-2-7 3 0,0 3-5 0,0-3 5 16,2 2-3-16,-2-1-2 0,2 2 2 0,-2-1 1 15,0 0-7-15,3 1 7 0,-1-1 2 0,0 0-3 16,0-1-1-16,0 1 1 0,0 1-2 0,0-1 0 16,0 0 1-16,3 2-1 0,-3-2 0 0,0 1-1 15,0-2 4-15,2 0-2 0,0 3-20 0,3 2 0 0,-1 4 5 16,2-7-4-16,0 4 4 0,0-1 5 0,-2-2-1 16,-1 1 0-16,1-3-3 0,2 7 1 0,-2-6 4 15,1 1-1-15,-1-1 15 0,2 3 2 0,3 0-4 16,-5-3 2-16,4 1-2 0,1 2 0 0,-3-4-2 15,-3 3 3-15,6-3-1 0,-1 2-1 0,3 2-1 16,-3-1-1-16,0-3 1 0,-1 0-3 0,-3 0 0 16,2 0-1-16,5 0 0 0,-7 0-1 0,5 1 1 0,-1-1-3 15,-5-1 4-15,2 1 0 0,3 5-4 16,0-5 2-16,1 0-3 0,-3 0 0 0,5 1 3 16,-1 1 20-16,3-1-5 0,1 1-4 0,-1-2-1 0,11 6 2 15,-10 1-1-15,1-8-6 0,-5 3 5 0,3-1-5 16,-3 1 1-16,1-1-1 0,1-2-4 0,-2 2 4 15,0 0-4-15,1 3-1 0,3-2 4 0,-3 1-4 16,-1-1 1-16,3-2 1 0,-1 2-1 0,1 0-3 16,1 1 0-16,6 4-3 0,-3-2 5 0,-4-4 0 15,-3 1 2-15,1-2-3 0,-1 3-2 0,1-2 2 16,1-1 1-16,-2 1-2 0,2-1 0 0,1 1-2 0,12 0 3 16,0 0 1-16,-1 1-1 0,-2 1-4 0,3-3 2 15,-6-1 0-15,8 1 0 0,-10-1 1 0,-1-1 2 16,-4 1-2-16,5-2-3 0,-3 1 1 0,11-1 1 15,4 1-2-15,-2 0 9 0,-1-1-6 0,-1 0-1 16,-4 0 0-16,8-1 0 0,-8-1 1 0,3 2 0 16,-3-2 0-16,-3 2 0 0,7-4 1 0,4 0 5 0,2 2 0 15,0-2-3-15,0 0 2 0,-2 3-3 16,-3-3 7-16,-1 0-5 0,4-1-1 0,0 2-2 16,2-1 3-16,-3 0-3 0,3-1 0 0,1 2-1 0,-1-1 2 15,-1 2 1-15,-1-2-5 0,-2 0 5 0,2 2-3 16,0 0-1-16,-3-2 8 0,3-2-7 0,7 2-2 15,-5-2 3-15,1 2-5 0,1-2 4 0,5-3-2 16,-5 3-2-16,-1 0 1 0,3 2 4 0,3-4-1 16,-2 0-1-16,1-4 0 0,3 4 3 0,19-4-3 15,-16 1 0-15,-7 2-3 0,3 3 0 0,-5-2 3 16,4-2 0-16,22 3-1 0,-16-3 2 0,-6 2-1 0,20-3-1 16,-16 1 0-16,-2 4 0 0,-1-4-3 0,0 6 2 15,21-7 3-15,-15 2-2 0,-6 1 3 0,25 3-3 16,-7-7-2-16,3 7 2 0,-14-5 1 0,-10 4-1 15,-1-4-1-15,5 5 1 0,19-5-1 0,-1 2 2 16,-12-3 1-16,-10 5 1 0,1-4-5 0,1 2-8 16,-2 4-4-16,3-7 7 0,1 4-5 0,19-6 1 15,-16 1-17-15,-5-1-23 0,-4 3-27 0,1-1-33 16,-1-4-32-16,-1 3-39 0,-3-3-201 0,-5-2-459 16,2-1 126-16</inkml:trace>
  <inkml:trace contextRef="#ctx0" brushRef="#br0" timeOffset="81929.9266">20838 8460 243 0,'-4'-11'285'0,"2"3"-27"15,2 3-20-15,0 5-9 0,-2-10-13 0,2 10-18 16,-2-7-17-16,2 7-16 0,0 0-16 0,0 0-8 16,-2-9-13-16,2 9-2 0,0 0-6 0,0 0-11 15,0 0-4-15,0 0-6 0,0 0-3 0,0 0-13 16,0 0 2-16,0 0-9 0,0 0-4 0,0 0-7 16,0 0-5-16,0 0 5 0,0 0 17 0,6-10-1 0,-6 10-9 15,0 0-1-15,21-2-7 0,-7 2-7 16,5-2-7-16,0-1 4 0,-1 0-16 0,2 1-3 0,11-4 4 15,-2 2-7-15,6-3-4 0,-6 0-5 0,1 1-1 16,1 0-2-16,0 1-1 0,0 1-1 0,-6 0-3 16,-5 2 0-16,0-2-1 0,-1 3-4 0,-1 1 0 15,1-2-1-15,2 2-4 0,-5 0 2 0,1 2-5 16,-2-2-2-16,0 1 8 0,1-1-9 0,-1 0 2 16,-15 0 1-16,21 2-3 0,-13-2-3 0,-8 0-16 15,16 2-10-15,-16-2-6 0,0 0-7 0,15 0-8 0,-15 0-6 16,0 0-14-16,0 0-3 0,14 0-11 0,-14 0-11 15,0 0-10-15,0 0-12 0,0 0-19 0,13 2-16 16,-13-2-26-16,0 0-11 0,0 0-33 0,0 0-158 16,0 0-455-16,0 0 126 0</inkml:trace>
  <inkml:trace contextRef="#ctx0" brushRef="#br0" timeOffset="82531.3861">21311 8172 302 0,'0'0'219'0,"-6"-7"-18"0,2 6-22 15,4 1-8-15,-7-6-11 0,7 6-14 0,-4-4-4 16,4 4-6-16,0 0-1 0,-6-7-6 0,6 7-2 16,0 0 3-16,-4-4-7 0,4 4-9 0,0 0-4 15,0 0-1-15,-6-10-5 0,6 10-9 0,0 0-1 0,-2-7-12 16,2 7-3-16,-4-5 7 0,4 5-12 15,0 0 1-15,-2-9 0 0,2 9-2 0,0 0-4 0,-5-9-8 16,5 9 1-16,0 0-5 0,-2-8-1 0,2 8-11 16,0 0-4-16,0 0-2 0,0 0-4 0,-2-7-3 15,2 7-5-15,0 0-2 0,0 0-1 0,0 0-9 16,0 0 5-16,0 0-2 0,0 0-6 0,0 0 3 16,0 0-3-16,-4-7-1 0,4 7 34 0,0 0-3 15,0 0 2-15,0 0-8 0,0 0-1 0,-2 23 3 16,2-15-2-16,0 10-1 0,-2 1-2 0,2 9 7 0,-4 1 5 15,2-2-4-15,0 3-2 0,0 0-7 0,0-1 2 16,2 1 1-16,0-1-2 0,-2 0-4 0,2-3-1 16,0-2-5-16,0-6 3 0,0 1-2 0,0-2-2 15,0-2 2-15,0 2-5 0,2-6-2 0,-4 1 1 16,2-2 0-16,0-3-1 0,0 1 1 0,0-8 1 16,2 15-4-16,-2-7-1 0,0-8 4 0,0 9 2 15,0-9-2-15,0 7-5 0,0-7 2 0,0 0-4 0,0 10 4 16,0-10-2-16,0 0-4 0,0 0 0 15,0 8-2-15,0-8 2 0,0 0-1 0,0 0-2 0,0 0-1 16,0 0 1-16,0 8-1 0,0-8 0 0,0 0-4 16,0 0 1-16,0 0 1 0,0 0-1 0,0 0 5 15,0 0-2-15,0 9-3 0,0-9 0 0,0 0-1 16,0 0-1-16,0 0-3 0,0 0 3 0,0 0-2 0,0 0-6 16,0 0-5-16,0 0-17 0,0 0-12 15,0 0-17-15,0 0-17 0,0 0-20 0,0 0-16 16,0 10-20-16,0-10-21 0,0 0-25 0,0 0-27 0,0 0-29 15,0 0-46-15,0 0-227 0,0 0-610 0,-5 5 168 16</inkml:trace>
  <inkml:trace contextRef="#ctx0" brushRef="#br0" timeOffset="85364.4653">17481 8545 286 0,'0'0'327'0,"-10"0"-47"0,10 0-20 15,0 0-20-15,0 0-14 0,-11 0-16 0,11 0-14 16,0 0-12-16,0 0-15 0,0 0-14 0,0 0-12 15,0 0-13-15,0 0-9 0,0 0-8 0,0 0-14 16,-13-2-3-16,13 2-12 0,0 0-2 0,0 0 1 16,0 0-2-16,24-17-9 0,-10 7 3 0,3 1-3 15,9-5-5-15,1-3 1 0,2 2-11 0,-1 3-8 16,1-1-1-16,2-1-9 0,2 3 3 0,-4 2-9 16,1 0-4-16,1 1-2 0,2 4-1 0,-2-3-3 15,1 4 0-15,-1 1-3 0,0 2-10 0,0 0 6 0,-6 2-4 16,-2 0-1-16,-5-1 0 0,2 3-6 0,-1-1 4 15,0-2-4-15,1 0 2 0,-3 1 0 0,-1 3 2 16,-3-2-9-16,-2-1 3 0,-3-1-7 0,3 1-19 16,-5-2-7-16,0 2-13 0,2 0-8 0,-8-2-9 15,11 2-10-15,-11-2-7 0,8 0-16 0,-8 0-17 16,0 0-14-16,0 0-18 0,10-6-20 0,-10 6-20 16,0 0-38-16,2-5-193 0,-2 5-496 0,0 0 139 0</inkml:trace>
  <inkml:trace contextRef="#ctx0" brushRef="#br0" timeOffset="86853.5173">12719 8352 209 0,'0'0'215'15,"0"0"-23"-15,0 0-18 0,0 0-12 0,-4 6-10 16,4-6-11-16,0 0-6 0,0 0-11 0,0 0-7 15,0 0-10-15,0 0-2 0,0 0-7 0,-6 3-2 0,6-3-8 16,0 0 1-16,0 0-6 0,0 0-7 0,0 0-1 16,0 0-4-16,0 0 2 0,-7 4-5 0,7-4 5 15,0 0-7-15,0 0-2 0,0 0-4 0,0 0 2 16,0 0-3-16,0 0-4 0,0 0-1 0,0 0-6 16,0 0-6-16,0 0 3 0,0 0-9 0,-6 8 4 15,6-8-3-15,0 0-4 0,0 0-2 0,0 0-4 16,0 0-1-16,0 0-1 0,0 0 3 0,0 0-3 15,0 0-2-15,0 0-1 0,0 0 0 0,0 0-1 0,0 0 0 16,0 0 2-16,0 0-3 0,0 0 0 0,0 0 3 16,0 0-7-16,-2 8 4 0,2-8-1 0,0 0 0 15,0 0 9-15,0 0 0 0,0 0 16 0,0 0-8 16,0 0-10-16,0 0 1 0,0 0 0 0,21 1-4 16,-21-1-2-16,14 1-1 0,-14-1-1 0,17 0-1 15,-17 0-7-15,25 0 3 0,-11 0-2 0,2 0-1 16,-2-1-4-16,3 1 5 0,1 0-4 0,1-1 4 0,0 1-7 15,-1-3 10-15,1 3-7 0,-2-4-4 16,4 3-3-16,8-3 0 0,2 0 5 0,0 0 1 0,-6 1-5 16,-3-1 0-16,-4 0 3 0,-1 1 10 0,3-1-17 15,-1 2 2-15,0-4 0 0,-3 3 0 0,-1-1 2 16,-2 3 0-16,-3-2 3 0,1 1-1 0,-11 2-4 16,14-2-4-16,-14 2 0 0,11-5-1 0,-11 5 7 15,0 0 2-15,14-2-1 0,-14 2 3 0,0 0-8 16,0 0 2-16,10-3-3 0,-10 3-2 0,0 0 0 15,0 0 2-15,0 0-1 0,11-2 3 0,-11 2 3 0,0 0-5 16,0 0 0-16,0 0-8 0,0 0-14 0,0 0-3 16,0 0-14-16,12-2-7 0,-12 2-10 0,0 0-8 15,0 0-15-15,0 0-11 0,0 0-11 0,0 0-17 16,0 0-20-16,0 0-18 0,11-3-18 0,-11 3-29 16,0 0-193-16,0 0-479 0,0 0 133 0</inkml:trace>
  <inkml:trace contextRef="#ctx0" brushRef="#br0" timeOffset="87467.4895">13083 8217 317 0,'0'0'201'0,"0"0"-10"16,-6-6-14-16,6 6-12 0,0 0-8 0,-4-5-11 0,4 5-8 15,0 0-8-15,0 0-7 0,-4-4-3 0,4 4-3 16,0 0-6-16,0 0-4 0,0 0-5 0,0 0-6 16,-7-5-1-16,7 5-7 0,0 0-7 0,0 0-9 15,0 0-4-15,0 0-6 0,0 0 1 0,0 0-13 16,0 0 0-16,-6-4-8 0,6 4-4 0,0 0 3 16,0 0 25-16,0 0 0 0,0 0-8 0,0 0 1 15,0 0-2-15,-4 18 3 0,2-10 4 0,2-1-14 0,-4 3-2 16,4-1 6-16,0 0-17 0,-2 6 4 15,0-2-4-15,0-1 3 0,2 4-1 0,0-4 0 0,0 3-1 16,0 2-2-16,0-2 1 0,0-1-1 0,2 1-6 16,-2-3-3-16,0-1-2 0,2 0 4 0,0 6-7 15,-2-9-3-15,0 3 1 0,2-1 0 0,0-1-3 16,0-1 2-16,-2-1-5 0,2-1-2 0,-2-6-4 16,4 15 4-16,-4-9-4 0,0-6-2 0,2 11 3 15,0-6-1-15,-2-5-3 0,4 9 0 0,-4-9 1 16,0 7-3-16,0-7 5 0,5 9-6 0,-5-9 4 0,2 7-3 15,-2-7-6-15,2 9 6 0,-2-9-5 16,0 0 1-16,2 7-1 0,-2-7-12 0,0 0-22 0,4 10-14 16,-4-10-14-16,0 0-13 0,2 4-20 0,-2-4-15 15,0 0-19-15,0 0-22 0,4 6-30 0,-4-6-31 16,0 0-46-16,0 0-155 0,0 0-495 0,0 0 138 16</inkml:trace>
  <inkml:trace contextRef="#ctx0" brushRef="#br0" timeOffset="88473.3509">8180 8689 250 0,'0'0'268'0,"-10"1"-33"0,10-1-18 0,0 0-8 15,0 0-10-15,0 0-11 0,0 0-10 0,0 0-9 16,-14-1-6-16,14 1-14 0,0 0-7 0,0 0-5 16,0 0-7-16,0 0-16 0,0 0-11 0,0 0-8 15,0 0-1-15,0 0-9 0,-4-10-3 0,4 10-7 16,0 0-4-16,16-13 2 0,-12 8-5 0,2 0-2 16,-6 5-9-16,17-9-9 0,-9 5-1 0,1-4-8 15,-1 5 2-15,8-5-7 0,1 4 1 0,-3-1-6 0,3-1-17 16,-4 0 12-16,6 3-7 0,0-1 9 15,-1 1-5-15,-1 0-7 0,-1 2 4 0,1-2-5 0,1 3-1 16,0 0-4-16,-1 0-3 0,-1-2 5 0,5 4-5 16,-9-4-11-16,3 4-12 0,-15-2-19 0,27 0-19 15,-11 0-22-15,-1 0-23 0,-4 0-16 0,-11 0-23 16,21 3-12-16,-21-3-21 0,18 1-52 0,-12 2-178 16,-6-3-481-16,0 0 135 0</inkml:trace>
  <inkml:trace contextRef="#ctx0" brushRef="#br0" timeOffset="89742.5462">4443 8959 233 0,'0'0'240'0,"0"0"-19"0,-10-2-20 0,10 2-10 16,0 0-13-16,0 0-14 0,0 0-5 0,0 0-8 15,0 0-10-15,0 0-6 0,0 0-12 0,-12-4-7 16,12 4-9-16,0 0-9 0,0 0-7 0,0 0-7 0,0 0-2 16,0 0-9-16,0 0-10 0,0 0-3 15,0 0-5-15,0 0 2 0,0 0-5 0,0 0-3 0,0 0 3 16,0 0-6-16,0 0-2 0,0 0-6 0,0 0 2 16,0 0-7-16,37-9-2 0,-23 4-8 0,3 1 2 15,1-1-4-15,12-3 3 0,-5 1-5 0,-4 3-3 16,8-4 1-16,0 3-3 0,-5-1-1 0,-2 0-2 15,9 3 2-15,-8-3-6 0,6 1 2 0,-6 2-1 16,-6-2-4-16,2 1 0 0,-2 1-4 0,-5 1-13 16,5 0-11-16,-5 1-10 0,-12 1-12 0,19 0-9 15,-19 0-3-15,14 1-10 0,-14-1-4 0,0 0-4 0,15-1-6 16,-15 1-7-16,0 0-8 0,0 0-13 0,0 0-13 16,0 0-12-16,0 0-13 0,13-2-10 0,-13 2-142 15,0 0-355-15,0 0 100 0</inkml:trace>
  <inkml:trace contextRef="#ctx0" brushRef="#br0" timeOffset="90444.418">4671 8704 236 0,'-8'-4'199'0,"8"4"-17"16,0 0-17-16,-7-5-18 0,7 5-6 0,0 0-7 15,0 0-5-15,0 0-2 0,-7-10-4 0,7 10-1 0,0 0-8 16,0 0-5-16,-4-7-6 0,4 7-9 0,0 0-3 16,0 0-7-16,0 0-8 0,0 0-7 0,0 0-2 15,0 0-7-15,-8-6-9 0,8 6-1 0,0 0-5 16,0 0 1-16,0 0-7 0,0 0 1 0,0 0-4 15,0 0 1-15,0 0-2 0,0 0-3 0,0 0-2 16,0 0 15-16,0 0 5 0,0 0-5 0,0 0-9 16,0 0-1-16,0 0-4 0,0 0-1 0,0 0-2 15,0 0-3-15,0 0 5 0,0 0 2 0,0 0 4 0,0 0-4 16,0 0-2-16,0 0 2 0,0 0-6 16,0 0-6-16,0 0 0 0,0 0 2 0,0 0-9 0,0 0 1 15,0 0-2-15,0 0-2 0,0 0-1 0,0 0-1 16,0 0 2-16,0 0 1 0,0 0 15 0,0 0 0 15,0 0-1-15,0 0-5 0,0 0 2 0,0 0-3 16,0 0-3-16,0 0 0 0,0 0-6 0,0 0 1 16,0 0 0-16,2 23 2 0,-2-23-1 0,0 0-4 15,0 0 2-15,2 12-1 0,-2-12 0 0,2 12 2 16,0-5 2-16,-2-7-6 0,2 14-1 0,0 2 15 0,-2 0 8 16,2-1 0-16,-2 3 1 0,2 1-8 15,-4 7-4-15,2 1 7 0,0-4-2 0,-2 4 4 0,4 1 10 16,-2 0-15-16,0 1 4 0,0-2-4 0,0-1 1 15,2-3-6-15,-1-6 3 0,-1-3-5 0,-1 2 0 16,1 0-2-16,0-5 3 0,0 1-1 0,0-4-4 16,0-8-2-16,0 17 0 0,0-10-1 0,0-7 1 15,1 9-8-15,-1-9 5 0,0 0 0 0,-1 14-7 16,1-14 3-16,0 0 3 0,1 9 1 0,-1-9-1 16,0 0-3-16,0 0 3 0,0 0-3 0,0 9 5 0,0-9-6 15,0 0-5-15,0 0 10 0,0 0-3 0,0 0-3 16,0 0 4-16,0 0-10 0,0 10-25 15,0-10-9-15,0 0-7 0,0 0-22 0,0 0-13 0,0 0-18 16,0 0-20-16,0 0-25 0,0 0-22 0,0 0-31 16,0 0-37-16,0 0-218 0,0 0-543 0,2 9 149 15</inkml:trace>
  <inkml:trace contextRef="#ctx0" brushRef="#br0" timeOffset="92820.0984">6470 11428 241 0,'0'0'232'0,"-10"-3"-33"16,10 3-12-16,0 0-19 0,0 0-13 0,0 0-12 15,0 0-15-15,0 0-12 0,0 0-9 0,0 0-10 16,0 0-10-16,0 0-10 0,0 0-7 0,0 0-6 16,0 0-9-16,0 0-2 0,0 0-5 0,0 0 15 0,0 0 6 15,0 0-7-15,0 0 1 0,0 0-13 16,0 0-1-16,0 0 11 0,0 0 0 0,0 0-5 15,12 21-7-15,-8-13-3 0,3-1 10 0,-3 3 2 0,2 2-4 16,2 2-6-16,3 0-2 0,-3 1 0 0,0-1-6 16,0 4-6-16,0-4-4 0,0 3-1 0,-2-2-2 15,0 2-6-15,3-1-1 0,1-2 0 0,-4 5-1 16,0-6 0-16,5 5-1 0,-5-2-4 0,0-2 0 16,2 3-2-16,1 0-1 0,-3-2-3 0,2 2-1 15,-2-3 2-15,0 1-1 0,1-1-2 0,1 1-3 16,-4-6 7-16,0 2-1 0,0-1-6 0,-1-1 2 0,2-3 0 15,-1 3 2-15,-2-2-1 0,2-1-4 16,-4-6 0-16,4 13 0 0,0-8 1 0,-4-5 0 16,6 10-1-16,-6-10 0 0,2 7 0 0,-2-7-4 0,3 7 4 15,-3-7-2-15,2 8 0 0,-2-8 1 0,0 0 0 16,0 0 1-16,4 7 0 0,-4-7-3 0,0 0 4 16,0 0-5-16,2 7 6 0,-2-7-4 0,0 0 2 15,0 0-1-15,2 7-3 0,-2-7 1 0,0 0 0 0,0 0-5 16,0 0-1-16,0 0-12 0,0 0-8 15,0 0-4-15,2 8-7 0,-2-8-10 0,0 0-7 16,0 0-9-16,0 0-8 0,0 0-12 0,0 0-12 0,0 0-19 16,0 0-21-16,0 0-17 0,0 0-42 15,0 0-122-15,-21-18-379 0,21 18 107 0</inkml:trace>
  <inkml:trace contextRef="#ctx0" brushRef="#br0" timeOffset="97944.5426">6478 11640 308 0,'0'0'121'0,"0"0"-7"0,0 0 0 15,0 0-9-15,0 0 2 0,0 0-6 0,0 0-4 16,0 0 1-16,0 0-6 0,0 0 3 0,0 0-7 15,0 0-2-15,0 0-13 0,0 0-1 0,-10-1-10 16,10 1-7-16,0 0 0 0,0 0-4 0,0 0-9 16,0 0 0-16,-2-9-4 0,2 9-9 0,2-12-2 15,-2 12-1-15,2-17-2 0,0 10-4 0,4-8-3 0,-1 1 0 16,-1-1-3-16,0 0 3 0,2 1-2 0,0-3-4 16,0 0-1-16,3 1 1 0,-3 0 0 0,2 3-1 15,3-3 4-15,-4 1 3 0,-1 2-1 0,2 0 0 16,1 4-9-16,-3 0 1 0,-2 3-1 0,0 0-1 15,-4 6 0-15,10-7 1 0,-10 7-3 0,9-4-1 16,-9 4 1-16,0 0 1 0,0 0 1 0,0 0-3 16,18 10 3-16,-14-3 0 0,5 8 1 0,-3-1 11 15,-2 3 8-15,2 11-5 0,2 4 0 0,-3-2 2 16,-1 4-4-16,0 0-3 0,-2 1 0 0,-2 4 10 16,2-2 7-16,-4-3-2 0,2 4-1 0,0-3-5 0,0 2 0 15,-2-2-1-15,0 2-1 0,2-2 8 0,0 0 5 16,-2-1-1-16,2-3-5 0,-2-3-1 0,2 0-4 15,0-6-2-15,0-4-2 0,0-3-3 0,-2 0 1 16,2-2 1-16,-2-2-4 0,2-3-2 0,0-2-3 16,-3 1-2-16,3-7 1 0,0 14 0 0,0-14 0 15,0 9-3-15,0-9 1 0,0 8 12 0,0-8 7 16,0 0 4-16,0 0-3 0,-2 9 6 0,2-9-4 0,0 0-8 16,0 0 1-16,0 0-4 0,0 0-2 0,0 0-5 15,0 0 4-15,0 0-5 0,0 0-3 16,7-37 1-16,-5 18-5 0,0-8 3 0,4-2-4 0,-2-1 8 15,0-2-3-15,1-1-2 0,0-2-6 0,3 1 5 16,-2-1-3-16,2 4-5 0,1-5 3 0,-3 4-2 16,0 1 5-16,0 1-2 0,-2 0-2 0,0 10-1 15,1-1 2-15,-1 6-2 0,0 2 2 0,0-1-4 16,0 3 2-16,-2 3 3 0,-2-1-4 0,0 9-1 16,4-9 4-16,-4 9 0 0,4-10-2 0,-4 10 1 15,2-7-1-15,-2 7 1 0,0 0 0 0,0 0 0 0,0 0-3 16,0 0 3-16,7-4-2 0,-7 4 2 15,0 0-3-15,0 0 4 0,10 19 0 0,-6-12 0 0,0 10 1 16,0-2 0-16,3 3-3 0,-1 11 5 0,-2-3-2 16,1 2 0-16,-1-5-1 0,0 2 0 0,-4 0 0 15,5-7 6-15,-5 0-6 0,2-3 0 0,0 4-1 16,0-4 4-16,2-1 0 0,-2 1-2 0,0-4 3 16,2-2-4-16,-2-1 0 0,-2-2 5 0,0-6-6 15,4 15 2-15,-4-13 4 0,0-2-3 0,0 0-1 16,2 12 5-16,-2-12-1 0,0 0 0 0,0 0-6 15,0 0 3-15,0 0 1 0,0 0 1 0,0 0-1 0,0 0-2 16,21-32 0-16,-8 9-2 0,-5-4 2 16,-2 0-7-16,4-3 5 0,-1 3 3 0,1-3-2 0,0-1 3 15,1 3-5-15,-3 3-1 0,-1-2 0 0,1 5-2 16,-1 5 2-16,-1 1-4 0,2 3 0 0,-4 1-8 16,0 1 4-16,3 4 2 0,-5-3-3 0,-2 10 4 15,6-11-2-15,-6 11-4 0,8-11 3 0,-8 11 3 16,4-5 4-16,-4 5-4 0,0 0-1 0,11-8 0 15,-11 8 3-15,0 0 0 0,8-3 1 0,-8 3-2 16,0 0 1-16,0 0 1 0,0 0 1 0,0 0 1 0,0 0-1 16,19 2 1-16,-19-2 8 0,0 0-8 0,0 0 3 15,0 0 0-15,0 0 0 0,0 0 0 0,22 4-1 16,-22-4 1-16,0 0 1 0,0 0-1 0,0 0 3 16,0 0-3-16,0 0 2 0,0 0 1 0,14-4-3 15,-14 4 1-15,0 0 0 0,6-8 0 0,-6 8 1 16,0 0-1-16,6-9-3 0,-6 9 4 0,2-8-4 15,-2 8 2-15,2-8-3 0,-2 8 2 0,2-12-2 0,-2 12 2 16,2-12 0-16,-2 12 0 0,-2-12-2 0,2 12 1 16,-2-11 1-16,2 11 2 0,-4-13 6 15,4 13-8-15,-4-10 1 0,4 10-1 0,-4-9 2 0,4 9-6 16,-4-8 4-16,4 8 1 0,0 0-2 0,-5-8-1 16,5 8-2-16,0 0 2 0,0 0 1 0,0 0 1 15,-15-1-2-15,15 1 1 0,0 0 1 0,-16 14 1 16,5-2-2-16,3 2 5 0,-2 3-4 0,-3 8 0 15,3 1 1-15,2 2 2 0,1 1-4 0,1 3 4 16,2 0-1-16,0 1 3 0,0-1 1 0,2 4-7 16,4-2 0-16,-2-1 3 0,2 0-1 0,-2-1 1 0,4-1 1 15,0 1-2-15,2-3 0 0,-2-3 4 0,5 0-2 16,-5-6-1-16,2-2 3 0,0-1 0 0,0-3 0 16,1 0-4-16,-3-2 0 0,4 2 3 0,-2-3 1 15,3-4-2-15,-3 1-1 0,0-2 1 0,-6-6-2 16,12 10 1-16,-3-5 3 0,-9-5-3 0,15 4 2 15,-15-4-2-15,15 0 5 0,-15 0-4 0,29-2-1 16,-17-5 2-16,4 0-4 0,1 0 1 0,-2-6 1 16,1 1 1-16,6-8-2 0,-8 6-3 0,1-3 5 0,-3 2-2 15,-2-1 1-15,1 1-2 0,-1 0 4 16,-2-2-5-16,-1 0 0 0,1 1-1 0,-2 1 2 0,0 0 2 16,-2 0 1-16,3 0-3 0,-5 0 3 0,0 7-2 15,0-1-2-15,0 1 5 0,0 2-4 0,-2 6-2 16,0-11 1-16,0 11 2 0,2-9 3 0,-2 9-5 15,0 0 0-15,0 0 5 0,0-7-7 0,0 7 3 16,0 0-2-16,0 0 1 0,0 0-1 0,0 0 4 16,-12 25 2-16,8-11-6 0,-1 4 1 0,3-2-1 15,0-1 4-15,0 4-1 0,-2 9 2 0,4-6 1 0,0-4-2 16,0-1-1-16,2-1 1 0,0 1 0 0,0 0 1 16,2-4 2-16,1 0-1 0,-1 0 0 0,2-4-3 15,-4-1 2-15,2-1-4 0,-4-7 5 0,7 13-2 16,-3-7 0-16,-4-6 1 0,9 7-4 0,-9-7 2 15,8 1 0-15,-8-1 2 0,0 0-2 0,0 0 0 16,27-10-2-16,-19 2 2 0,7-3 3 0,-5 0-6 16,9-10 1-16,-5 3-1 0,-2 2 3 0,-3-1-1 0,6-9 2 15,-2 2-2-15,-3-1-2 0,0 0 1 16,-6 3 2-16,1 3 2 0,-3 1-4 0,0 1-1 16,-2 0-1-16,-2 0 3 0,0 2 0 0,0-2 5 0,-1 2-4 15,-1-2-2-15,-4 3-3 0,0 2 5 0,0 1-2 16,-3 0 0-16,2 0-2 0,1 2 1 0,-1 1 2 15,1 2-1-15,2 4 1 0,6 2-1 0,-15-5 0 16,15 5-1-16,-12-1 0 0,12 1 1 0,0 0 1 16,-21 6-1-16,15-4 1 0,0 4-1 0,2 2 0 15,-5 5 4-15,-1-1-2 0,2 5 4 0,2 0 0 16,-3 9-4-16,2-4 1 0,1-2-2 0,2 6 0 0,0-4 1 16,0-1 1-16,1 4 5 0,1-4-2 15,-2-5-6-15,2 0 1 0,0-6 0 0,0 2 1 0,0-3-1 16,2 0-1-16,0-9-1 0,-2 15 1 0,2-9 4 15,0-6-2-15,0 11-2 0,0-11 1 0,0 7-1 16,0-7 2-16,0 0-2 0,6 7 1 0,-6-7 3 16,0 0-1-16,0 0 1 0,17-1-1 0,-17 1-6 15,16-8 2-15,-2-1 2 0,0-1 5 0,3-2-8 16,-3 1 1-16,9-8 0 0,-2 0 0 0,-1-2 2 16,-3 2-2-16,2 2-1 0,-2-1 0 0,-3 1 1 15,-1 4 0-15,-3-2 3 0,3 2 0 0,-5 2-2 0,-2 1 2 16,2 1 2-16,-3 1-1 0,-1 2-2 0,0 0 1 15,-4 6 1-15,6-9 1 0,-6 9 3 0,4-5-6 16,-4 5 3-16,4-6 6 0,-4 6-8 0,0 0 2 16,4-7-3-16,-4 7 0 0,0 0 2 0,0 0-1 15,0 0-4-15,7-7 2 0,-7 7 2 0,0 0-1 16,0 0 1-16,0 0-1 0,0 0 1 0,0 23-2 16,-2-6 3-16,2 2-1 0,-3 6 0 0,1-2 2 0,2-4 0 15,-2 2 1-15,2-4-2 0,-2 0-2 16,4 1 7-16,0 0-4 0,3-1-4 0,-1-2 2 0,0 0 0 15,-1-4 5-15,-1 0-2 0,0-2 1 0,2-1-2 16,0-5-4-16,0 3 1 0,-4-6 3 0,11 8-3 16,-3-5 2-16,-8-3-1 0,15 0-2 0,-15 0 6 15,0 0-1-15,24-7-2 0,-9 1-1 0,-1-4-1 16,1 2 2-16,-3-6-2 0,1 0-2 0,-2-1 4 16,8-7 0-16,-5 3 1 0,3-3-3 0,-5 3 1 15,-2 2 3-15,-3 1-5 0,-1 2 0 0,0-1 2 0,0 3 0 16,-2 3-1-16,-2 0 0 0,3 0 1 0,-3 3-2 15,0-1 3-15,-2 7 1 0,4-11-4 16,-4 11 5-16,2-8-4 0,-2 8-1 0,2-7 1 0,-2 7-4 16,0 0 7-16,0 0-3 0,0 0 2 0,0 0 0 15,0 0-3-15,0 0 1 0,0 0-1 0,4 27 3 16,-4-11 0-16,0-2 2 0,2 5-1 0,-2-4-3 16,2 3 3-16,0 1-1 0,2-4-1 0,2 1 1 15,-2 1 4-15,2 0-4 0,0-3 6 0,2 1-5 16,1-4 5-16,-1-3-6 0,-2 0-1 0,0 0 0 15,1-3 1-15,-7-5 0 0,10 8 2 0,-4-5-6 0,-6-3 4 16,15 5-2-16,-15-5 4 0,0 0-1 0,24-6-2 16,-13 2-1-16,-11 4 1 0,19-14-2 0,-4 1 3 15,-5 2-1-15,5-4-1 0,-5 0 0 0,5-9 1 16,-1-2 0-16,-4 7 0 0,3-5 0 0,-5 4-1 16,-2 3 1-16,-2 4 2 0,0 2 0 0,1 1-3 15,-3 1 6-15,0 3-7 0,-2 6-1 0,4-14 5 16,-4 14-1-16,2-11 0 0,-2 11-2 0,2-6-1 0,-2 6-2 15,0 0 1-15,0 0 0 0,1-12 0 16,-1 12 1-16,0 0-1 0,0 0 1 0,0 0 1 16,0 0-2-16,0 0 4 0,0 0-2 0,0 0-1 0,-3 29 5 15,3-14-2-15,-2 2 0 0,2 10-2 0,0 4 2 16,-4-5 2-16,2 5-5 0,0-1 1 0,0 2 6 16,2 1-3-16,-3 1-2 0,3 2 4 0,-2 2-2 15,0-1 0-15,2 2 0 0,-2 0-2 0,4 0 1 16,-6-3-1-16,2 5 2 0,4-6-3 0,-6 2 6 15,2-3-2-15,2-2-1 0,-2-3 1 0,0-2-3 16,-2 3 1-16,2-10-1 0,0-3 2 0,0 0 1 0,2-3-1 16,-3 1-2-16,-1-3 0 0,4-1 2 0,-4-5 0 15,2 4-2-15,2-10 2 0,-4 13 0 0,-2-6-2 16,6-7 3-16,-8 11-3 0,1-5 1 0,7-6-1 16,-12 8 0-16,4-5 1 0,8-3 1 0,-19 5 0 15,19-5 0-15,-17 5-4 0,2-7 2 0,15 2-1 16,-33-5 2-16,16 2 0 0,1 0 0 0,1-5 2 15,-1-1-5-15,1-2 1 0,1-1 1 0,2-1 1 16,2-1-2-16,0-1-1 0,4-2 3 0,-7-6-4 16,5 0-1-16,4 4 1 0,2 2 0 0,0-9 4 0,4-3-7 15,0 5 2-15,4-3 0 0,4 0-2 0,-1-4-9 16,7 2-4-16,-2 0 2 0,4-1-7 0,3 2 0 16,0-4 3-16,1 3-7 0,3 0 1 0,-2 0 4 15,1 2-8-15,2-1 0 0,-3 3-1 0,4 0 3 16,0-1 5-16,2 5 2 0,-7-4 1 0,5 1 2 15,-1 2 2-15,-3-2 5 0,0 5-2 0,0 1 1 16,-10 2 1-16,4 6 1 0,-9 1 2 0,4 1 2 16,-3 2 0-16,-3 1 0 0,-6 5 2 0,10-8 2 15,-10 8-2-15,8-9-2 0,-8 9 3 0,0 0 0 0,9-5 1 16,-9 5 0-16,0 0 1 0,0 0-4 0,0 0 7 16,0 0 5-16,0 0-3 0,0 0-1 0,10 23-1 15,-10-13-1-15,2 5 1 0,0 0 0 0,0-1-1 16,-2 1 0-16,2 2 1 0,0-2-1 0,3-1 1 15,-3 2 0-15,0-4-1 0,0-1 0 0,2 1 3 16,-2-3-1-16,0-2-3 0,0 0 2 0,2 1 3 16,-4-8-2-16,8 13-1 0,-3-7 1 0,-5-6 3 15,11 7 1-15,-11-7-2 0,0 0 0 0,21-2-4 0,-21 2-1 16,18-7 1-16,-5-1 2 0,3-3-1 0,-3-2 0 16,7-7 0-16,1-3 1 0,-1-1-2 15,-2 1 1-15,-1-3 0 0,-3 0-3 0,-3 6 1 0,-1-7 2 16,-4 2 1-16,0 4-4 0,-1 5 1 0,-3-1-2 15,-2 2 2-15,-2 1-1 0,-1 0 0 0,-3 1 2 16,0-2-1-16,-2 4-1 0,0 0 2 0,1 4-3 16,-1 2 3-16,-2-1-2 0,-7-2 2 0,3 5 0 15,-4 1-3-15,-1 2 1 0,19 0 4 0,-33 2-4 16,15 5 4-16,-9 6-1 0,6-1-1 0,5 3-1 16,-10 4 2-16,1 2-2 0,6 4 3 0,3 2 0 0,-3 1-2 15,5-1 2-15,-1 3-1 0,7-2 0 0,3 1 4 16,1-1-3-16,-3-5-1 0,7-4 4 0,-2-2 1 15,7-2-6-15,-3-1 1 0,2 1 2 0,1-3 0 16,1-5-1-16,0 1 0 0,1-3-3 0,-7-5 0 16,18 5 0-16,-18-5-3 0,17 2-7 0,-17-2-7 15,27-5 1-15,-11-1-1 0,-1-1-1 0,1-2 4 16,-1-1 1-16,-4-1-1 0,3 1 2 0,-1-4 0 0,8-8 2 16,-5 1 3-16,-1 3 1 0,-5 0 0 15,0 3 1-15,1-1 3 0,-3 2 3 0,0 2 9 16,-1-3 4-16,-2 1 7 0,1 3 3 0,-2 2 7 0,-2 2-6 15,2-1 1-15,-4 8-5 0,4-9 2 0,-4 9-2 16,4-8-1-16,-4 8-3 0,2-5-2 0,-2 5-1 16,0 0-1-16,0 0 2 0,0 0-3 0,0 0 1 15,0 0 3-15,0 0-4 0,-6 25 1 0,4-8-2 16,-2 0 1-16,0 11-2 0,2-8-1 0,0 1 1 16,2-3 0-16,-2 9-1 0,4-6-3 0,-2-2 1 15,2-2 0-15,-2-1-1 0,4 0 0 0,-2 0-1 0,2-2 6 16,0-3-4-16,-2-2 3 0,2-1-3 0,3-3-1 15,-7-5-3-15,12 8 3 0,-12-8-3 0,19 2 0 16,1-4-1-16,-1-2-2 0,12-5 1 0,1-8 3 16,3-1-2-16,2 0 4 0,-3-3-4 0,2-1 1 15,-1-1-1-15,-2 0-2 0,0-1-1 0,-1-2 0 16,-1-2 1-16,-2 2-3 0,-2-2 5 0,0 3-1 16,-5 0 0-16,-4 3-2 0,-3 6 1 0,-3 1 2 15,-2 2 2-15,-3 4 0 0,-1 1 0 0,-2 2 0 16,0-1 7-16,-4 7 1 0,6-8 1 0,-6 8 6 15,2-9-7-15,-2 9 1 0,0 0-2 0,0 0-1 0,2-8 1 16,-2 8-2-16,0 0-3 0,0 0 3 0,0 0 0 16,0 0-2-16,0 0-1 0,-20 22 1 0,14-8-1 15,-1 3-1-15,-3 9 1 0,0-1-1 0,-1 4 1 16,5 0 0-16,2-1-5 0,-2-2 6 0,6 1-5 16,-2-4 2-16,0-3 2 0,2-2-4 0,0-1 0 15,0 0 1-15,2-1 0 0,0 0 0 0,0-2-2 16,2-1 0-16,-2-2 2 0,0-3-3 0,0-1 0 0,-2-7 2 15,6 10-6-15,-6-10 0 0,9 4-6 16,-9-4 4-16,14 3-4 0,-14-3-4 0,0 0 0 0,0 0 3 16,29-10 3-16,-21 6-2 0,-1-3 3 0,3-4-1 15,2 0 0-15,-1-2 2 0,-1-1 2 0,-2-3-1 16,0 0-1-16,2-7 3 0,-2 2-2 0,-2-4 2 16,-1 4 0-16,-1-7 1 0,-4 8-1 0,4 0 2 15,-4-6-1-15,-4 4 1 0,0-4 1 0,-1 5-4 16,1 1 2-16,-4 4 0 0,2 0 0 0,-3-10 3 15,-2 8-4-15,3-2 1 0,0 6 1 0,-1-2 1 16,-5-5 2-16,3 1-4 0,3 5 0 0,0 1 0 0,2 0 2 16,-3 2 0-16,5 1 0 0,0-2 0 15,0 5-4-15,0 0-10 0,4-1-14 0,0 10-14 0,2-16-12 16,0 9-12-16,2 0-7 0,0-1-10 0,3-2-7 16,5 1-10-16,-2 0-7 0,3 0 1 0,1 5-10 15,-1-3 2-15,3 2 6 0,0 1 5 0,-16 4 7 16,24-5 9-16,-7 4 5 0,-17 1 24 0,35 1 29 15,-16-1 13-15,-19 0 5 0,50 3 6 0,-25 0-4 0,6 5 11 16,-8-1 1-16,-4 2-10 0,-3 0 3 16,1 2 3-16,4 9 12 0,2-1-4 0,-8-2 9 0,-3 0 4 15,-2-2 8-15,3 10 10 0,-3 1 5 0,-2-1 7 16,-3 4 2-16,-1 1 5 0,-4-1 2 16,2 3 3-16,-4-3 1 0,-2 1-4 0,-1 2 4 0,-1-1 0 15,4 1 0-15,-6 0-3 0,4-2-8 0,-2 0-1 16,-3-3-6-16,9-5-1 0,-6 6-6 0,2-5-4 15,2-4-4-15,0-4 0 0,0 2-3 0,0-2-1 16,4 1-3-16,-2-4-4 0,-2-1-2 0,4-2 2 16,-2-1-5-16,0-8 1 0,4 15-2 0,0-10-1 15,-4-5-1-15,8 5-1 0,-8-5-4 0,9 7 0 16,-9-7-2-16,0 0 1 0,24-2-2 0,-24 2 0 0,27-10 1 16,-11 3 1-16,0-5-2 0,1 3-2 0,8-10 1 15,-9 5 1-15,-1-1 1 0,-5 4-3 0,-2-7 0 16,-1 2 1-16,-1 0-2 0,2-1 1 0,-4-1 2 15,2-8-4-15,-2-2 2 0,-1 4-2 0,0-3 1 16,-5 0 0-16,4 0-1 0,-4 7 1 0,2-1 3 16,-1-6-1-16,2 0 3 0,-2 3-3 0,1 7-2 15,0 0 1-15,1 2 0 0,1-2-4 0,0 0 2 0,0 3 2 16,2 1-4-16,2 0 3 0,-2 2-1 16,0 3-1-16,3 0 0 0,-7 8 3 0,12-10 1 0,-6 6 0 15,-6 4-2-15,15-5 1 0,-15 5 0 0,12-3 0 16,-12 3-2-16,0 0 2 0,21 10 0 0,-15-6 1 15,0 4 1-15,5 5 0 0,-3 1-2 0,-2 0 3 16,2 1 0-16,-3 2 0 0,0 0 1 0,3 9 0 16,-4-2 1-16,-2-4 15 0,2 8 1 0,-2-6-1 0,-2-2-4 15,0-1 2-15,2 6-5 0,-2-1 2 16,-2-5 0-16,2-2-3 0,0-1 0 0,0-1-4 16,0 0 1-16,0-4-1 0,0-3 0 0,0 2 0 0,0-10-2 15,0 15 0-15,0-15-1 0,0 15-2 0,0-9 1 16,0-6-2-16,4 11 1 0,-4-11-3 0,5 7-22 15,-5-7-10-15,8 6-10 0,-8-6-2 0,16 5-2 16,-16-5-11-16,27 0-19 0,-10-3-18 0,-1 1-14 16,1 0-24-16,0 0-27 0,0-3-151 0,0-1-368 15,-3-3 103-15</inkml:trace>
  <inkml:trace contextRef="#ctx0" brushRef="#br0" timeOffset="98126.5123">10703 11563 251 0,'0'0'277'15,"-9"-9"-40"-15,9 9-26 0,0 0-31 0,0 0-23 0,0 0-17 16,0 0-15-16,-4-8-18 0,4 8-12 16,0 0-16-16,0 0-27 0,0 0-34 0,0 0-31 0,0 0-41 15,0 0-39-15,0 0-138 0,0 0-275 0,-6 23 80 16</inkml:trace>
  <inkml:trace contextRef="#ctx0" brushRef="#br0" timeOffset="98300.515">10659 12158 245 0,'-4'12'232'0,"0"-3"-37"15,2 1-19-15,-2-3-19 0,4-7-15 16,-7 10-19-16,7-10-10 0,-4 8-15 0,4-8-12 0,0 0-9 15,0 9-12-15,0-9-27 0,0 0-31 0,0 0-28 16,0 0-45-16,0 0-57 0,0 0-75 0,0 0-237 16,0 0 70-16</inkml:trace>
  <inkml:trace contextRef="#ctx0" brushRef="#br0" timeOffset="107985.4547">12598 11613 324 0,'-8'-6'306'0,"4"3"-35"15,4 3-24-15,0 0-15 0,-11-4-17 0,11 4-10 16,0 0-14-16,-6-6-13 0,6 6-15 0,0 0-18 16,-6-4-19-16,6 4-11 0,0 0-15 0,0 0-10 15,0 0-5-15,0 0-12 0,0 0-7 0,14-8-5 16,-5 5-6-16,1 0-3 0,9-1-10 0,-1 0-4 0,10-1-3 15,-1 2-3-15,4-2-6 0,-2 2 7 0,4-1-27 16,-3 2-19-16,1-1-22 0,-4-1-20 16,-6 4-25-16,-1-2-27 0,11 2-26 0,-7-2-25 0,-3 0-39 15,-5 2-172-15,3 0-439 0,-3 0 121 0</inkml:trace>
  <inkml:trace contextRef="#ctx0" brushRef="#br0" timeOffset="108738.5274">13240 10957 287 0,'0'0'234'0,"0"0"-45"0,-4-2-22 16,4 2-22-16,0 0-5 0,0 0-2 0,0 0-12 0,0 0 7 15,0 0-11-15,0 0-12 0,4 27-8 0,-2-8-12 16,4 10-4-16,1 1 4 0,-1 2-12 0,0-2-5 16,-4 8-5-16,2-5-5 0,0 4-11 0,1 2 1 15,-3-4-8-15,0 0-3 0,-2 2-8 0,0-3-2 16,-2-2-3-16,0-3-3 0,-1-3-1 0,3-6-3 15,-2-4-3-15,0-1 1 0,2-3-4 0,0-4 2 0,0 0-5 16,0-2-1-16,0-6 1 0,0 8 0 0,0-8-1 16,0 8-4-16,0-8-1 0,0 0-2 0,0 0 0 15,0 0-3-15,0 0-5 0,0 0-2 0,0 0-6 16,23-19-3-16,-19 12-2 0,2 0 0 0,1 0-2 16,-1 1 2-16,6-6 2 0,-1 3-2 0,-1-1 1 15,0 3 4-15,-1-2-2 0,-2 4-1 0,1 2 5 16,-2-1 1-16,-6 4-2 0,15-6 3 0,-7 4-1 0,-8 2 2 15,12-2 0-15,-12 2 0 0,15-1 0 0,-15 1 0 16,14 0 4-16,-14 0-3 0,17 0 3 16,-17 0 0-16,16 1-2 0,-16-1 0 0,15 2 4 0,-15-2 4 15,14 2-5-15,-14-2 5 0,14 0-2 0,-14 0-2 16,12 0 1-16,-12 0-1 0,0 0 0 0,19-2 0 16,-19 2-2-16,10-3 4 0,-10 3-2 0,13-6 0 15,-7 2 0-15,0-1-1 0,0-1 2 0,0 0-1 16,1-1 0-16,-3 1 2 0,0-2 1 0,2-7-3 15,0 1 1-15,1 2-1 0,-3-5 0 0,0 2 0 16,-2-2 0-16,0 1 1 0,2-2 1 0,-4 1 0 0,0-1 3 16,2-2 2-16,-2 3 15 0,-2 0 2 0,0-2 4 15,2 4 5-15,-2-1 6 0,2 5 9 0,-2-1 3 16,0 6 10-16,2-4-12 0,0 10-3 0,-2-11 0 16,2 11-7-16,-2-9-8 0,2 9-1 0,-2-7 0 15,2 7-6-15,0 0-2 0,0 0-1 0,0 0-5 16,0 0 2-16,0 0-1 0,0 0 1 0,0 0 4 15,0 0-7-15,0 31 0 0,4-2-2 0,-6 4-1 16,0 2-1-16,0 1 2 0,-1 3-2 0,6 0-3 16,-8-1-1-16,3 2 0 0,0-2 0 0,0 1-1 0,0 19-6 15,0-17 2-15,0-3-26 0,-2-5-16 0,0 0-17 16,0 2-22-16,-1-3-17 0,3-1-20 0,-4-3-26 16,0 1-24-16,2-4-38 0,-4-9-154 0,1-1-428 15,1 2 119-15</inkml:trace>
  <inkml:trace contextRef="#ctx0" brushRef="#br0" timeOffset="109616.0815">12619 10925 253 0,'0'0'221'0,"0"0"-20"0,0 0-16 16,0 0-11-16,0 0-20 0,0 0-9 0,0 0-11 16,0 0-15-16,0 0-13 0,-31 9-7 0,24-7-9 15,-9 4 3-15,1-2 0 0,3-3-8 0,-5 7-5 16,2-3-6-16,-2 0-7 0,-12 5-4 0,9-4-1 0,-3-3-3 15,4 2 0-15,1 3-8 0,-1-2 4 0,2-1-5 16,-2 1-5-16,2-2-3 0,1 1-1 16,1 0-7-16,1-1-2 0,2-1-1 0,3-3-6 0,1 2 0 15,8-2-3-15,-12 2 1 0,12-2-7 0,-10 3-1 16,10-3-2-16,0 0-2 0,-10 2 2 0,10-2-2 16,0 0-1-16,0 0-3 0,-10 3 1 0,10-3-5 15,0 0 2-15,0 0-1 0,0 0 1 0,-5 5-2 16,5-5 3-16,-2 6-3 0,2-6 0 0,0 13 0 15,0-13 0-15,2 17 2 0,3 0-3 0,-1 0 2 0,2 12 1 16,-2-2-3-16,2 3 1 0,-3 0 1 0,6 1 3 16,-5 1-5-16,2 2 2 0,0 0 12 15,2 1 3-15,3 0-6 0,-5 2 4 0,0-2-2 0,0 2-5 16,3-1 1-16,1 20-1 0,-4-15 11 0,0-4 2 16,3-1 1-16,-5-3-1 0,2 3-3 0,-2 1-1 15,2-3-2-15,-1-1 3 0,1 1-8 0,-2-7 1 16,-2 3 0-16,2-2 1 0,-2-6-3 0,-2-2-1 0,3-5-4 15,-3 1 1-15,2-1 2 0,0 2-1 16,-2-8-2-16,2 1-1 0,-2-1-2 0,3-1 2 16,-3-8 7-16,0 10-8 0,2-4 0 0,-2-6-2 0,0 7 5 15,0-7-2-15,0 0-2 0,4 9-2 0,-4-9 5 16,0 0 0-16,0 0 4 0,0 8-5 0,0-8 2 16,0 0 4-16,0 0-4 0,4 6-2 0,-4-6 1 15,0 0-1-15,0 0 1 0,0 0-7 0,12 3 5 16,-12-3-4-16,0 0 9 0,23-1-6 0,-23 1-1 15,17-2 1-15,-17 2 2 0,26-3-5 0,-9 0 0 16,0 3 0-16,0-4 0 0,2 2 3 0,-1 0-3 0,13 1 0 16,-4-3 2-16,-6 4 3 0,11-4-10 0,-1 0-15 15,-6 4-7-15,-2-1-12 0,-3 1-11 0,11-4-12 16,-7 6-15-16,-3-2-12 0,-1 2-19 0,1-2-20 16,-2 0-21-16,-1 1-23 0,-1-1-50 0,-2 2-138 15,4 0-429-15,0 0 121 0</inkml:trace>
  <inkml:trace contextRef="#ctx0" brushRef="#br0" timeOffset="110214.1582">14204 11310 407 0,'0'0'323'0,"0"0"-56"0,0-6-32 16,0 6-26-16,0 0-12 0,2-3-19 0,-2 3-8 15,0 0-10-15,0 0-15 0,0 0-24 0,4-7-12 16,-4 7-5-16,0 0-10 0,4-2-12 0,-4 2-8 0,9-3-6 15,-3 1-5-15,2 1-8 0,0-1-2 0,2-2-8 16,0 4-9-16,6-2-3 0,1 0-4 0,2-2-4 16,-3 1-17-16,1 1-13 0,1-2-21 0,-1 2-21 15,-2 1-25-15,4-4-27 0,-2 2-28 0,-3-1-30 16,5 2-215-16,-3-4-445 0,1 4 126 0</inkml:trace>
  <inkml:trace contextRef="#ctx0" brushRef="#br0" timeOffset="110859.9547">14885 11004 260 0,'7'-7'285'0,"-3"2"-56"0,0-1-33 16,2 1-20-16,-2-1-21 0,2 3-9 0,-1-2-10 16,1 0-11-16,0 0-12 0,-2 1-13 0,2 0-13 15,-6 4-5-15,11-3-11 0,-3 0-7 0,-8 3-9 16,10-1-5-16,-10 1 1 0,0 0-7 0,18 4 2 16,-14-1-2-16,2 3 6 0,-2 1-4 0,0 0-1 15,1 10 4-15,-5-2-2 0,0 2-2 0,-3 2-4 16,-1 9 3-16,0-1 2 0,-2 0-5 0,2 1-4 0,-4-7-3 15,1 4 0-15,2-7 1 0,-1 0-3 0,2-4-9 16,-4-2 4-16,3 2-8 0,-1-3 3 0,2-2 0 16,0-4-6-16,0 2-3 0,4-2 2 0,0-5 1 15,-4 9-11-15,4-9 11 0,-4 6-2 0,4-6-4 16,0 0 0-16,0 0-5 0,0 0 2 0,0 0-1 16,0 0-1-16,0 0-1 0,0 0-1 0,0 0 0 15,0 0 1-15,0 0-1 0,31-11-4 0,-25 5 2 0,-6 6 1 16,14-3-5-16,-6-1 3 0,-8 4 2 0,14-4-4 15,-4 3 3-15,-10 1 1 0,15-3-2 0,-15 3 1 16,18-2 4-16,-18 2-3 0,17 2 3 0,-9 2-7 16,3-3 3-16,-3 6-2 0,4 0 3 0,1 0-2 15,-5 0 2-15,3 4-3 0,-2-3 3 0,1 5 2 16,0-3-10-16,-1 5 8 0,-1-4 3 0,-2 3-2 16,0 1 2-16,-2-4-4 0,3 3 9 0,-3-1 5 0,-2 4 2 15,0-4 4-15,0 0 0 0,-2 1 7 16,2 0 4-16,-2-3 1 0,-2 2 8 0,0 0 2 0,-2-1 4 15,-2 4-7-15,-3-2 6 0,1 0-6 0,2-2-9 16,-5 2 0-16,1-2 2 0,0 1-4 0,-3-2-8 16,0 0 10-16,-2 0-13 0,3-1 0 0,0 0-5 15,-3-4-5-15,1 0-12 0,-1-1-24 0,-1-1-18 16,-1 0-25-16,5-4-25 0,-4 0-30 0,0 0-29 16,-3-2-32-16,0-2-58 0,1-1-183 0,-3 1-512 15,0-2 143-15</inkml:trace>
  <inkml:trace contextRef="#ctx0" brushRef="#br0" timeOffset="111276.834">13952 11122 208 0,'0'0'456'0,"-2"-7"-103"16,2 7-53-16,-5-8-34 0,5 8-33 0,-2-4-9 16,2 4-15-16,0 0-6 0,-4-6-22 0,4 6-13 15,0 0-22-15,0 0-10 0,-2-5-12 0,2 5-20 16,0 0-7-16,0 0-8 0,-4-8-13 0,4 8-14 0,0 0-1 16,0 0-12-16,0 0-4 0,0 0-21 0,0 0-27 15,0 0-14-15,0 0-25 0,0 0-31 0,0 0-22 16,10 31-24-16,-8-16-30 0,3 0-31 0,-1 1-50 15,0-2-164-15,-1 2-468 0,1 1 130 0</inkml:trace>
  <inkml:trace contextRef="#ctx0" brushRef="#br0" timeOffset="111544.8694">14113 11630 214 0,'2'7'288'0,"-2"-1"-55"15,0 1-8-15,2-2-11 0,0 1-5 0,-2 3-5 16,2-1-12-16,0-3-5 0,0 5-7 0,0-2-18 16,3 1-6-16,1 7-17 0,0-2-8 0,0 1-17 15,0 2-5-15,3 8-8 0,1-4-4 0,-4-2-10 16,0-1-8-16,1 10 3 0,-1-2-4 0,-2-2-10 0,-4-4-3 16,2 6-6-16,-4 3-14 0,0-6 1 0,-2-3-4 15,2-2-7-15,-5 13-1 0,-3-5-4 0,2-5-8 16,0 0 1-16,1-7-17 0,1 2-20 0,0 0-19 15,0-5-26-15,0-1-31 0,1-2-31 0,1-1-41 16,4-7-44-16,-6 9-239 0,6-9-532 0,-4 3 147 16</inkml:trace>
  <inkml:trace contextRef="#ctx0" brushRef="#br0" timeOffset="112646.3335">15372 10626 362 0,'0'0'183'0,"0"0"-22"0,0 0-10 0,0 0-8 16,0 0-6-16,0 0-7 0,0 0-7 0,0 0-8 15,0 0-5-15,0 0-7 0,0 0-9 0,0 0-4 16,0 0-7-16,-6 0-11 0,6 0-4 0,0 0 2 16,0 0 11-16,0 0 0 0,0 0 1 0,0 0 1 15,0 0-7-15,15 12-1 0,-15-12-7 0,14 11-3 16,-8-5-4-16,7 7 0 0,2 0-5 0,-2 0 6 16,5 8 1-16,1 4-2 0,2-4-2 0,-3 4-3 0,-1-1-2 15,3 2-5-15,-4 2-5 0,3 0-1 16,-5 1 1-16,3 3 4 0,-1-3-7 0,-1 4 10 15,-3 0-6-15,-2 3-2 0,1 1 2 0,-3 0 5 0,-2 2 1 16,0 16-2-16,0 1-4 0,-4-14 3 0,-2-3 5 16,0 18-8-16,-5-12-10 0,3-7 4 0,-3 0-8 15,-1 0 2-15,-2-3-8 0,-1 3-2 0,1-1 2 16,-2-2 1-16,2 0-10 0,-3-2-2 0,1-3-5 16,0-3-11-16,1 4-21 0,-1-4-30 0,0-1-32 15,1-4-33-15,1-6-42 0,-2-3-49 0,5 0-75 0,-4 1-189 16,1-5-569-16,0-1 157 0</inkml:trace>
  <inkml:trace contextRef="#ctx0" brushRef="#br0" timeOffset="114295.554">16308 10993 350 0,'0'0'272'0,"0"-6"-40"15,0 6-23-15,0 0-19 0,0 0-18 0,0 0-6 16,0 0-11-16,0 0-13 0,0 0-17 0,0 0-13 16,0 0-13-16,0 0-11 0,-2-6-8 0,2 6-10 15,0 0-7-15,0 0-8 0,0 0 4 0,0 0 14 16,0 0-15-16,0 0 9 0,0 0 0 0,2 25 4 16,0-8-7-16,-2 12-2 0,2 3-7 0,-4 3-7 0,4 0 2 15,0 2 10-15,-2-2-2 0,3 4-3 16,1 0-8-16,-2 17-6 0,6-12-4 0,-2-6-3 0,2-4-11 15,-1-1 7-15,3-2-1 0,0-2-2 0,-1 2-6 16,3-5 1-16,-2-5 0 0,1-4-4 0,-5-2 1 16,2-1-4-16,1-2 2 0,2-2-5 0,-1 0 2 15,-2-6-3-15,3 2 6 0,-1-2 11 0,-2-3-10 16,-8-1 3-16,19-1-6 0,-2-5 2 0,-5-2 0 16,5-5-2-16,-3 2-4 0,6-11 0 0,0-3 0 15,-1 1 0-15,0-6 0 0,-1-2-4 0,-1-5-1 0,-1 3-4 16,6-20 1-16,-1-1 7 0,-7 11-9 0,-4 11 7 15,-3 0-2-15,1-5-2 0,-4 2-4 0,0 3 5 16,0-1-2-16,-4 2-3 0,0 3 1 0,0 0 5 16,-2 0-5-16,-2 0 0 0,2 7-6 0,-2 4 3 15,0 3 2-15,0-2-1 0,0 4 1 0,-1 2-2 16,1 3 4-16,0 0-4 0,2 0-5 0,0 3 6 16,0-1 0-16,0 1 0 0,2 5-1 0,-4-5-5 15,2 0-8-15,2 5-5 0,-2-4-7 0,2 4-12 16,-2-7-8-16,2 7-11 0,0 0-23 0,-3-5-5 0,3 5-15 15,0 0-20-15,0 0-14 0,0 0-14 0,0 0-24 16,0 0-61-16,0 0-146 0,0 0-455 0,0 0 125 16</inkml:trace>
  <inkml:trace contextRef="#ctx0" brushRef="#br0" timeOffset="115671.7711">17668 10392 256 0,'0'0'234'16,"0"0"-42"-16,0 0-17 0,0 0-15 0,0 0-8 15,0 0-15-15,0 0-12 0,0 0-13 0,0 0-8 16,0 0-6-16,0 0-7 0,0 0-4 0,0 0-1 15,0 0 1-15,-21 19-4 0,13-7-1 0,0 4 1 16,-5 12 3-16,1-2 1 0,1 8-2 0,-2 3 1 0,1 0-4 16,-5 20 2-16,1 0 3 0,-1 4-3 0,3-3-9 15,-1 2 0-15,7 1-2 0,0 2-9 0,-1-3 1 16,5 5-5-16,-2-6 2 0,2 0-13 0,1 4-8 16,1-7-10-16,4 0 8 0,1-12-5 0,-1-6-8 15,2-2 0-15,0 0-3 0,0 0-2 0,5-1-6 16,1 2-5-16,-2-6 1 0,1 1-27 0,-1-4-11 0,0-8-26 15,2-1-22-15,1-4-29 0,1-3-24 0,1-3-26 16,-1 0-49-16,2-7-213 0,-4 2-496 16,6-6 137-16</inkml:trace>
  <inkml:trace contextRef="#ctx0" brushRef="#br0" timeOffset="115918.2852">17968 11280 448 0,'-2'-9'429'0,"2"9"-77"0,-2-10-49 16,2 10-43-16,-2-7-31 0,2 7-26 0,0 0-26 16,0-8-8-16,0 8-19 0,4-8-11 0,-4 8-15 15,8-7-10-15,-2 5-19 0,-6 2-7 0,25-10-14 16,-8 5-29-16,0-1-26 0,2 0-28 0,-1 4-30 0,1-4-30 15,2 5-26-15,10-7-33 0,-4 5-20 0,1-1-60 16,-4 1-159-16,-5-1-438 0,2 1 123 16</inkml:trace>
  <inkml:trace contextRef="#ctx0" brushRef="#br0" timeOffset="116388.5276">18824 10981 300 0,'10'-5'327'15,"-10"5"-63"-15,9-4-37 0,-5-1-33 0,0 0-21 16,2-2-20-16,7-5-11 0,-3-3-10 0,2 2-10 16,-1-3-8-16,8-4-8 0,-2-3-14 0,-3 3-12 15,-1 3-2-15,1-6-12 0,5 0 2 0,-5 5-2 16,-3 3-3-16,-5 0 3 0,2 0-10 0,-2-1 2 15,0 3-4-15,-4 0-5 0,2-2 0 0,-2 4 0 16,0-5 4-16,0 4 4 0,-2 1 7 0,0 4-1 0,0-1 5 16,0 8-4-16,0-11-2 0,0 11 0 0,0-8-3 15,0 8-10-15,0 0-2 0,2-8-5 0,-2 8-8 16,0 0 1-16,0 0-2 0,0 0-8 0,-2-12 5 16,2 12-6-16,0 0-7 0,0 0 5 0,0 0-1 15,0 0 2-15,0 0-2 0,0 0 2 0,0 0-10 0,2 33 8 16,-2-16-5-16,0 10 5 0,0 2-7 15,0 2 10-15,0-2-2 0,2 2-1 0,0-1-7 0,-2 2 2 16,-2 2 1-16,4 1-1 0,-2-2-1 0,-2 3-1 16,4-6-1-16,-4 4-2 0,2-2-5 0,0-1-1 15,-4 1 7-15,4-3-11 0,0 2-22 0,2-9-5 16,-2 8-9-16,0-11-29 0,2-1-6 0,-4-3-21 16,4 0-21-16,-4-6-18 0,2-1-21 0,2 2-21 15,-2-10-20-15,0 11-28 0,0-11-208 0,2 6-513 0,-2-6 142 16</inkml:trace>
  <inkml:trace contextRef="#ctx0" brushRef="#br0" timeOffset="116569.5578">19376 10569 457 0,'2'-14'373'0,"3"5"-64"16,-3 3-48-16,-2 1-33 0,0 5-32 0,2-8-24 15,-2 8-17-15,0-8-17 0,0 8-17 0,0 0-17 16,2-5-18-16,-2 5-26 0,0 0-30 0,0 0-25 16,0 0-43-16,0 0-43 0,4 19-59 0,-4-6-187 15,-2 4-388-15,2-1 109 0</inkml:trace>
  <inkml:trace contextRef="#ctx0" brushRef="#br0" timeOffset="116752.5586">19563 11257 485 0,'-2'14'290'0,"4"-3"-48"16,-4-1-31-16,2-1-2 0,-4 1-4 0,0 0-17 15,2 4-9-15,-2-1-19 0,0 0-19 0,2-2-13 16,-2-3-13-16,4 1-15 0,-2-2-13 0,2 2-33 16,-3 1-31-16,1 0-31 0,0-3-33 0,4 0-39 0,-2-7-35 15,0 16-47-15,2-10-161 0,-2-6-385 0,3 10 108 16</inkml:trace>
  <inkml:trace contextRef="#ctx0" brushRef="#br0" timeOffset="117190.9172">20051 10976 209 0,'4'-12'392'0,"2"1"-89"0,-2 4-45 16,1-3-40-16,-1 0-23 0,0 3-20 0,5-2-25 16,-3 3-8-16,4-6-6 0,1-1-11 0,1-2-7 15,-2 0-10-15,1 2-13 0,1-1-7 0,-2-1-9 16,3 0-5-16,5-8-6 0,-7 3-10 0,-2 3 0 16,-1 3-3-16,-1-1-3 0,-1 1-2 0,2 0-2 0,-4 1-2 15,0 2 3-15,-2 2 0 0,0-3 6 0,1 6-5 16,-1-1-1-16,-2 7 3 0,0-10-2 0,0 10 3 15,2-10-3-15,-2 10-12 0,2-5-1 0,-2 5 3 16,0 0-2-16,0 0-4 0,0-10-3 0,0 10-7 16,0 0 7-16,0 0-7 0,0 0 9 0,0 0-5 15,0 0 8-15,0 0-1 0,-13 36-3 0,11-19-8 16,-6 10 12-16,2 0-11 0,2 3 2 0,-3 0 3 0,3 1 0 16,2 3-4-16,-2-5 0 0,-2 5-3 15,3-2-2-15,3 2-4 0,-2-2-4 0,2-1 5 0,2 0-6 16,-4-1 3-16,0 1-13 0,0 1-12 15,2-4-13-15,-2-1-26 0,2-6-12 0,0-2-17 0,2-6-26 16,-2 1-23-16,2 1-24 0,0-4-29 0,0-2-27 16,0 1-29-16,-1-3-219 0,-1-7-542 0,4 7 148 15</inkml:trace>
  <inkml:trace contextRef="#ctx0" brushRef="#br0" timeOffset="118042.7978">20413 10345 492 0,'-2'-8'338'0,"2"8"-55"0,-2-6-42 16,2 6-31-16,0 0-18 0,0-7-12 0,0 7-9 16,0 0-10-16,0 0-8 0,0 0-2 0,0-8-8 15,0 8-9-15,0 0-2 0,0 0-12 0,19-2-9 16,-11 2-6-16,9 0-8 0,1 2-12 0,1 0-6 16,13-2-7-16,-9 2-5 0,10-2 1 0,-2 0-10 0,-6 0-2 15,5 0-3-15,1 0-11 0,-6 0-2 16,6-2-4-16,-9 2-1 0,-3 0-8 0,-4 0 5 0,0 0-6 15,-5 0-5-15,-10 0 1 0,19 0-2 0,-19 0-2 16,12 0 2-16,-12 0 5 0,9 0 3 0,-9 0 4 16,0 0 4-16,0 0-3 0,16 0 5 0,-16 0 1 15,0 0 2-15,0 0-5 0,0 0-1 0,0 0 3 16,8 2-5-16,-8-2-2 0,0 0-1 0,5 4 0 0,-5-4 0 16,0 5-1-16,0-5 0 0,-3 8-2 15,3-2-1-15,-2 1-5 0,2 3 2 0,0-4-2 0,-2 9 5 16,-2 0 1-16,2 3 2 0,2-2 1 0,-2 1-1 15,2 12 0-15,-4-2 4 0,4 1-3 0,0 2 5 16,0-1 10-16,0 2-6 0,-2-1-3 0,2 0 1 16,0 1-4-16,-2 3 1 0,2-2-2 0,0 2 0 15,2-3-2-15,-2 3-1 0,0 0-4 0,2 1-3 16,0-3 2-16,0 0 1 0,2 0-7 0,-6-3-1 16,6 3 0-16,-2-5-3 0,0 3-1 0,3-3-2 15,-1 1 2-15,0 0 4 0,0-6-7 0,-2-1-1 16,0-6 2-16,0 5-1 0,2-4-2 0,-2-1-1 0,2 2-1 15,-4-5 2-15,5 3-2 0,-3 0-3 0,0-1 0 16,0-4 2-16,-1 6-1 0,1-6 0 0,0 0-2 16,-2-3 2-16,2 0-1 0,-2 1 1 0,0-1-4 15,2-2 2-15,-2-5 3 0,0 9-3 0,2-2-1 16,-2-7 1-16,2 10-1 0,-2-4-1 0,0-6 1 16,2 7 1-16,-2-7-1 0,0 8 0 0,0-8 1 15,2 6 2-15,-2-6-3 0,0 0 1 0,0 7 0 0,0-7 3 16,0 0 3-16,2 4 6 0,-2-4-3 0,0 0 4 15,0 0 3-15,0 0-1 0,0 0 5 0,0 0-1 16,-2 10 2-16,2-10-3 0,0 0 1 0,0 0-6 16,-8 5 3-16,0-4-6 0,8-1 0 0,-16 1-1 15,2 3-3-15,-1-4-1 0,-1 0 4 0,-3 3-7 16,3-2-2-16,-15 3-3 0,9-2-5 0,1-1-5 0,1 2-5 16,1 0-13-16,-2 1-10 0,-10-2-14 0,6 0-19 15,6 4-17-15,0-5-19 0,5 3-24 16,-5 0-25-16,0 1-26 0,5 3-30 0,-3-1-41 0,5 2-49 15,2-1-70-15,-2 3-207 0,6-2-696 0,0 0 189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A2CEF-9D50-4F28-BB68-16D5FFC8098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85DE2-E4FA-4448-A4B2-496DE6FBE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1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4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5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7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5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2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0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9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4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8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2D31-CA9A-4FE6-BFAE-EA8043CA8DF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96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56569"/>
              </p:ext>
            </p:extLst>
          </p:nvPr>
        </p:nvGraphicFramePr>
        <p:xfrm>
          <a:off x="533109" y="383686"/>
          <a:ext cx="10919981" cy="5986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1182">
                  <a:extLst>
                    <a:ext uri="{9D8B030D-6E8A-4147-A177-3AD203B41FA5}">
                      <a16:colId xmlns:a16="http://schemas.microsoft.com/office/drawing/2014/main" val="519584324"/>
                    </a:ext>
                  </a:extLst>
                </a:gridCol>
                <a:gridCol w="8618799">
                  <a:extLst>
                    <a:ext uri="{9D8B030D-6E8A-4147-A177-3AD203B41FA5}">
                      <a16:colId xmlns:a16="http://schemas.microsoft.com/office/drawing/2014/main" val="1885919064"/>
                    </a:ext>
                  </a:extLst>
                </a:gridCol>
              </a:tblGrid>
              <a:tr h="540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Пән/Сынып: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сынып Алгебра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2592010"/>
                  </a:ext>
                </a:extLst>
              </a:tr>
              <a:tr h="646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 аптаның нешінші сабағы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4-тоқсан,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-сабақ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085902"/>
                  </a:ext>
                </a:extLst>
              </a:tr>
              <a:tr h="646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Тарау немесе бөлім атауы: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Теңсіздіктер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5277308"/>
                  </a:ext>
                </a:extLst>
              </a:tr>
              <a:tr h="1377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тақырыбы: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Рацинал теңсіздік.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861085"/>
                  </a:ext>
                </a:extLst>
              </a:tr>
              <a:tr h="646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мақсаты: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8.2.2.8</a:t>
                      </a:r>
                      <a:r>
                        <a:rPr lang="kk-KZ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kk-KZ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Рацинал теңсіздіктерді шешу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8361074"/>
                  </a:ext>
                </a:extLst>
              </a:tr>
              <a:tr h="2075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 критерийі: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Рацинал теңсіздіктерді интервалдар әдісімен шешеді.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966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6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14274" y="530768"/>
                <a:ext cx="1057442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Мысал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kk-KZ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−13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+36≤0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</m:oMath>
                </a14:m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берілген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теңсіздікті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шешейік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4" y="530768"/>
                <a:ext cx="10574426" cy="461665"/>
              </a:xfrm>
              <a:prstGeom prst="rect">
                <a:avLst/>
              </a:prstGeom>
              <a:blipFill>
                <a:blip r:embed="rId2"/>
                <a:stretch>
                  <a:fillRect l="-923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14274" y="1200892"/>
                <a:ext cx="907556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Шешуі: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−13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≤0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kk-KZ" sz="2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Биквадрат теңдеуі болды.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2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деп айнымалы енгіземіз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4" y="1200892"/>
                <a:ext cx="9075561" cy="830997"/>
              </a:xfrm>
              <a:prstGeom prst="rect">
                <a:avLst/>
              </a:prstGeom>
              <a:blipFill>
                <a:blip r:embed="rId3"/>
                <a:stretch>
                  <a:fillRect l="-1075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4304604" y="95220"/>
            <a:ext cx="2776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ыныппен жұмыс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4273" y="5880080"/>
            <a:ext cx="976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Енді осы төрт нүктелерді сан өсіне саламыз және таңбасын анықтаймыз.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273" y="4661766"/>
            <a:ext cx="883452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Бізге таңбасын анықтауға ыңғайлы етіп екімүшелердің көбейтіндісі етіп жазып алайық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34416" y="2175101"/>
                <a:ext cx="31228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+36≤0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416" y="2175101"/>
                <a:ext cx="3122854" cy="369332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9424" y="2620426"/>
                <a:ext cx="102944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Енді осы теңсіздіктің нөлдерін табайық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kk-K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ол үшін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табамыз. </a:t>
                </a:r>
              </a:p>
              <a:p>
                <a:r>
                  <a:rPr lang="kk-K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24" y="2620426"/>
                <a:ext cx="10294476" cy="830997"/>
              </a:xfrm>
              <a:prstGeom prst="rect">
                <a:avLst/>
              </a:prstGeom>
              <a:blipFill>
                <a:blip r:embed="rId5"/>
                <a:stretch>
                  <a:fillRect l="-948" t="-5882" b="-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89423" y="3355118"/>
                <a:ext cx="1001284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Табылған мәнді енгізген айнымалыға қоямыз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kk-K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және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kk-K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ден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әрқайсысынан  екі шешім шығады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k-K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kk-K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kk-KZ" sz="2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23" y="3355118"/>
                <a:ext cx="10012841" cy="1200329"/>
              </a:xfrm>
              <a:prstGeom prst="rect">
                <a:avLst/>
              </a:prstGeom>
              <a:blipFill>
                <a:blip r:embed="rId6"/>
                <a:stretch>
                  <a:fillRect l="-974" t="-4061" b="-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2800" y="5400430"/>
                <a:ext cx="449388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−3)≤0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400430"/>
                <a:ext cx="4493884" cy="369332"/>
              </a:xfrm>
              <a:prstGeom prst="rect">
                <a:avLst/>
              </a:prstGeom>
              <a:blipFill>
                <a:blip r:embed="rId7"/>
                <a:stretch>
                  <a:fillRect l="-2035" r="-1221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Рукописный ввод 8"/>
              <p14:cNvContentPartPr/>
              <p14:nvPr/>
            </p14:nvContentPartPr>
            <p14:xfrm>
              <a:off x="591120" y="1884960"/>
              <a:ext cx="8999640" cy="196092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5720" y="1880280"/>
                <a:ext cx="9012960" cy="19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2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2" grpId="0"/>
      <p:bldP spid="4" grpId="0"/>
      <p:bldP spid="1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615148" y="2590443"/>
                <a:ext cx="31543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</a:t>
                </a:r>
                <a:r>
                  <a:rPr lang="kk-KZ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[-3;-2]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[2;3]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48" y="2590443"/>
                <a:ext cx="3154390" cy="461665"/>
              </a:xfrm>
              <a:prstGeom prst="rect">
                <a:avLst/>
              </a:prstGeom>
              <a:blipFill>
                <a:blip r:embed="rId2"/>
                <a:stretch>
                  <a:fillRect l="-3095" t="-10526" r="-77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 flipV="1">
            <a:off x="1729209" y="1180548"/>
            <a:ext cx="8216900" cy="6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Рукописный ввод 1"/>
              <p14:cNvContentPartPr/>
              <p14:nvPr/>
            </p14:nvContentPartPr>
            <p14:xfrm>
              <a:off x="1060560" y="478800"/>
              <a:ext cx="9533880" cy="2172600"/>
            </p14:xfrm>
          </p:contentPart>
        </mc:Choice>
        <mc:Fallback>
          <p:pic>
            <p:nvPicPr>
              <p:cNvPr id="2" name="Рукописный ввод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3720" y="471600"/>
                <a:ext cx="9549000" cy="218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9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14274" y="530768"/>
                <a:ext cx="10574426" cy="668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Мысал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kk-KZ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k-KZ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kk-KZ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kk-KZ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kk-KZ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≤</m:t>
                    </m:r>
                    <m:f>
                      <m:fPr>
                        <m:ctrlPr>
                          <a:rPr lang="kk-KZ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берілген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теңсіздікті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шешейік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4" y="530768"/>
                <a:ext cx="10574426" cy="668388"/>
              </a:xfrm>
              <a:prstGeom prst="rect">
                <a:avLst/>
              </a:prstGeom>
              <a:blipFill>
                <a:blip r:embed="rId2"/>
                <a:stretch>
                  <a:fillRect l="-923" b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4304604" y="95220"/>
            <a:ext cx="2776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ыныппен жұмыс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Рукописный ввод 1"/>
              <p14:cNvContentPartPr/>
              <p14:nvPr/>
            </p14:nvContentPartPr>
            <p14:xfrm>
              <a:off x="963720" y="1418760"/>
              <a:ext cx="11071080" cy="5195520"/>
            </p14:xfrm>
          </p:contentPart>
        </mc:Choice>
        <mc:Fallback>
          <p:pic>
            <p:nvPicPr>
              <p:cNvPr id="2" name="Рукописный ввод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680" y="1411920"/>
                <a:ext cx="11084040" cy="520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25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Рукописный ввод 3"/>
              <p14:cNvContentPartPr/>
              <p14:nvPr/>
            </p14:nvContentPartPr>
            <p14:xfrm>
              <a:off x="787680" y="585720"/>
              <a:ext cx="8031240" cy="402228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840" y="579960"/>
                <a:ext cx="8042040" cy="403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3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127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Alser.kz</dc:creator>
  <cp:lastModifiedBy>L</cp:lastModifiedBy>
  <cp:revision>274</cp:revision>
  <dcterms:created xsi:type="dcterms:W3CDTF">2020-07-11T15:06:07Z</dcterms:created>
  <dcterms:modified xsi:type="dcterms:W3CDTF">2021-04-05T00:51:35Z</dcterms:modified>
</cp:coreProperties>
</file>