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docProps/core.xml" ContentType="application/vnd.openxmlformats-package.core-properties+xml"/>
  <Override PartName="/docProps/app.xml" ContentType="application/vnd.openxmlformats-officedocument.extended-properties+xml"/>
  <Override PartName="/_rels/.rels" ContentType="application/vnd.openxmlformats-package.relationship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theme/theme2.xml" ContentType="application/vnd.openxmlformats-officedocument.theme+xml"/>
  <Override PartName="/ppt/slideMasters/_rels/slideMaster2.xml.rels" ContentType="application/vnd.openxmlformats-package.relationships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_rels/presentation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media/image1.png" ContentType="image/png"/>
  <Override PartName="/ppt/media/image4.jpeg" ContentType="image/jpeg"/>
  <Override PartName="/ppt/media/image5.png" ContentType="image/png"/>
  <Override PartName="/ppt/media/image13.png" ContentType="image/png"/>
  <Override PartName="/ppt/media/image6.png" ContentType="image/png"/>
  <Override PartName="/ppt/media/image14.png" ContentType="image/png"/>
  <Override PartName="/ppt/media/image7.png" ContentType="image/png"/>
  <Override PartName="/ppt/media/image15.png" ContentType="image/png"/>
  <Override PartName="/ppt/media/image16.png" ContentType="image/png"/>
  <Override PartName="/ppt/media/image8.png" ContentType="image/png"/>
  <Override PartName="/ppt/media/image10.png" ContentType="image/png"/>
  <Override PartName="/ppt/media/image2.png" ContentType="image/png"/>
  <Override PartName="/ppt/media/image17.png" ContentType="image/png"/>
  <Override PartName="/ppt/media/image9.png" ContentType="image/png"/>
  <Override PartName="/ppt/media/image3.png" ContentType="image/png"/>
  <Override PartName="/ppt/media/image11.png" ContentType="image/png"/>
  <Override PartName="/ppt/media/image12.png" ContentType="image/png"/>
  <Override PartName="/ppt/media/image18.png" ContentType="image/png"/>
  <Override PartName="/ppt/media/image19.png" ContentType="image/png"/>
  <Override PartName="/ppt/slides/_rels/slide8.xml.rels" ContentType="application/vnd.openxmlformats-package.relationships+xml"/>
  <Override PartName="/ppt/slides/_rels/slide11.xml.rels" ContentType="application/vnd.openxmlformats-package.relationships+xml"/>
  <Override PartName="/ppt/slides/_rels/slide9.xml.rels" ContentType="application/vnd.openxmlformats-package.relationships+xml"/>
  <Override PartName="/ppt/slides/_rels/slide12.xml.rels" ContentType="application/vnd.openxmlformats-package.relationships+xml"/>
  <Override PartName="/ppt/slides/_rels/slide7.xml.rels" ContentType="application/vnd.openxmlformats-package.relationships+xml"/>
  <Override PartName="/ppt/slides/_rels/slide10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0.xml" ContentType="application/vnd.openxmlformats-officedocument.presentationml.slide+xml"/>
  <Override PartName="/ppt/slides/slide3.xml" ContentType="application/vnd.openxmlformats-officedocument.presentationml.slide+xml"/>
  <Override PartName="/ppt/slides/slide11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slides/slide8.xml" ContentType="application/vnd.openxmlformats-officedocument.presentationml.slide+xml"/>
  <Override PartName="/ppt/slides/slide4.xml" ContentType="application/vnd.openxmlformats-officedocument.presentationml.slide+xml"/>
  <Override PartName="/ppt/slides/slide12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50" r:id="rId3"/>
  </p:sld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</p:sldIdLst>
  <p:sldSz cx="12193588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Relationship Id="rId11" Type="http://schemas.openxmlformats.org/officeDocument/2006/relationships/slide" Target="slides/slide8.xml"/><Relationship Id="rId12" Type="http://schemas.openxmlformats.org/officeDocument/2006/relationships/slide" Target="slides/slide9.xml"/><Relationship Id="rId13" Type="http://schemas.openxmlformats.org/officeDocument/2006/relationships/slide" Target="slides/slide10.xml"/><Relationship Id="rId14" Type="http://schemas.openxmlformats.org/officeDocument/2006/relationships/slide" Target="slides/slide11.xml"/><Relationship Id="rId15" Type="http://schemas.openxmlformats.org/officeDocument/2006/relationships/slide" Target="slides/slide12.xml"/><Relationship Id="rId16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4ABA3CC5-4236-444F-9661-10C3B3A43A8B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600" cy="1325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4400" strike="noStrike" u="none">
                <a:solidFill>
                  <a:srgbClr val="000000"/>
                </a:solidFill>
                <a:uFillTx/>
                <a:latin typeface="Calibri Light"/>
              </a:rPr>
              <a:t>Click to edit the title text format</a:t>
            </a:r>
            <a:endParaRPr b="0" lang="ru-RU" sz="4400" strike="noStrike" u="none">
              <a:solidFill>
                <a:srgbClr val="000000"/>
              </a:solidFill>
              <a:uFillTx/>
              <a:latin typeface="Calibri Light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838080" y="1825200"/>
            <a:ext cx="10515600" cy="43513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2286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800" strike="noStrike" u="none">
                <a:solidFill>
                  <a:srgbClr val="000000"/>
                </a:solidFill>
                <a:uFillTx/>
                <a:latin typeface="Calibri"/>
              </a:rPr>
              <a:t>Click to edit the outline text format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lvl="1" marL="6858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800" strike="noStrike" u="none">
                <a:solidFill>
                  <a:srgbClr val="000000"/>
                </a:solidFill>
                <a:uFillTx/>
                <a:latin typeface="Calibri"/>
              </a:rPr>
              <a:t>Second Outline Level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lvl="2" marL="11430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800" strike="noStrike" u="none">
                <a:solidFill>
                  <a:srgbClr val="000000"/>
                </a:solidFill>
                <a:uFillTx/>
                <a:latin typeface="Calibri"/>
              </a:rPr>
              <a:t>Third Outline Level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lvl="3" marL="16002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800" strike="noStrike" u="none">
                <a:solidFill>
                  <a:srgbClr val="000000"/>
                </a:solidFill>
                <a:uFillTx/>
                <a:latin typeface="Calibri"/>
              </a:rPr>
              <a:t>Fourth Outline Level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lvl="4" marL="20574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800" strike="noStrike" u="none">
                <a:solidFill>
                  <a:srgbClr val="000000"/>
                </a:solidFill>
                <a:uFillTx/>
                <a:latin typeface="Calibri"/>
              </a:rPr>
              <a:t>Fifth Outline Level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lvl="5" marL="20574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800" strike="noStrike" u="none">
                <a:solidFill>
                  <a:srgbClr val="000000"/>
                </a:solidFill>
                <a:uFillTx/>
                <a:latin typeface="Calibri"/>
              </a:rPr>
              <a:t>Sixth Outline Level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lvl="6" marL="20574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800" strike="noStrike" u="none">
                <a:solidFill>
                  <a:srgbClr val="000000"/>
                </a:solidFill>
                <a:uFillTx/>
                <a:latin typeface="Calibri"/>
              </a:rPr>
              <a:t>Seventh Outline Level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838080" y="6356520"/>
            <a:ext cx="2743200" cy="365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ru-RU" sz="1200" strike="noStrike" u="none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1200" strike="noStrike" u="none">
                <a:solidFill>
                  <a:srgbClr val="898989"/>
                </a:solidFill>
                <a:uFillTx/>
                <a:latin typeface="Calibri"/>
              </a:rPr>
              <a:t>&lt;date/time&gt;</a:t>
            </a:r>
            <a:endParaRPr b="0" lang="ru-RU" sz="12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4038480" y="6356520"/>
            <a:ext cx="4114800" cy="365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8610480" y="6356520"/>
            <a:ext cx="2743200" cy="365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ru-RU" sz="1200" strike="noStrike" u="none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2C6EDDC9-4D6F-4457-B55C-D9DBBB85B9AB}" type="slidenum">
              <a:rPr b="0" lang="ru-RU" sz="1200" strike="noStrike" u="none">
                <a:solidFill>
                  <a:srgbClr val="898989"/>
                </a:solidFill>
                <a:uFillTx/>
                <a:latin typeface="Calibri"/>
              </a:rPr>
              <a:t>&lt;number&gt;</a:t>
            </a:fld>
            <a:endParaRPr b="0" lang="ru-RU" sz="12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600" cy="1325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4400" strike="noStrike" u="none">
                <a:solidFill>
                  <a:srgbClr val="000000"/>
                </a:solidFill>
                <a:uFillTx/>
                <a:latin typeface="Calibri Light"/>
              </a:rPr>
              <a:t>Click to edit the title text format</a:t>
            </a:r>
            <a:endParaRPr b="0" lang="ru-RU" sz="4400" strike="noStrike" u="none">
              <a:solidFill>
                <a:srgbClr val="000000"/>
              </a:solidFill>
              <a:uFillTx/>
              <a:latin typeface="Calibri Light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838080" y="1825200"/>
            <a:ext cx="10515600" cy="43513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2286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800" strike="noStrike" u="none">
                <a:solidFill>
                  <a:srgbClr val="000000"/>
                </a:solidFill>
                <a:uFillTx/>
                <a:latin typeface="Calibri"/>
              </a:rPr>
              <a:t>Click to edit the outline text format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lvl="1" marL="6858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800" strike="noStrike" u="none">
                <a:solidFill>
                  <a:srgbClr val="000000"/>
                </a:solidFill>
                <a:uFillTx/>
                <a:latin typeface="Calibri"/>
              </a:rPr>
              <a:t>Second Outline Level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lvl="2" marL="11430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800" strike="noStrike" u="none">
                <a:solidFill>
                  <a:srgbClr val="000000"/>
                </a:solidFill>
                <a:uFillTx/>
                <a:latin typeface="Calibri"/>
              </a:rPr>
              <a:t>Third Outline Level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lvl="3" marL="16002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800" strike="noStrike" u="none">
                <a:solidFill>
                  <a:srgbClr val="000000"/>
                </a:solidFill>
                <a:uFillTx/>
                <a:latin typeface="Calibri"/>
              </a:rPr>
              <a:t>Fourth Outline Level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lvl="4" marL="20574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800" strike="noStrike" u="none">
                <a:solidFill>
                  <a:srgbClr val="000000"/>
                </a:solidFill>
                <a:uFillTx/>
                <a:latin typeface="Calibri"/>
              </a:rPr>
              <a:t>Fifth Outline Level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lvl="5" marL="20574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800" strike="noStrike" u="none">
                <a:solidFill>
                  <a:srgbClr val="000000"/>
                </a:solidFill>
                <a:uFillTx/>
                <a:latin typeface="Calibri"/>
              </a:rPr>
              <a:t>Sixth Outline Level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lvl="6" marL="20574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800" strike="noStrike" u="none">
                <a:solidFill>
                  <a:srgbClr val="000000"/>
                </a:solidFill>
                <a:uFillTx/>
                <a:latin typeface="Calibri"/>
              </a:rPr>
              <a:t>Seventh Outline Level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image" Target="../media/image18.png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1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image" Target="../media/image19.png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1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jpeg"/><Relationship Id="rId2" Type="http://schemas.openxmlformats.org/officeDocument/2006/relationships/image" Target="../media/image5.png"/><Relationship Id="rId3" Type="http://schemas.openxmlformats.org/officeDocument/2006/relationships/image" Target="../media/image6.png"/><Relationship Id="rId4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4.jpeg"/><Relationship Id="rId2" Type="http://schemas.openxmlformats.org/officeDocument/2006/relationships/image" Target="../media/image5.png"/><Relationship Id="rId3" Type="http://schemas.openxmlformats.org/officeDocument/2006/relationships/image" Target="../media/image7.png"/><Relationship Id="rId4" Type="http://schemas.openxmlformats.org/officeDocument/2006/relationships/image" Target="../media/image8.png"/><Relationship Id="rId5" Type="http://schemas.openxmlformats.org/officeDocument/2006/relationships/image" Target="../media/image9.png"/><Relationship Id="rId6" Type="http://schemas.openxmlformats.org/officeDocument/2006/relationships/image" Target="../media/image10.png"/><Relationship Id="rId7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4.jpeg"/><Relationship Id="rId2" Type="http://schemas.openxmlformats.org/officeDocument/2006/relationships/image" Target="../media/image5.png"/><Relationship Id="rId3" Type="http://schemas.openxmlformats.org/officeDocument/2006/relationships/image" Target="../media/image7.png"/><Relationship Id="rId4" Type="http://schemas.openxmlformats.org/officeDocument/2006/relationships/image" Target="../media/image8.png"/><Relationship Id="rId5" Type="http://schemas.openxmlformats.org/officeDocument/2006/relationships/image" Target="../media/image11.png"/><Relationship Id="rId6" Type="http://schemas.openxmlformats.org/officeDocument/2006/relationships/image" Target="../media/image12.png"/><Relationship Id="rId7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4.jpeg"/><Relationship Id="rId2" Type="http://schemas.openxmlformats.org/officeDocument/2006/relationships/image" Target="../media/image5.png"/><Relationship Id="rId3" Type="http://schemas.openxmlformats.org/officeDocument/2006/relationships/image" Target="../media/image7.png"/><Relationship Id="rId4" Type="http://schemas.openxmlformats.org/officeDocument/2006/relationships/image" Target="../media/image8.png"/><Relationship Id="rId5" Type="http://schemas.openxmlformats.org/officeDocument/2006/relationships/image" Target="../media/image13.png"/><Relationship Id="rId6" Type="http://schemas.openxmlformats.org/officeDocument/2006/relationships/image" Target="../media/image14.png"/><Relationship Id="rId7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4.jpeg"/><Relationship Id="rId2" Type="http://schemas.openxmlformats.org/officeDocument/2006/relationships/image" Target="../media/image15.png"/><Relationship Id="rId3" Type="http://schemas.openxmlformats.org/officeDocument/2006/relationships/image" Target="../media/image16.png"/><Relationship Id="rId4" Type="http://schemas.openxmlformats.org/officeDocument/2006/relationships/image" Target="../media/image2.png"/><Relationship Id="rId5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image" Target="../media/image17.png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1"/>
          <p:cNvSpPr/>
          <p:nvPr/>
        </p:nvSpPr>
        <p:spPr>
          <a:xfrm>
            <a:off x="952560" y="2558880"/>
            <a:ext cx="290196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ru-RU" sz="3600" strike="noStrike" u="none">
                <a:solidFill>
                  <a:srgbClr val="002060"/>
                </a:solidFill>
                <a:uFillTx/>
                <a:latin typeface="Tahoma"/>
                <a:ea typeface="Tahoma"/>
              </a:rPr>
              <a:t>Пәні:</a:t>
            </a:r>
            <a:r>
              <a:rPr b="1" lang="en-US" sz="3600" strike="noStrike" u="none">
                <a:solidFill>
                  <a:srgbClr val="002060"/>
                </a:solidFill>
                <a:uFillTx/>
                <a:latin typeface="Tahoma"/>
                <a:ea typeface="Tahoma"/>
              </a:rPr>
              <a:t> </a:t>
            </a:r>
            <a:endParaRPr b="0" lang="ru-RU" sz="36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8" name="Прямоугольник 2"/>
          <p:cNvSpPr/>
          <p:nvPr/>
        </p:nvSpPr>
        <p:spPr>
          <a:xfrm>
            <a:off x="952560" y="3470400"/>
            <a:ext cx="290196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ru-RU" sz="3600" strike="noStrike" u="none">
                <a:solidFill>
                  <a:srgbClr val="002060"/>
                </a:solidFill>
                <a:uFillTx/>
                <a:latin typeface="Tahoma"/>
                <a:ea typeface="Tahoma"/>
              </a:rPr>
              <a:t>Сынып: </a:t>
            </a:r>
            <a:endParaRPr b="0" lang="ru-RU" sz="36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9" name="Прямоугольник 3"/>
          <p:cNvSpPr/>
          <p:nvPr/>
        </p:nvSpPr>
        <p:spPr>
          <a:xfrm>
            <a:off x="952560" y="4381560"/>
            <a:ext cx="290196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ru-RU" sz="3600" strike="noStrike" u="none">
                <a:solidFill>
                  <a:srgbClr val="002060"/>
                </a:solidFill>
                <a:uFillTx/>
                <a:latin typeface="Tahoma"/>
                <a:ea typeface="Tahoma"/>
              </a:rPr>
              <a:t>Тоқсан:</a:t>
            </a:r>
            <a:endParaRPr b="0" lang="ru-RU" sz="36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10" name="Прямоугольник 4"/>
          <p:cNvSpPr/>
          <p:nvPr/>
        </p:nvSpPr>
        <p:spPr>
          <a:xfrm>
            <a:off x="952560" y="5292720"/>
            <a:ext cx="677844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3600" strike="noStrike" u="none">
                <a:solidFill>
                  <a:srgbClr val="002060"/>
                </a:solidFill>
                <a:uFillTx/>
                <a:latin typeface="Tahoma"/>
                <a:ea typeface="Tahoma"/>
              </a:rPr>
              <a:t>Ұстаздың</a:t>
            </a:r>
            <a:r>
              <a:rPr b="1" lang="ru-RU" sz="3600" strike="noStrike" u="none">
                <a:solidFill>
                  <a:srgbClr val="002060"/>
                </a:solidFill>
                <a:uFillTx/>
                <a:latin typeface="Tahoma"/>
                <a:ea typeface="Tahoma"/>
              </a:rPr>
              <a:t> аты-жөні:</a:t>
            </a:r>
            <a:endParaRPr b="0" lang="ru-RU" sz="36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11" name="Прямоугольник 5"/>
          <p:cNvSpPr/>
          <p:nvPr/>
        </p:nvSpPr>
        <p:spPr>
          <a:xfrm>
            <a:off x="5987880" y="2538360"/>
            <a:ext cx="290196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3600" strike="noStrike" u="none">
                <a:solidFill>
                  <a:srgbClr val="002060"/>
                </a:solidFill>
                <a:uFillTx/>
                <a:latin typeface="Tahoma"/>
                <a:ea typeface="Tahoma"/>
              </a:rPr>
              <a:t>Алгебра</a:t>
            </a:r>
            <a:endParaRPr b="0" lang="ru-RU" sz="36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12" name="Прямоугольник 6"/>
          <p:cNvSpPr/>
          <p:nvPr/>
        </p:nvSpPr>
        <p:spPr>
          <a:xfrm>
            <a:off x="5987880" y="3449520"/>
            <a:ext cx="290196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3600" strike="noStrike" u="none">
                <a:solidFill>
                  <a:srgbClr val="002060"/>
                </a:solidFill>
                <a:uFillTx/>
                <a:latin typeface="Tahoma"/>
                <a:ea typeface="Tahoma"/>
              </a:rPr>
              <a:t> </a:t>
            </a:r>
            <a:r>
              <a:rPr b="1" lang="kk-KZ" sz="3600" strike="noStrike" u="none">
                <a:solidFill>
                  <a:srgbClr val="002060"/>
                </a:solidFill>
                <a:uFillTx/>
                <a:latin typeface="Tahoma"/>
                <a:ea typeface="Tahoma"/>
              </a:rPr>
              <a:t>8</a:t>
            </a:r>
            <a:endParaRPr b="0" lang="ru-RU" sz="36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13" name="Прямоугольник 7"/>
          <p:cNvSpPr/>
          <p:nvPr/>
        </p:nvSpPr>
        <p:spPr>
          <a:xfrm>
            <a:off x="5987880" y="4361040"/>
            <a:ext cx="290196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3600" strike="noStrike" u="none">
                <a:solidFill>
                  <a:srgbClr val="002060"/>
                </a:solidFill>
                <a:uFillTx/>
                <a:latin typeface="Tahoma"/>
                <a:ea typeface="Tahoma"/>
              </a:rPr>
              <a:t> </a:t>
            </a:r>
            <a:r>
              <a:rPr b="1" lang="en-US" sz="3600" strike="noStrike" u="none">
                <a:solidFill>
                  <a:srgbClr val="002060"/>
                </a:solidFill>
                <a:uFillTx/>
                <a:latin typeface="Tahoma"/>
                <a:ea typeface="Tahoma"/>
              </a:rPr>
              <a:t>I</a:t>
            </a:r>
            <a:r>
              <a:rPr b="1" lang="kk-KZ" sz="3600" strike="noStrike" u="none">
                <a:solidFill>
                  <a:srgbClr val="002060"/>
                </a:solidFill>
                <a:uFillTx/>
                <a:latin typeface="Tahoma"/>
                <a:ea typeface="Tahoma"/>
              </a:rPr>
              <a:t>ІІ</a:t>
            </a:r>
            <a:endParaRPr b="0" lang="ru-RU" sz="36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" name="Объект 2" descr=""/>
          <p:cNvPicPr/>
          <p:nvPr/>
        </p:nvPicPr>
        <p:blipFill>
          <a:blip r:embed="rId1"/>
          <a:stretch/>
        </p:blipFill>
        <p:spPr>
          <a:xfrm>
            <a:off x="457200" y="476280"/>
            <a:ext cx="8229600" cy="5649840"/>
          </a:xfrm>
          <a:prstGeom prst="rect">
            <a:avLst/>
          </a:prstGeom>
          <a:ln w="0">
            <a:noFill/>
          </a:ln>
        </p:spPr>
      </p:pic>
      <p:pic>
        <p:nvPicPr>
          <p:cNvPr id="113" name="Рисунок 28" descr=""/>
          <p:cNvPicPr/>
          <p:nvPr/>
        </p:nvPicPr>
        <p:blipFill>
          <a:blip r:embed="rId2"/>
          <a:stretch/>
        </p:blipFill>
        <p:spPr>
          <a:xfrm>
            <a:off x="8359920" y="1974960"/>
            <a:ext cx="3520800" cy="43225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4" name="Объект 2" descr=""/>
          <p:cNvPicPr/>
          <p:nvPr/>
        </p:nvPicPr>
        <p:blipFill>
          <a:blip r:embed="rId1"/>
          <a:stretch/>
        </p:blipFill>
        <p:spPr>
          <a:xfrm>
            <a:off x="457200" y="835200"/>
            <a:ext cx="8229600" cy="5290920"/>
          </a:xfrm>
          <a:prstGeom prst="rect">
            <a:avLst/>
          </a:prstGeom>
          <a:ln w="0">
            <a:noFill/>
          </a:ln>
        </p:spPr>
      </p:pic>
      <p:pic>
        <p:nvPicPr>
          <p:cNvPr id="115" name="Рисунок 28" descr=""/>
          <p:cNvPicPr/>
          <p:nvPr/>
        </p:nvPicPr>
        <p:blipFill>
          <a:blip r:embed="rId2"/>
          <a:stretch/>
        </p:blipFill>
        <p:spPr>
          <a:xfrm>
            <a:off x="8359920" y="1974960"/>
            <a:ext cx="3520800" cy="43225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Прямоугольник 47"/>
          <p:cNvSpPr/>
          <p:nvPr/>
        </p:nvSpPr>
        <p:spPr>
          <a:xfrm>
            <a:off x="439560" y="274680"/>
            <a:ext cx="447840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just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ru-RU" sz="3600" strike="noStrike" u="none">
                <a:solidFill>
                  <a:srgbClr val="002060"/>
                </a:solidFill>
                <a:uFillTx/>
                <a:latin typeface="Times New Roman"/>
                <a:ea typeface="Tahoma"/>
              </a:rPr>
              <a:t>Қорытынды:</a:t>
            </a:r>
            <a:endParaRPr b="0" lang="ru-RU" sz="36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pic>
        <p:nvPicPr>
          <p:cNvPr id="117" name="Рисунок 70" descr=""/>
          <p:cNvPicPr/>
          <p:nvPr/>
        </p:nvPicPr>
        <p:blipFill>
          <a:blip r:embed="rId1"/>
          <a:stretch/>
        </p:blipFill>
        <p:spPr>
          <a:xfrm>
            <a:off x="8670960" y="2359080"/>
            <a:ext cx="3521160" cy="4322880"/>
          </a:xfrm>
          <a:prstGeom prst="rect">
            <a:avLst/>
          </a:prstGeom>
          <a:ln w="0">
            <a:noFill/>
          </a:ln>
        </p:spPr>
      </p:pic>
      <p:sp>
        <p:nvSpPr>
          <p:cNvPr id="118" name="Прямоугольник 1"/>
          <p:cNvSpPr/>
          <p:nvPr/>
        </p:nvSpPr>
        <p:spPr>
          <a:xfrm>
            <a:off x="5273640" y="1084320"/>
            <a:ext cx="4478400" cy="94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800" strike="noStrike" u="none">
                <a:solidFill>
                  <a:srgbClr val="7030a0"/>
                </a:solidFill>
                <a:uFillTx/>
                <a:latin typeface="Times New Roman"/>
                <a:ea typeface="Times New Roman"/>
              </a:rPr>
              <a:t>Функцияның нөлдерін табуды үйрендік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119" name="Прямоугольник 2"/>
          <p:cNvSpPr/>
          <p:nvPr/>
        </p:nvSpPr>
        <p:spPr>
          <a:xfrm>
            <a:off x="439560" y="955800"/>
            <a:ext cx="10739520" cy="3996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3200" strike="noStrike" u="none">
                <a:solidFill>
                  <a:srgbClr val="0070c0"/>
                </a:solidFill>
                <a:uFillTx/>
                <a:latin typeface="Times New Roman"/>
                <a:ea typeface="Times New Roman"/>
              </a:rPr>
              <a:t>Не білдім</a:t>
            </a:r>
            <a:r>
              <a:rPr b="0" lang="en-US" sz="3200" strike="noStrike" u="none">
                <a:solidFill>
                  <a:srgbClr val="0070c0"/>
                </a:solidFill>
                <a:uFillTx/>
                <a:latin typeface="Times New Roman"/>
                <a:ea typeface="Times New Roman"/>
              </a:rPr>
              <a:t>, </a:t>
            </a:r>
            <a:r>
              <a:rPr b="0" lang="ru-RU" sz="3200" strike="noStrike" u="none">
                <a:solidFill>
                  <a:srgbClr val="0070c0"/>
                </a:solidFill>
                <a:uFillTx/>
                <a:latin typeface="Times New Roman"/>
                <a:ea typeface="Times New Roman"/>
              </a:rPr>
              <a:t>нені үйрендім</a:t>
            </a:r>
            <a:r>
              <a:rPr b="0" lang="en-US" sz="3200" strike="noStrike" u="none">
                <a:solidFill>
                  <a:srgbClr val="0070c0"/>
                </a:solidFill>
                <a:uFillTx/>
                <a:latin typeface="Times New Roman"/>
                <a:ea typeface="Times New Roman"/>
              </a:rPr>
              <a:t>?</a:t>
            </a:r>
            <a:endParaRPr b="0" lang="ru-RU" sz="32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32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32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3200" strike="noStrike" u="none">
                <a:solidFill>
                  <a:srgbClr val="0070c0"/>
                </a:solidFill>
                <a:uFillTx/>
                <a:latin typeface="Times New Roman"/>
                <a:ea typeface="Times New Roman"/>
              </a:rPr>
              <a:t>Не түсініксіз ? </a:t>
            </a:r>
            <a:endParaRPr b="0" lang="ru-RU" sz="32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32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32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32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3200" strike="noStrike" u="none">
                <a:solidFill>
                  <a:srgbClr val="0070c0"/>
                </a:solidFill>
                <a:uFillTx/>
                <a:latin typeface="Times New Roman"/>
                <a:ea typeface="Times New Roman"/>
              </a:rPr>
              <a:t>Немен жұмыс жасау қажет?</a:t>
            </a:r>
            <a:endParaRPr b="0" lang="ru-RU" sz="32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</p:spTree>
  </p:cSld>
  <p:transition spd="med">
    <p:fade/>
  </p:transition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Группа 9"/>
          <p:cNvGrpSpPr/>
          <p:nvPr/>
        </p:nvGrpSpPr>
        <p:grpSpPr>
          <a:xfrm>
            <a:off x="797040" y="905040"/>
            <a:ext cx="650880" cy="641160"/>
            <a:chOff x="797040" y="905040"/>
            <a:chExt cx="650880" cy="641160"/>
          </a:xfrm>
        </p:grpSpPr>
        <p:grpSp>
          <p:nvGrpSpPr>
            <p:cNvPr id="15" name="Группа 8"/>
            <p:cNvGrpSpPr/>
            <p:nvPr/>
          </p:nvGrpSpPr>
          <p:grpSpPr>
            <a:xfrm>
              <a:off x="797040" y="905040"/>
              <a:ext cx="650880" cy="641160"/>
              <a:chOff x="797040" y="905040"/>
              <a:chExt cx="650880" cy="641160"/>
            </a:xfrm>
          </p:grpSpPr>
          <p:sp>
            <p:nvSpPr>
              <p:cNvPr id="16" name="Овал 4"/>
              <p:cNvSpPr/>
              <p:nvPr/>
            </p:nvSpPr>
            <p:spPr>
              <a:xfrm>
                <a:off x="797040" y="905040"/>
                <a:ext cx="650880" cy="641160"/>
              </a:xfrm>
              <a:prstGeom prst="ellipse">
                <a:avLst/>
              </a:prstGeom>
              <a:solidFill>
                <a:srgbClr val="ffffff"/>
              </a:solidFill>
              <a:ln w="12600">
                <a:solidFill>
                  <a:srgbClr val="ed7d31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pPr algn="ctr"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endParaRPr b="0" lang="ru-RU" sz="1800" strike="noStrike" u="none">
                  <a:solidFill>
                    <a:srgbClr val="000000"/>
                  </a:solidFill>
                  <a:uFillTx/>
                  <a:latin typeface="Calibri"/>
                </a:endParaRPr>
              </a:p>
            </p:txBody>
          </p:sp>
          <p:sp>
            <p:nvSpPr>
              <p:cNvPr id="17" name="Овал 7"/>
              <p:cNvSpPr/>
              <p:nvPr/>
            </p:nvSpPr>
            <p:spPr>
              <a:xfrm>
                <a:off x="842760" y="965160"/>
                <a:ext cx="559080" cy="520560"/>
              </a:xfrm>
              <a:prstGeom prst="ellipse">
                <a:avLst/>
              </a:prstGeom>
              <a:solidFill>
                <a:srgbClr val="ffffff"/>
              </a:solidFill>
              <a:ln w="12600">
                <a:solidFill>
                  <a:srgbClr val="ed7d31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pPr algn="ctr"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endParaRPr b="0" lang="ru-RU" sz="1800" strike="noStrike" u="none">
                  <a:solidFill>
                    <a:srgbClr val="000000"/>
                  </a:solidFill>
                  <a:uFillTx/>
                  <a:latin typeface="Calibri"/>
                </a:endParaRPr>
              </a:p>
            </p:txBody>
          </p:sp>
        </p:grpSp>
        <p:sp>
          <p:nvSpPr>
            <p:cNvPr id="18" name="Овал 6"/>
            <p:cNvSpPr/>
            <p:nvPr/>
          </p:nvSpPr>
          <p:spPr>
            <a:xfrm>
              <a:off x="919080" y="1023840"/>
              <a:ext cx="406440" cy="403200"/>
            </a:xfrm>
            <a:prstGeom prst="ellipse">
              <a:avLst/>
            </a:prstGeom>
            <a:solidFill>
              <a:srgbClr val="ffffff"/>
            </a:solidFill>
            <a:ln w="12600">
              <a:solidFill>
                <a:srgbClr val="ed7d31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ru-RU" sz="1800" strike="noStrike" u="none">
                <a:solidFill>
                  <a:srgbClr val="000000"/>
                </a:solidFill>
                <a:uFillTx/>
                <a:latin typeface="Calibri"/>
              </a:endParaRPr>
            </a:p>
          </p:txBody>
        </p:sp>
        <p:sp>
          <p:nvSpPr>
            <p:cNvPr id="19" name="Овал 5"/>
            <p:cNvSpPr/>
            <p:nvPr/>
          </p:nvSpPr>
          <p:spPr>
            <a:xfrm>
              <a:off x="960480" y="1065240"/>
              <a:ext cx="325440" cy="320760"/>
            </a:xfrm>
            <a:prstGeom prst="ellipse">
              <a:avLst/>
            </a:prstGeom>
            <a:solidFill>
              <a:srgbClr val="ffffff"/>
            </a:solidFill>
            <a:ln w="12600">
              <a:solidFill>
                <a:srgbClr val="ed7d31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ru-RU" sz="1800" strike="noStrike" u="none">
                <a:solidFill>
                  <a:srgbClr val="000000"/>
                </a:solidFill>
                <a:uFillTx/>
                <a:latin typeface="Calibri"/>
              </a:endParaRPr>
            </a:p>
          </p:txBody>
        </p:sp>
      </p:grpSp>
      <p:grpSp>
        <p:nvGrpSpPr>
          <p:cNvPr id="20" name="Группа 10"/>
          <p:cNvGrpSpPr/>
          <p:nvPr/>
        </p:nvGrpSpPr>
        <p:grpSpPr>
          <a:xfrm>
            <a:off x="797040" y="4440240"/>
            <a:ext cx="650880" cy="641520"/>
            <a:chOff x="797040" y="4440240"/>
            <a:chExt cx="650880" cy="641520"/>
          </a:xfrm>
        </p:grpSpPr>
        <p:grpSp>
          <p:nvGrpSpPr>
            <p:cNvPr id="21" name="Группа 11"/>
            <p:cNvGrpSpPr/>
            <p:nvPr/>
          </p:nvGrpSpPr>
          <p:grpSpPr>
            <a:xfrm>
              <a:off x="797040" y="4440240"/>
              <a:ext cx="650880" cy="641520"/>
              <a:chOff x="797040" y="4440240"/>
              <a:chExt cx="650880" cy="641520"/>
            </a:xfrm>
          </p:grpSpPr>
          <p:sp>
            <p:nvSpPr>
              <p:cNvPr id="22" name="Овал 14"/>
              <p:cNvSpPr/>
              <p:nvPr/>
            </p:nvSpPr>
            <p:spPr>
              <a:xfrm>
                <a:off x="797040" y="4440240"/>
                <a:ext cx="650880" cy="641520"/>
              </a:xfrm>
              <a:prstGeom prst="ellipse">
                <a:avLst/>
              </a:prstGeom>
              <a:solidFill>
                <a:srgbClr val="ffffff"/>
              </a:solidFill>
              <a:ln w="12600">
                <a:solidFill>
                  <a:srgbClr val="ed7d31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pPr algn="ctr"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endParaRPr b="0" lang="ru-RU" sz="1800" strike="noStrike" u="none">
                  <a:solidFill>
                    <a:srgbClr val="000000"/>
                  </a:solidFill>
                  <a:uFillTx/>
                  <a:latin typeface="Calibri"/>
                </a:endParaRPr>
              </a:p>
            </p:txBody>
          </p:sp>
          <p:sp>
            <p:nvSpPr>
              <p:cNvPr id="23" name="Овал 15"/>
              <p:cNvSpPr/>
              <p:nvPr/>
            </p:nvSpPr>
            <p:spPr>
              <a:xfrm>
                <a:off x="842760" y="4500360"/>
                <a:ext cx="559080" cy="520920"/>
              </a:xfrm>
              <a:prstGeom prst="ellipse">
                <a:avLst/>
              </a:prstGeom>
              <a:solidFill>
                <a:srgbClr val="ffffff"/>
              </a:solidFill>
              <a:ln w="12600">
                <a:solidFill>
                  <a:srgbClr val="ed7d31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pPr algn="ctr"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endParaRPr b="0" lang="ru-RU" sz="1800" strike="noStrike" u="none">
                  <a:solidFill>
                    <a:srgbClr val="000000"/>
                  </a:solidFill>
                  <a:uFillTx/>
                  <a:latin typeface="Calibri"/>
                </a:endParaRPr>
              </a:p>
            </p:txBody>
          </p:sp>
        </p:grpSp>
        <p:sp>
          <p:nvSpPr>
            <p:cNvPr id="24" name="Овал 12"/>
            <p:cNvSpPr/>
            <p:nvPr/>
          </p:nvSpPr>
          <p:spPr>
            <a:xfrm>
              <a:off x="919080" y="4559400"/>
              <a:ext cx="406440" cy="403200"/>
            </a:xfrm>
            <a:prstGeom prst="ellipse">
              <a:avLst/>
            </a:prstGeom>
            <a:solidFill>
              <a:srgbClr val="ffffff"/>
            </a:solidFill>
            <a:ln w="12600">
              <a:solidFill>
                <a:srgbClr val="ed7d31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ru-RU" sz="1800" strike="noStrike" u="none">
                <a:solidFill>
                  <a:srgbClr val="000000"/>
                </a:solidFill>
                <a:uFillTx/>
                <a:latin typeface="Calibri"/>
              </a:endParaRPr>
            </a:p>
          </p:txBody>
        </p:sp>
        <p:sp>
          <p:nvSpPr>
            <p:cNvPr id="25" name="Овал 13"/>
            <p:cNvSpPr/>
            <p:nvPr/>
          </p:nvSpPr>
          <p:spPr>
            <a:xfrm>
              <a:off x="960480" y="4600440"/>
              <a:ext cx="325440" cy="320760"/>
            </a:xfrm>
            <a:prstGeom prst="ellipse">
              <a:avLst/>
            </a:prstGeom>
            <a:solidFill>
              <a:srgbClr val="ffffff"/>
            </a:solidFill>
            <a:ln w="12600">
              <a:solidFill>
                <a:srgbClr val="ed7d31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ru-RU" sz="1800" strike="noStrike" u="none">
                <a:solidFill>
                  <a:srgbClr val="000000"/>
                </a:solidFill>
                <a:uFillTx/>
                <a:latin typeface="Calibri"/>
              </a:endParaRPr>
            </a:p>
          </p:txBody>
        </p:sp>
      </p:grpSp>
      <p:grpSp>
        <p:nvGrpSpPr>
          <p:cNvPr id="26" name="Группа 16"/>
          <p:cNvGrpSpPr/>
          <p:nvPr/>
        </p:nvGrpSpPr>
        <p:grpSpPr>
          <a:xfrm>
            <a:off x="681120" y="2682720"/>
            <a:ext cx="650880" cy="641520"/>
            <a:chOff x="681120" y="2682720"/>
            <a:chExt cx="650880" cy="641520"/>
          </a:xfrm>
        </p:grpSpPr>
        <p:grpSp>
          <p:nvGrpSpPr>
            <p:cNvPr id="27" name="Группа 17"/>
            <p:cNvGrpSpPr/>
            <p:nvPr/>
          </p:nvGrpSpPr>
          <p:grpSpPr>
            <a:xfrm>
              <a:off x="681120" y="2682720"/>
              <a:ext cx="650880" cy="641520"/>
              <a:chOff x="681120" y="2682720"/>
              <a:chExt cx="650880" cy="641520"/>
            </a:xfrm>
          </p:grpSpPr>
          <p:sp>
            <p:nvSpPr>
              <p:cNvPr id="28" name="Овал 20"/>
              <p:cNvSpPr/>
              <p:nvPr/>
            </p:nvSpPr>
            <p:spPr>
              <a:xfrm>
                <a:off x="681120" y="2682720"/>
                <a:ext cx="650880" cy="641520"/>
              </a:xfrm>
              <a:prstGeom prst="ellipse">
                <a:avLst/>
              </a:prstGeom>
              <a:solidFill>
                <a:srgbClr val="ffffff"/>
              </a:solidFill>
              <a:ln w="12600">
                <a:solidFill>
                  <a:srgbClr val="ed7d31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pPr algn="ctr"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endParaRPr b="0" lang="ru-RU" sz="1800" strike="noStrike" u="none">
                  <a:solidFill>
                    <a:srgbClr val="000000"/>
                  </a:solidFill>
                  <a:uFillTx/>
                  <a:latin typeface="Calibri"/>
                </a:endParaRPr>
              </a:p>
            </p:txBody>
          </p:sp>
          <p:sp>
            <p:nvSpPr>
              <p:cNvPr id="29" name="Овал 21"/>
              <p:cNvSpPr/>
              <p:nvPr/>
            </p:nvSpPr>
            <p:spPr>
              <a:xfrm>
                <a:off x="726840" y="2742840"/>
                <a:ext cx="559080" cy="520920"/>
              </a:xfrm>
              <a:prstGeom prst="ellipse">
                <a:avLst/>
              </a:prstGeom>
              <a:solidFill>
                <a:srgbClr val="ffffff"/>
              </a:solidFill>
              <a:ln w="12600">
                <a:solidFill>
                  <a:srgbClr val="ed7d31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pPr algn="ctr"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endParaRPr b="0" lang="ru-RU" sz="1800" strike="noStrike" u="none">
                  <a:solidFill>
                    <a:srgbClr val="000000"/>
                  </a:solidFill>
                  <a:uFillTx/>
                  <a:latin typeface="Calibri"/>
                </a:endParaRPr>
              </a:p>
            </p:txBody>
          </p:sp>
        </p:grpSp>
        <p:sp>
          <p:nvSpPr>
            <p:cNvPr id="30" name="Овал 18"/>
            <p:cNvSpPr/>
            <p:nvPr/>
          </p:nvSpPr>
          <p:spPr>
            <a:xfrm>
              <a:off x="803160" y="2801880"/>
              <a:ext cx="406440" cy="403200"/>
            </a:xfrm>
            <a:prstGeom prst="ellipse">
              <a:avLst/>
            </a:prstGeom>
            <a:solidFill>
              <a:srgbClr val="ffffff"/>
            </a:solidFill>
            <a:ln w="12600">
              <a:solidFill>
                <a:srgbClr val="ed7d31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ru-RU" sz="1800" strike="noStrike" u="none">
                <a:solidFill>
                  <a:srgbClr val="000000"/>
                </a:solidFill>
                <a:uFillTx/>
                <a:latin typeface="Calibri"/>
              </a:endParaRPr>
            </a:p>
          </p:txBody>
        </p:sp>
        <p:sp>
          <p:nvSpPr>
            <p:cNvPr id="31" name="Овал 19"/>
            <p:cNvSpPr/>
            <p:nvPr/>
          </p:nvSpPr>
          <p:spPr>
            <a:xfrm>
              <a:off x="844560" y="2842920"/>
              <a:ext cx="325440" cy="320760"/>
            </a:xfrm>
            <a:prstGeom prst="ellipse">
              <a:avLst/>
            </a:prstGeom>
            <a:solidFill>
              <a:srgbClr val="ffffff"/>
            </a:solidFill>
            <a:ln w="12600">
              <a:solidFill>
                <a:srgbClr val="ed7d31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ru-RU" sz="1800" strike="noStrike" u="none">
                <a:solidFill>
                  <a:srgbClr val="000000"/>
                </a:solidFill>
                <a:uFillTx/>
                <a:latin typeface="Calibri"/>
              </a:endParaRPr>
            </a:p>
          </p:txBody>
        </p:sp>
      </p:grpSp>
      <p:sp>
        <p:nvSpPr>
          <p:cNvPr id="32" name="Скругленный прямоугольник 22"/>
          <p:cNvSpPr/>
          <p:nvPr/>
        </p:nvSpPr>
        <p:spPr>
          <a:xfrm>
            <a:off x="1779480" y="642960"/>
            <a:ext cx="6935760" cy="117144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12600">
            <a:solidFill>
              <a:srgbClr val="5b9bd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33" name="Скругленный прямоугольник 23"/>
          <p:cNvSpPr/>
          <p:nvPr/>
        </p:nvSpPr>
        <p:spPr>
          <a:xfrm>
            <a:off x="1685880" y="1974960"/>
            <a:ext cx="6935760" cy="16398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12600">
            <a:solidFill>
              <a:srgbClr val="5b9bd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34" name="Скругленный прямоугольник 24"/>
          <p:cNvSpPr/>
          <p:nvPr/>
        </p:nvSpPr>
        <p:spPr>
          <a:xfrm>
            <a:off x="1616040" y="4049640"/>
            <a:ext cx="6935760" cy="142416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12600">
            <a:solidFill>
              <a:srgbClr val="5b9bd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35" name="TextBox 26"/>
          <p:cNvSpPr/>
          <p:nvPr/>
        </p:nvSpPr>
        <p:spPr>
          <a:xfrm>
            <a:off x="1943280" y="811080"/>
            <a:ext cx="635616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200" strike="noStrike" u="none">
                <a:solidFill>
                  <a:srgbClr val="7f6000"/>
                </a:solidFill>
                <a:uFillTx/>
                <a:latin typeface="Times New Roman"/>
                <a:ea typeface="Times New Roman"/>
              </a:rPr>
              <a:t>Сабақтың тақырыбы</a:t>
            </a:r>
            <a:r>
              <a:rPr b="0" lang="kk-KZ" sz="22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:   </a:t>
            </a:r>
            <a:r>
              <a:rPr b="0" lang="ru-RU" sz="24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Квадраттық функция</a:t>
            </a:r>
            <a:r>
              <a:rPr b="0" lang="kk-KZ" sz="24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 және оның графигі</a:t>
            </a:r>
            <a:r>
              <a:rPr b="1" lang="kk-KZ" sz="24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 </a:t>
            </a:r>
            <a:endParaRPr b="0" lang="ru-RU" sz="24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pic>
        <p:nvPicPr>
          <p:cNvPr id="36" name="TextBox 25" descr=""/>
          <p:cNvPicPr/>
          <p:nvPr/>
        </p:nvPicPr>
        <p:blipFill>
          <a:blip r:embed="rId1"/>
          <a:stretch/>
        </p:blipFill>
        <p:spPr>
          <a:xfrm>
            <a:off x="1944720" y="2048040"/>
            <a:ext cx="6608880" cy="1590480"/>
          </a:xfrm>
          <a:prstGeom prst="rect">
            <a:avLst/>
          </a:prstGeom>
          <a:ln w="0">
            <a:noFill/>
          </a:ln>
        </p:spPr>
      </p:pic>
      <p:sp>
        <p:nvSpPr>
          <p:cNvPr id="37" name="TextBox 27"/>
          <p:cNvSpPr/>
          <p:nvPr/>
        </p:nvSpPr>
        <p:spPr>
          <a:xfrm>
            <a:off x="1779480" y="4191120"/>
            <a:ext cx="6580440" cy="1434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200" strike="noStrike" u="none">
                <a:solidFill>
                  <a:srgbClr val="7f6000"/>
                </a:solidFill>
                <a:uFillTx/>
                <a:latin typeface="Times New Roman"/>
                <a:ea typeface="Times New Roman"/>
              </a:rPr>
              <a:t>Сабақтың мақсаты</a:t>
            </a:r>
            <a:r>
              <a:rPr b="0" lang="kk-KZ" sz="22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: </a:t>
            </a:r>
            <a:endParaRPr b="0" lang="ru-RU" sz="22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22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Квадраттық функцияның графигін координаталық жазықтықта сала білу және есеп шығаруда қолдана алу ; </a:t>
            </a:r>
            <a:endParaRPr b="0" lang="ru-RU" sz="22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pic>
        <p:nvPicPr>
          <p:cNvPr id="38" name="Рисунок 28" descr=""/>
          <p:cNvPicPr/>
          <p:nvPr/>
        </p:nvPicPr>
        <p:blipFill>
          <a:blip r:embed="rId2"/>
          <a:stretch/>
        </p:blipFill>
        <p:spPr>
          <a:xfrm>
            <a:off x="8359920" y="1974960"/>
            <a:ext cx="3520800" cy="43225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Прямоугольник 1"/>
          <p:cNvSpPr/>
          <p:nvPr/>
        </p:nvSpPr>
        <p:spPr>
          <a:xfrm>
            <a:off x="3233520" y="649440"/>
            <a:ext cx="531504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ru-RU" sz="4000" strike="noStrike" u="none">
                <a:solidFill>
                  <a:srgbClr val="c00000"/>
                </a:solidFill>
                <a:uFillTx/>
                <a:latin typeface="Times New Roman"/>
                <a:ea typeface="Times New Roman"/>
              </a:rPr>
              <a:t>Бағалау критерийлері</a:t>
            </a:r>
            <a:endParaRPr b="0" lang="ru-RU" sz="40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pic>
        <p:nvPicPr>
          <p:cNvPr id="40" name="Схема 3" descr=""/>
          <p:cNvPicPr/>
          <p:nvPr/>
        </p:nvPicPr>
        <p:blipFill>
          <a:blip r:embed="rId1"/>
          <a:stretch/>
        </p:blipFill>
        <p:spPr>
          <a:xfrm>
            <a:off x="1274760" y="938160"/>
            <a:ext cx="9313920" cy="54198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1" name="Группа 22"/>
          <p:cNvGrpSpPr/>
          <p:nvPr/>
        </p:nvGrpSpPr>
        <p:grpSpPr>
          <a:xfrm>
            <a:off x="28440" y="47520"/>
            <a:ext cx="4183200" cy="619200"/>
            <a:chOff x="28440" y="47520"/>
            <a:chExt cx="4183200" cy="619200"/>
          </a:xfrm>
        </p:grpSpPr>
        <p:sp>
          <p:nvSpPr>
            <p:cNvPr id="42" name="Скругленный прямоугольник 25"/>
            <p:cNvSpPr/>
            <p:nvPr/>
          </p:nvSpPr>
          <p:spPr>
            <a:xfrm>
              <a:off x="105120" y="72360"/>
              <a:ext cx="4106520" cy="524160"/>
            </a:xfrm>
            <a:prstGeom prst="roundRect">
              <a:avLst>
                <a:gd name="adj" fmla="val 16667"/>
              </a:avLst>
            </a:prstGeom>
            <a:blipFill rotWithShape="0">
              <a:blip r:embed="rId1"/>
              <a:srcRect/>
              <a:tile tx="0" ty="0" sx="100000" sy="100000" algn="ctr"/>
            </a:blipFill>
            <a:ln w="25560">
              <a:solidFill>
                <a:srgbClr val="00b05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ru-RU" sz="1800" strike="noStrike" u="none">
                <a:solidFill>
                  <a:srgbClr val="000000"/>
                </a:solidFill>
                <a:uFillTx/>
                <a:latin typeface="Calibri"/>
              </a:endParaRPr>
            </a:p>
          </p:txBody>
        </p:sp>
        <p:grpSp>
          <p:nvGrpSpPr>
            <p:cNvPr id="43" name="Скругленный прямоугольник 26"/>
            <p:cNvGrpSpPr/>
            <p:nvPr/>
          </p:nvGrpSpPr>
          <p:grpSpPr>
            <a:xfrm>
              <a:off x="28440" y="47520"/>
              <a:ext cx="997920" cy="619200"/>
              <a:chOff x="28440" y="47520"/>
              <a:chExt cx="997920" cy="619200"/>
            </a:xfrm>
          </p:grpSpPr>
          <p:pic>
            <p:nvPicPr>
              <p:cNvPr id="44" name="Скругленный прямоугольник 26" descr=""/>
              <p:cNvPicPr/>
              <p:nvPr/>
            </p:nvPicPr>
            <p:blipFill>
              <a:blip r:embed="rId2"/>
              <a:stretch/>
            </p:blipFill>
            <p:spPr>
              <a:xfrm>
                <a:off x="28440" y="47520"/>
                <a:ext cx="997920" cy="61920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45" name=""/>
              <p:cNvSpPr/>
              <p:nvPr/>
            </p:nvSpPr>
            <p:spPr>
              <a:xfrm>
                <a:off x="116280" y="97920"/>
                <a:ext cx="819000" cy="47304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pPr algn="ctr"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endParaRPr b="0" lang="ru-RU" sz="1800" strike="noStrike" u="none">
                  <a:solidFill>
                    <a:srgbClr val="000000"/>
                  </a:solidFill>
                  <a:uFillTx/>
                  <a:latin typeface="Calibri"/>
                </a:endParaRPr>
              </a:p>
            </p:txBody>
          </p:sp>
        </p:grpSp>
        <p:sp>
          <p:nvSpPr>
            <p:cNvPr id="46" name="TextBox 27"/>
            <p:cNvSpPr/>
            <p:nvPr/>
          </p:nvSpPr>
          <p:spPr>
            <a:xfrm>
              <a:off x="1138680" y="164880"/>
              <a:ext cx="3072960" cy="398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kk-KZ" sz="2000" strike="noStrike" u="none">
                  <a:solidFill>
                    <a:srgbClr val="843c0c"/>
                  </a:solidFill>
                  <a:uFillTx/>
                  <a:latin typeface="Times New Roman"/>
                  <a:ea typeface="Times New Roman"/>
                </a:rPr>
                <a:t>ЕСКЕ ТҮСІРЕМІЗ</a:t>
              </a:r>
              <a:endParaRPr b="0" lang="ru-RU" sz="2000" strike="noStrike" u="none">
                <a:solidFill>
                  <a:srgbClr val="000000"/>
                </a:solidFill>
                <a:uFillTx/>
                <a:latin typeface="Calibri"/>
              </a:endParaRPr>
            </a:p>
          </p:txBody>
        </p:sp>
      </p:grpSp>
      <p:cxnSp>
        <p:nvCxnSpPr>
          <p:cNvPr id="47" name="Прямая со стрелкой 3"/>
          <p:cNvCxnSpPr/>
          <p:nvPr/>
        </p:nvCxnSpPr>
        <p:spPr>
          <a:xfrm flipV="1">
            <a:off x="8964360" y="941040"/>
            <a:ext cx="1080" cy="4047120"/>
          </a:xfrm>
          <a:prstGeom prst="straightConnector1">
            <a:avLst/>
          </a:prstGeom>
          <a:ln w="25560">
            <a:solidFill>
              <a:srgbClr val="000000"/>
            </a:solidFill>
            <a:miter/>
            <a:tailEnd len="med" type="arrow" w="med"/>
          </a:ln>
        </p:spPr>
      </p:cxnSp>
      <p:cxnSp>
        <p:nvCxnSpPr>
          <p:cNvPr id="48" name="Прямая со стрелкой 12"/>
          <p:cNvCxnSpPr/>
          <p:nvPr/>
        </p:nvCxnSpPr>
        <p:spPr>
          <a:xfrm>
            <a:off x="6594480" y="3200040"/>
            <a:ext cx="4504320" cy="1080"/>
          </a:xfrm>
          <a:prstGeom prst="straightConnector1">
            <a:avLst/>
          </a:prstGeom>
          <a:ln w="25560">
            <a:solidFill>
              <a:srgbClr val="000000"/>
            </a:solidFill>
            <a:miter/>
            <a:tailEnd len="med" type="arrow" w="med"/>
          </a:ln>
        </p:spPr>
      </p:cxnSp>
      <p:sp>
        <p:nvSpPr>
          <p:cNvPr id="49" name="TextBox 10"/>
          <p:cNvSpPr/>
          <p:nvPr/>
        </p:nvSpPr>
        <p:spPr>
          <a:xfrm>
            <a:off x="11082960" y="3154320"/>
            <a:ext cx="29520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x</a:t>
            </a:r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50" name="TextBox 17"/>
          <p:cNvSpPr/>
          <p:nvPr/>
        </p:nvSpPr>
        <p:spPr>
          <a:xfrm>
            <a:off x="8563680" y="757080"/>
            <a:ext cx="29520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y</a:t>
            </a:r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pic>
        <p:nvPicPr>
          <p:cNvPr id="51" name="TextBox 14" descr=""/>
          <p:cNvPicPr/>
          <p:nvPr/>
        </p:nvPicPr>
        <p:blipFill>
          <a:blip r:embed="rId3"/>
          <a:stretch/>
        </p:blipFill>
        <p:spPr>
          <a:xfrm>
            <a:off x="281160" y="1395360"/>
            <a:ext cx="6643440" cy="2695680"/>
          </a:xfrm>
          <a:prstGeom prst="rect">
            <a:avLst/>
          </a:prstGeom>
          <a:ln w="0">
            <a:noFill/>
          </a:ln>
        </p:spPr>
      </p:pic>
      <p:sp>
        <p:nvSpPr>
          <p:cNvPr id="52" name="Прямая соединительная линия 16"/>
          <p:cNvSpPr/>
          <p:nvPr/>
        </p:nvSpPr>
        <p:spPr>
          <a:xfrm>
            <a:off x="8645400" y="3524400"/>
            <a:ext cx="319320" cy="0"/>
          </a:xfrm>
          <a:prstGeom prst="line">
            <a:avLst/>
          </a:prstGeom>
          <a:ln w="255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53" name="Прямая соединительная линия 24"/>
          <p:cNvSpPr/>
          <p:nvPr/>
        </p:nvSpPr>
        <p:spPr>
          <a:xfrm>
            <a:off x="8637480" y="3745080"/>
            <a:ext cx="319320" cy="0"/>
          </a:xfrm>
          <a:prstGeom prst="line">
            <a:avLst/>
          </a:prstGeom>
          <a:ln w="255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54" name="Прямая соединительная линия 28"/>
          <p:cNvSpPr/>
          <p:nvPr/>
        </p:nvSpPr>
        <p:spPr>
          <a:xfrm>
            <a:off x="9226440" y="3214800"/>
            <a:ext cx="0" cy="204840"/>
          </a:xfrm>
          <a:prstGeom prst="line">
            <a:avLst/>
          </a:prstGeom>
          <a:ln w="255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55" name="Прямая соединительная линия 29"/>
          <p:cNvSpPr/>
          <p:nvPr/>
        </p:nvSpPr>
        <p:spPr>
          <a:xfrm>
            <a:off x="9434520" y="3200400"/>
            <a:ext cx="0" cy="204840"/>
          </a:xfrm>
          <a:prstGeom prst="line">
            <a:avLst/>
          </a:prstGeom>
          <a:ln w="255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56" name="Прямая соединительная линия 30"/>
          <p:cNvSpPr/>
          <p:nvPr/>
        </p:nvSpPr>
        <p:spPr>
          <a:xfrm>
            <a:off x="9671040" y="3214800"/>
            <a:ext cx="0" cy="204840"/>
          </a:xfrm>
          <a:prstGeom prst="line">
            <a:avLst/>
          </a:prstGeom>
          <a:ln w="255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57" name="Прямая соединительная линия 31"/>
          <p:cNvSpPr/>
          <p:nvPr/>
        </p:nvSpPr>
        <p:spPr>
          <a:xfrm>
            <a:off x="8672400" y="2965320"/>
            <a:ext cx="319320" cy="0"/>
          </a:xfrm>
          <a:prstGeom prst="line">
            <a:avLst/>
          </a:prstGeom>
          <a:ln w="255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58" name="Прямая соединительная линия 32"/>
          <p:cNvSpPr/>
          <p:nvPr/>
        </p:nvSpPr>
        <p:spPr>
          <a:xfrm>
            <a:off x="8672400" y="2741760"/>
            <a:ext cx="319320" cy="0"/>
          </a:xfrm>
          <a:prstGeom prst="line">
            <a:avLst/>
          </a:prstGeom>
          <a:ln w="255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59" name="Прямая соединительная линия 33"/>
          <p:cNvSpPr/>
          <p:nvPr/>
        </p:nvSpPr>
        <p:spPr>
          <a:xfrm>
            <a:off x="8396280" y="3214800"/>
            <a:ext cx="0" cy="204840"/>
          </a:xfrm>
          <a:prstGeom prst="line">
            <a:avLst/>
          </a:prstGeom>
          <a:ln w="255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60" name="Прямая соединительная линия 34"/>
          <p:cNvSpPr/>
          <p:nvPr/>
        </p:nvSpPr>
        <p:spPr>
          <a:xfrm>
            <a:off x="8616960" y="3214800"/>
            <a:ext cx="0" cy="204840"/>
          </a:xfrm>
          <a:prstGeom prst="line">
            <a:avLst/>
          </a:prstGeom>
          <a:ln w="255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61" name="Полилиния 22"/>
          <p:cNvSpPr/>
          <p:nvPr/>
        </p:nvSpPr>
        <p:spPr>
          <a:xfrm>
            <a:off x="7716960" y="1025640"/>
            <a:ext cx="2106360" cy="2149200"/>
          </a:xfrm>
          <a:custGeom>
            <a:avLst/>
            <a:gdLst/>
            <a:ahLst/>
            <a:rect l="l" t="t" r="r" b="b"/>
            <a:pathLst>
              <a:path w="2438400" h="2149412">
                <a:moveTo>
                  <a:pt x="0" y="304800"/>
                </a:moveTo>
                <a:cubicBezTo>
                  <a:pt x="524163" y="1251527"/>
                  <a:pt x="1048327" y="2198255"/>
                  <a:pt x="1454727" y="2147455"/>
                </a:cubicBezTo>
                <a:cubicBezTo>
                  <a:pt x="1861127" y="2096655"/>
                  <a:pt x="2149763" y="1048327"/>
                  <a:pt x="2438400" y="0"/>
                </a:cubicBezTo>
              </a:path>
            </a:pathLst>
          </a:custGeom>
          <a:noFill/>
          <a:ln w="255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62" name="Полилиния 36"/>
          <p:cNvSpPr/>
          <p:nvPr/>
        </p:nvSpPr>
        <p:spPr>
          <a:xfrm rot="10800000">
            <a:off x="8049960" y="3227040"/>
            <a:ext cx="2104920" cy="2149560"/>
          </a:xfrm>
          <a:custGeom>
            <a:avLst/>
            <a:gdLst/>
            <a:ahLst/>
            <a:rect l="l" t="t" r="r" b="b"/>
            <a:pathLst>
              <a:path w="2438400" h="2149412">
                <a:moveTo>
                  <a:pt x="0" y="304800"/>
                </a:moveTo>
                <a:cubicBezTo>
                  <a:pt x="524163" y="1251527"/>
                  <a:pt x="1048327" y="2198255"/>
                  <a:pt x="1454727" y="2147455"/>
                </a:cubicBezTo>
                <a:cubicBezTo>
                  <a:pt x="1861127" y="2096655"/>
                  <a:pt x="2149763" y="1048327"/>
                  <a:pt x="2438400" y="0"/>
                </a:cubicBezTo>
              </a:path>
            </a:pathLst>
          </a:custGeom>
          <a:noFill/>
          <a:ln w="25560">
            <a:solidFill>
              <a:srgbClr val="00b05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3" name="Группа 1"/>
          <p:cNvGrpSpPr/>
          <p:nvPr/>
        </p:nvGrpSpPr>
        <p:grpSpPr>
          <a:xfrm>
            <a:off x="28440" y="47520"/>
            <a:ext cx="4183200" cy="619200"/>
            <a:chOff x="28440" y="47520"/>
            <a:chExt cx="4183200" cy="619200"/>
          </a:xfrm>
        </p:grpSpPr>
        <p:sp>
          <p:nvSpPr>
            <p:cNvPr id="64" name="Скругленный прямоугольник 2"/>
            <p:cNvSpPr/>
            <p:nvPr/>
          </p:nvSpPr>
          <p:spPr>
            <a:xfrm>
              <a:off x="105120" y="72360"/>
              <a:ext cx="4106520" cy="524160"/>
            </a:xfrm>
            <a:prstGeom prst="roundRect">
              <a:avLst>
                <a:gd name="adj" fmla="val 16667"/>
              </a:avLst>
            </a:prstGeom>
            <a:blipFill rotWithShape="0">
              <a:blip r:embed="rId1"/>
              <a:srcRect/>
              <a:tile tx="0" ty="0" sx="100000" sy="100000" algn="ctr"/>
            </a:blipFill>
            <a:ln w="25560">
              <a:solidFill>
                <a:srgbClr val="00b05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ru-RU" sz="1800" strike="noStrike" u="none">
                <a:solidFill>
                  <a:srgbClr val="000000"/>
                </a:solidFill>
                <a:uFillTx/>
                <a:latin typeface="Calibri"/>
              </a:endParaRPr>
            </a:p>
          </p:txBody>
        </p:sp>
        <p:grpSp>
          <p:nvGrpSpPr>
            <p:cNvPr id="65" name="Скругленный прямоугольник 3"/>
            <p:cNvGrpSpPr/>
            <p:nvPr/>
          </p:nvGrpSpPr>
          <p:grpSpPr>
            <a:xfrm>
              <a:off x="28440" y="47520"/>
              <a:ext cx="997920" cy="619200"/>
              <a:chOff x="28440" y="47520"/>
              <a:chExt cx="997920" cy="619200"/>
            </a:xfrm>
          </p:grpSpPr>
          <p:pic>
            <p:nvPicPr>
              <p:cNvPr id="66" name="Скругленный прямоугольник 3" descr=""/>
              <p:cNvPicPr/>
              <p:nvPr/>
            </p:nvPicPr>
            <p:blipFill>
              <a:blip r:embed="rId2"/>
              <a:stretch/>
            </p:blipFill>
            <p:spPr>
              <a:xfrm>
                <a:off x="28440" y="47520"/>
                <a:ext cx="997920" cy="61920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67" name=""/>
              <p:cNvSpPr/>
              <p:nvPr/>
            </p:nvSpPr>
            <p:spPr>
              <a:xfrm>
                <a:off x="116280" y="97920"/>
                <a:ext cx="819000" cy="47304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pPr algn="ctr"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endParaRPr b="0" lang="ru-RU" sz="1800" strike="noStrike" u="none">
                  <a:solidFill>
                    <a:srgbClr val="000000"/>
                  </a:solidFill>
                  <a:uFillTx/>
                  <a:latin typeface="Calibri"/>
                </a:endParaRPr>
              </a:p>
            </p:txBody>
          </p:sp>
        </p:grpSp>
        <p:sp>
          <p:nvSpPr>
            <p:cNvPr id="68" name="TextBox 4"/>
            <p:cNvSpPr/>
            <p:nvPr/>
          </p:nvSpPr>
          <p:spPr>
            <a:xfrm>
              <a:off x="1138680" y="164880"/>
              <a:ext cx="3072960" cy="398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kk-KZ" sz="2000" strike="noStrike" u="none">
                  <a:solidFill>
                    <a:srgbClr val="843c0c"/>
                  </a:solidFill>
                  <a:uFillTx/>
                  <a:latin typeface="Times New Roman"/>
                  <a:ea typeface="Times New Roman"/>
                </a:rPr>
                <a:t>БІЛЕТІН БОЛАМЫЗ!</a:t>
              </a:r>
              <a:endParaRPr b="0" lang="ru-RU" sz="2000" strike="noStrike" u="none">
                <a:solidFill>
                  <a:srgbClr val="000000"/>
                </a:solidFill>
                <a:uFillTx/>
                <a:latin typeface="Calibri"/>
              </a:endParaRPr>
            </a:p>
          </p:txBody>
        </p:sp>
      </p:grpSp>
      <p:pic>
        <p:nvPicPr>
          <p:cNvPr id="69" name="TextBox 5" descr=""/>
          <p:cNvPicPr/>
          <p:nvPr/>
        </p:nvPicPr>
        <p:blipFill>
          <a:blip r:embed="rId3"/>
          <a:stretch/>
        </p:blipFill>
        <p:spPr>
          <a:xfrm>
            <a:off x="1414440" y="901800"/>
            <a:ext cx="10107720" cy="841320"/>
          </a:xfrm>
          <a:prstGeom prst="rect">
            <a:avLst/>
          </a:prstGeom>
          <a:ln w="0">
            <a:noFill/>
          </a:ln>
        </p:spPr>
      </p:pic>
      <p:grpSp>
        <p:nvGrpSpPr>
          <p:cNvPr id="70" name="Группа 23"/>
          <p:cNvGrpSpPr/>
          <p:nvPr/>
        </p:nvGrpSpPr>
        <p:grpSpPr>
          <a:xfrm>
            <a:off x="828720" y="1473120"/>
            <a:ext cx="596880" cy="592200"/>
            <a:chOff x="828720" y="1473120"/>
            <a:chExt cx="596880" cy="592200"/>
          </a:xfrm>
        </p:grpSpPr>
        <p:grpSp>
          <p:nvGrpSpPr>
            <p:cNvPr id="71" name="Овал 24"/>
            <p:cNvGrpSpPr/>
            <p:nvPr/>
          </p:nvGrpSpPr>
          <p:grpSpPr>
            <a:xfrm>
              <a:off x="828720" y="1473120"/>
              <a:ext cx="596880" cy="592200"/>
              <a:chOff x="828720" y="1473120"/>
              <a:chExt cx="596880" cy="592200"/>
            </a:xfrm>
          </p:grpSpPr>
          <p:pic>
            <p:nvPicPr>
              <p:cNvPr id="72" name="Овал 24" descr=""/>
              <p:cNvPicPr/>
              <p:nvPr/>
            </p:nvPicPr>
            <p:blipFill>
              <a:blip r:embed="rId4"/>
              <a:stretch/>
            </p:blipFill>
            <p:spPr>
              <a:xfrm>
                <a:off x="828720" y="1473120"/>
                <a:ext cx="596880" cy="59220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73" name=""/>
              <p:cNvSpPr/>
              <p:nvPr/>
            </p:nvSpPr>
            <p:spPr>
              <a:xfrm>
                <a:off x="928800" y="1571040"/>
                <a:ext cx="401400" cy="39888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pPr algn="ctr"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endParaRPr b="0" lang="ru-RU" sz="1800" strike="noStrike" u="none">
                  <a:solidFill>
                    <a:srgbClr val="000000"/>
                  </a:solidFill>
                  <a:uFillTx/>
                  <a:latin typeface="Calibri"/>
                </a:endParaRPr>
              </a:p>
            </p:txBody>
          </p:sp>
        </p:grpSp>
        <p:pic>
          <p:nvPicPr>
            <p:cNvPr id="74" name="Прямоугольник 25" descr=""/>
            <p:cNvPicPr/>
            <p:nvPr/>
          </p:nvPicPr>
          <p:blipFill>
            <a:blip r:embed="rId5"/>
            <a:stretch/>
          </p:blipFill>
          <p:spPr>
            <a:xfrm>
              <a:off x="1008360" y="1519560"/>
              <a:ext cx="260640" cy="441360"/>
            </a:xfrm>
            <a:prstGeom prst="rect">
              <a:avLst/>
            </a:prstGeom>
            <a:ln w="0">
              <a:noFill/>
            </a:ln>
          </p:spPr>
        </p:pic>
      </p:grpSp>
      <p:pic>
        <p:nvPicPr>
          <p:cNvPr id="75" name="TextBox 7" descr=""/>
          <p:cNvPicPr/>
          <p:nvPr/>
        </p:nvPicPr>
        <p:blipFill>
          <a:blip r:embed="rId6"/>
          <a:stretch/>
        </p:blipFill>
        <p:spPr>
          <a:xfrm>
            <a:off x="1000080" y="2109960"/>
            <a:ext cx="10667880" cy="15714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6" name="Группа 1"/>
          <p:cNvGrpSpPr/>
          <p:nvPr/>
        </p:nvGrpSpPr>
        <p:grpSpPr>
          <a:xfrm>
            <a:off x="28440" y="47520"/>
            <a:ext cx="4183200" cy="619200"/>
            <a:chOff x="28440" y="47520"/>
            <a:chExt cx="4183200" cy="619200"/>
          </a:xfrm>
        </p:grpSpPr>
        <p:sp>
          <p:nvSpPr>
            <p:cNvPr id="77" name="Скругленный прямоугольник 2"/>
            <p:cNvSpPr/>
            <p:nvPr/>
          </p:nvSpPr>
          <p:spPr>
            <a:xfrm>
              <a:off x="105120" y="72360"/>
              <a:ext cx="4106520" cy="524160"/>
            </a:xfrm>
            <a:prstGeom prst="roundRect">
              <a:avLst>
                <a:gd name="adj" fmla="val 16667"/>
              </a:avLst>
            </a:prstGeom>
            <a:blipFill rotWithShape="0">
              <a:blip r:embed="rId1"/>
              <a:srcRect/>
              <a:tile tx="0" ty="0" sx="100000" sy="100000" algn="ctr"/>
            </a:blipFill>
            <a:ln w="25560">
              <a:solidFill>
                <a:srgbClr val="00b05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ru-RU" sz="1800" strike="noStrike" u="none">
                <a:solidFill>
                  <a:srgbClr val="000000"/>
                </a:solidFill>
                <a:uFillTx/>
                <a:latin typeface="Calibri"/>
              </a:endParaRPr>
            </a:p>
          </p:txBody>
        </p:sp>
        <p:grpSp>
          <p:nvGrpSpPr>
            <p:cNvPr id="78" name="Скругленный прямоугольник 3"/>
            <p:cNvGrpSpPr/>
            <p:nvPr/>
          </p:nvGrpSpPr>
          <p:grpSpPr>
            <a:xfrm>
              <a:off x="28440" y="47520"/>
              <a:ext cx="997920" cy="619200"/>
              <a:chOff x="28440" y="47520"/>
              <a:chExt cx="997920" cy="619200"/>
            </a:xfrm>
          </p:grpSpPr>
          <p:pic>
            <p:nvPicPr>
              <p:cNvPr id="79" name="Скругленный прямоугольник 3" descr=""/>
              <p:cNvPicPr/>
              <p:nvPr/>
            </p:nvPicPr>
            <p:blipFill>
              <a:blip r:embed="rId2"/>
              <a:stretch/>
            </p:blipFill>
            <p:spPr>
              <a:xfrm>
                <a:off x="28440" y="47520"/>
                <a:ext cx="997920" cy="61920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80" name=""/>
              <p:cNvSpPr/>
              <p:nvPr/>
            </p:nvSpPr>
            <p:spPr>
              <a:xfrm>
                <a:off x="116280" y="97920"/>
                <a:ext cx="819000" cy="47304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pPr algn="ctr"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endParaRPr b="0" lang="ru-RU" sz="1800" strike="noStrike" u="none">
                  <a:solidFill>
                    <a:srgbClr val="000000"/>
                  </a:solidFill>
                  <a:uFillTx/>
                  <a:latin typeface="Calibri"/>
                </a:endParaRPr>
              </a:p>
            </p:txBody>
          </p:sp>
        </p:grpSp>
        <p:sp>
          <p:nvSpPr>
            <p:cNvPr id="81" name="TextBox 4"/>
            <p:cNvSpPr/>
            <p:nvPr/>
          </p:nvSpPr>
          <p:spPr>
            <a:xfrm>
              <a:off x="1138680" y="164880"/>
              <a:ext cx="3072960" cy="398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kk-KZ" sz="2000" strike="noStrike" u="none">
                  <a:solidFill>
                    <a:srgbClr val="843c0c"/>
                  </a:solidFill>
                  <a:uFillTx/>
                  <a:latin typeface="Times New Roman"/>
                  <a:ea typeface="Times New Roman"/>
                </a:rPr>
                <a:t>БІЛЕТІН БОЛАМЫЗ!</a:t>
              </a:r>
              <a:endParaRPr b="0" lang="ru-RU" sz="2000" strike="noStrike" u="none">
                <a:solidFill>
                  <a:srgbClr val="000000"/>
                </a:solidFill>
                <a:uFillTx/>
                <a:latin typeface="Calibri"/>
              </a:endParaRPr>
            </a:p>
          </p:txBody>
        </p:sp>
      </p:grpSp>
      <p:pic>
        <p:nvPicPr>
          <p:cNvPr id="82" name="TextBox 5" descr=""/>
          <p:cNvPicPr/>
          <p:nvPr/>
        </p:nvPicPr>
        <p:blipFill>
          <a:blip r:embed="rId3"/>
          <a:stretch/>
        </p:blipFill>
        <p:spPr>
          <a:xfrm>
            <a:off x="1414440" y="901800"/>
            <a:ext cx="10107720" cy="841320"/>
          </a:xfrm>
          <a:prstGeom prst="rect">
            <a:avLst/>
          </a:prstGeom>
          <a:ln w="0">
            <a:noFill/>
          </a:ln>
        </p:spPr>
      </p:pic>
      <p:grpSp>
        <p:nvGrpSpPr>
          <p:cNvPr id="83" name="Группа 23"/>
          <p:cNvGrpSpPr/>
          <p:nvPr/>
        </p:nvGrpSpPr>
        <p:grpSpPr>
          <a:xfrm>
            <a:off x="828720" y="1473120"/>
            <a:ext cx="596880" cy="592200"/>
            <a:chOff x="828720" y="1473120"/>
            <a:chExt cx="596880" cy="592200"/>
          </a:xfrm>
        </p:grpSpPr>
        <p:grpSp>
          <p:nvGrpSpPr>
            <p:cNvPr id="84" name="Овал 24"/>
            <p:cNvGrpSpPr/>
            <p:nvPr/>
          </p:nvGrpSpPr>
          <p:grpSpPr>
            <a:xfrm>
              <a:off x="828720" y="1473120"/>
              <a:ext cx="596880" cy="592200"/>
              <a:chOff x="828720" y="1473120"/>
              <a:chExt cx="596880" cy="592200"/>
            </a:xfrm>
          </p:grpSpPr>
          <p:pic>
            <p:nvPicPr>
              <p:cNvPr id="85" name="Овал 24" descr=""/>
              <p:cNvPicPr/>
              <p:nvPr/>
            </p:nvPicPr>
            <p:blipFill>
              <a:blip r:embed="rId4"/>
              <a:stretch/>
            </p:blipFill>
            <p:spPr>
              <a:xfrm>
                <a:off x="828720" y="1473120"/>
                <a:ext cx="596880" cy="59220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86" name=""/>
              <p:cNvSpPr/>
              <p:nvPr/>
            </p:nvSpPr>
            <p:spPr>
              <a:xfrm>
                <a:off x="928800" y="1571040"/>
                <a:ext cx="401400" cy="39888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pPr algn="ctr"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endParaRPr b="0" lang="ru-RU" sz="1800" strike="noStrike" u="none">
                  <a:solidFill>
                    <a:srgbClr val="000000"/>
                  </a:solidFill>
                  <a:uFillTx/>
                  <a:latin typeface="Calibri"/>
                </a:endParaRPr>
              </a:p>
            </p:txBody>
          </p:sp>
        </p:grpSp>
        <p:pic>
          <p:nvPicPr>
            <p:cNvPr id="87" name="Прямоугольник 25" descr=""/>
            <p:cNvPicPr/>
            <p:nvPr/>
          </p:nvPicPr>
          <p:blipFill>
            <a:blip r:embed="rId5"/>
            <a:stretch/>
          </p:blipFill>
          <p:spPr>
            <a:xfrm>
              <a:off x="1008360" y="1519560"/>
              <a:ext cx="260640" cy="441360"/>
            </a:xfrm>
            <a:prstGeom prst="rect">
              <a:avLst/>
            </a:prstGeom>
            <a:ln w="0">
              <a:noFill/>
            </a:ln>
          </p:spPr>
        </p:pic>
      </p:grpSp>
      <p:pic>
        <p:nvPicPr>
          <p:cNvPr id="88" name="TextBox 5" descr=""/>
          <p:cNvPicPr/>
          <p:nvPr/>
        </p:nvPicPr>
        <p:blipFill>
          <a:blip r:embed="rId6"/>
          <a:stretch/>
        </p:blipFill>
        <p:spPr>
          <a:xfrm>
            <a:off x="396720" y="2341440"/>
            <a:ext cx="11314440" cy="22496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9" name="Группа 1"/>
          <p:cNvGrpSpPr/>
          <p:nvPr/>
        </p:nvGrpSpPr>
        <p:grpSpPr>
          <a:xfrm>
            <a:off x="28440" y="47520"/>
            <a:ext cx="4183200" cy="619200"/>
            <a:chOff x="28440" y="47520"/>
            <a:chExt cx="4183200" cy="619200"/>
          </a:xfrm>
        </p:grpSpPr>
        <p:sp>
          <p:nvSpPr>
            <p:cNvPr id="90" name="Скругленный прямоугольник 2"/>
            <p:cNvSpPr/>
            <p:nvPr/>
          </p:nvSpPr>
          <p:spPr>
            <a:xfrm>
              <a:off x="105120" y="72360"/>
              <a:ext cx="4106520" cy="524160"/>
            </a:xfrm>
            <a:prstGeom prst="roundRect">
              <a:avLst>
                <a:gd name="adj" fmla="val 16667"/>
              </a:avLst>
            </a:prstGeom>
            <a:blipFill rotWithShape="0">
              <a:blip r:embed="rId1"/>
              <a:srcRect/>
              <a:tile tx="0" ty="0" sx="100000" sy="100000" algn="ctr"/>
            </a:blipFill>
            <a:ln w="25560">
              <a:solidFill>
                <a:srgbClr val="00b05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ru-RU" sz="1800" strike="noStrike" u="none">
                <a:solidFill>
                  <a:srgbClr val="000000"/>
                </a:solidFill>
                <a:uFillTx/>
                <a:latin typeface="Calibri"/>
              </a:endParaRPr>
            </a:p>
          </p:txBody>
        </p:sp>
        <p:grpSp>
          <p:nvGrpSpPr>
            <p:cNvPr id="91" name="Скругленный прямоугольник 3"/>
            <p:cNvGrpSpPr/>
            <p:nvPr/>
          </p:nvGrpSpPr>
          <p:grpSpPr>
            <a:xfrm>
              <a:off x="28440" y="47520"/>
              <a:ext cx="997920" cy="619200"/>
              <a:chOff x="28440" y="47520"/>
              <a:chExt cx="997920" cy="619200"/>
            </a:xfrm>
          </p:grpSpPr>
          <p:pic>
            <p:nvPicPr>
              <p:cNvPr id="92" name="Скругленный прямоугольник 3" descr=""/>
              <p:cNvPicPr/>
              <p:nvPr/>
            </p:nvPicPr>
            <p:blipFill>
              <a:blip r:embed="rId2"/>
              <a:stretch/>
            </p:blipFill>
            <p:spPr>
              <a:xfrm>
                <a:off x="28440" y="47520"/>
                <a:ext cx="997920" cy="61920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93" name=""/>
              <p:cNvSpPr/>
              <p:nvPr/>
            </p:nvSpPr>
            <p:spPr>
              <a:xfrm>
                <a:off x="116280" y="97920"/>
                <a:ext cx="819000" cy="47304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pPr algn="ctr"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endParaRPr b="0" lang="ru-RU" sz="1800" strike="noStrike" u="none">
                  <a:solidFill>
                    <a:srgbClr val="000000"/>
                  </a:solidFill>
                  <a:uFillTx/>
                  <a:latin typeface="Calibri"/>
                </a:endParaRPr>
              </a:p>
            </p:txBody>
          </p:sp>
        </p:grpSp>
        <p:sp>
          <p:nvSpPr>
            <p:cNvPr id="94" name="TextBox 4"/>
            <p:cNvSpPr/>
            <p:nvPr/>
          </p:nvSpPr>
          <p:spPr>
            <a:xfrm>
              <a:off x="1138680" y="164880"/>
              <a:ext cx="3072960" cy="398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kk-KZ" sz="2000" strike="noStrike" u="none">
                  <a:solidFill>
                    <a:srgbClr val="843c0c"/>
                  </a:solidFill>
                  <a:uFillTx/>
                  <a:latin typeface="Times New Roman"/>
                  <a:ea typeface="Times New Roman"/>
                </a:rPr>
                <a:t>БІЛЕТІН БОЛАМЫЗ!</a:t>
              </a:r>
              <a:endParaRPr b="0" lang="ru-RU" sz="2000" strike="noStrike" u="none">
                <a:solidFill>
                  <a:srgbClr val="000000"/>
                </a:solidFill>
                <a:uFillTx/>
                <a:latin typeface="Calibri"/>
              </a:endParaRPr>
            </a:p>
          </p:txBody>
        </p:sp>
      </p:grpSp>
      <p:pic>
        <p:nvPicPr>
          <p:cNvPr id="95" name="TextBox 5" descr=""/>
          <p:cNvPicPr/>
          <p:nvPr/>
        </p:nvPicPr>
        <p:blipFill>
          <a:blip r:embed="rId3"/>
          <a:stretch/>
        </p:blipFill>
        <p:spPr>
          <a:xfrm>
            <a:off x="1414440" y="901800"/>
            <a:ext cx="10107720" cy="841320"/>
          </a:xfrm>
          <a:prstGeom prst="rect">
            <a:avLst/>
          </a:prstGeom>
          <a:ln w="0">
            <a:noFill/>
          </a:ln>
        </p:spPr>
      </p:pic>
      <p:grpSp>
        <p:nvGrpSpPr>
          <p:cNvPr id="96" name="Группа 23"/>
          <p:cNvGrpSpPr/>
          <p:nvPr/>
        </p:nvGrpSpPr>
        <p:grpSpPr>
          <a:xfrm>
            <a:off x="828720" y="1473120"/>
            <a:ext cx="596880" cy="592200"/>
            <a:chOff x="828720" y="1473120"/>
            <a:chExt cx="596880" cy="592200"/>
          </a:xfrm>
        </p:grpSpPr>
        <p:grpSp>
          <p:nvGrpSpPr>
            <p:cNvPr id="97" name="Овал 24"/>
            <p:cNvGrpSpPr/>
            <p:nvPr/>
          </p:nvGrpSpPr>
          <p:grpSpPr>
            <a:xfrm>
              <a:off x="828720" y="1473120"/>
              <a:ext cx="596880" cy="592200"/>
              <a:chOff x="828720" y="1473120"/>
              <a:chExt cx="596880" cy="592200"/>
            </a:xfrm>
          </p:grpSpPr>
          <p:pic>
            <p:nvPicPr>
              <p:cNvPr id="98" name="Овал 24" descr=""/>
              <p:cNvPicPr/>
              <p:nvPr/>
            </p:nvPicPr>
            <p:blipFill>
              <a:blip r:embed="rId4"/>
              <a:stretch/>
            </p:blipFill>
            <p:spPr>
              <a:xfrm>
                <a:off x="828720" y="1473120"/>
                <a:ext cx="596880" cy="59220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99" name=""/>
              <p:cNvSpPr/>
              <p:nvPr/>
            </p:nvSpPr>
            <p:spPr>
              <a:xfrm>
                <a:off x="928800" y="1571040"/>
                <a:ext cx="401400" cy="39888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pPr algn="ctr"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endParaRPr b="0" lang="ru-RU" sz="1800" strike="noStrike" u="none">
                  <a:solidFill>
                    <a:srgbClr val="000000"/>
                  </a:solidFill>
                  <a:uFillTx/>
                  <a:latin typeface="Calibri"/>
                </a:endParaRPr>
              </a:p>
            </p:txBody>
          </p:sp>
        </p:grpSp>
        <p:pic>
          <p:nvPicPr>
            <p:cNvPr id="100" name="Прямоугольник 25" descr=""/>
            <p:cNvPicPr/>
            <p:nvPr/>
          </p:nvPicPr>
          <p:blipFill>
            <a:blip r:embed="rId5"/>
            <a:stretch/>
          </p:blipFill>
          <p:spPr>
            <a:xfrm>
              <a:off x="1008360" y="1519560"/>
              <a:ext cx="260640" cy="441360"/>
            </a:xfrm>
            <a:prstGeom prst="rect">
              <a:avLst/>
            </a:prstGeom>
            <a:ln w="0">
              <a:noFill/>
            </a:ln>
          </p:spPr>
        </p:pic>
      </p:grpSp>
      <p:pic>
        <p:nvPicPr>
          <p:cNvPr id="101" name="TextBox 6" descr=""/>
          <p:cNvPicPr/>
          <p:nvPr/>
        </p:nvPicPr>
        <p:blipFill>
          <a:blip r:embed="rId6"/>
          <a:stretch/>
        </p:blipFill>
        <p:spPr>
          <a:xfrm>
            <a:off x="476280" y="2425680"/>
            <a:ext cx="11161800" cy="30481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" name="Группа 5"/>
          <p:cNvGrpSpPr/>
          <p:nvPr/>
        </p:nvGrpSpPr>
        <p:grpSpPr>
          <a:xfrm>
            <a:off x="171360" y="157320"/>
            <a:ext cx="4181400" cy="617400"/>
            <a:chOff x="171360" y="157320"/>
            <a:chExt cx="4181400" cy="617400"/>
          </a:xfrm>
        </p:grpSpPr>
        <p:sp>
          <p:nvSpPr>
            <p:cNvPr id="103" name="Скругленный прямоугольник 6"/>
            <p:cNvSpPr/>
            <p:nvPr/>
          </p:nvSpPr>
          <p:spPr>
            <a:xfrm>
              <a:off x="250920" y="181800"/>
              <a:ext cx="4101840" cy="521280"/>
            </a:xfrm>
            <a:prstGeom prst="roundRect">
              <a:avLst>
                <a:gd name="adj" fmla="val 16667"/>
              </a:avLst>
            </a:prstGeom>
            <a:blipFill rotWithShape="0">
              <a:blip r:embed="rId1"/>
              <a:srcRect/>
              <a:tile tx="0" ty="0" sx="100000" sy="100000" algn="ctr"/>
            </a:blipFill>
            <a:ln w="25560">
              <a:solidFill>
                <a:srgbClr val="00b05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ru-RU" sz="1800" strike="noStrike" u="none">
                <a:solidFill>
                  <a:srgbClr val="000000"/>
                </a:solidFill>
                <a:uFillTx/>
                <a:latin typeface="Calibri"/>
              </a:endParaRPr>
            </a:p>
          </p:txBody>
        </p:sp>
        <p:grpSp>
          <p:nvGrpSpPr>
            <p:cNvPr id="104" name="Скругленный прямоугольник 7"/>
            <p:cNvGrpSpPr/>
            <p:nvPr/>
          </p:nvGrpSpPr>
          <p:grpSpPr>
            <a:xfrm>
              <a:off x="171360" y="157320"/>
              <a:ext cx="997200" cy="617400"/>
              <a:chOff x="171360" y="157320"/>
              <a:chExt cx="997200" cy="617400"/>
            </a:xfrm>
          </p:grpSpPr>
          <p:pic>
            <p:nvPicPr>
              <p:cNvPr id="105" name="Скругленный прямоугольник 7" descr=""/>
              <p:cNvPicPr/>
              <p:nvPr/>
            </p:nvPicPr>
            <p:blipFill>
              <a:blip r:embed="rId2"/>
              <a:stretch/>
            </p:blipFill>
            <p:spPr>
              <a:xfrm>
                <a:off x="171360" y="157320"/>
                <a:ext cx="997200" cy="61740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106" name=""/>
              <p:cNvSpPr/>
              <p:nvPr/>
            </p:nvSpPr>
            <p:spPr>
              <a:xfrm>
                <a:off x="261720" y="207360"/>
                <a:ext cx="818280" cy="4705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pPr algn="ctr"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endParaRPr b="0" lang="ru-RU" sz="1800" strike="noStrike" u="none">
                  <a:solidFill>
                    <a:srgbClr val="000000"/>
                  </a:solidFill>
                  <a:uFillTx/>
                  <a:latin typeface="Calibri"/>
                </a:endParaRPr>
              </a:p>
            </p:txBody>
          </p:sp>
        </p:grpSp>
        <p:sp>
          <p:nvSpPr>
            <p:cNvPr id="107" name="TextBox 8"/>
            <p:cNvSpPr/>
            <p:nvPr/>
          </p:nvSpPr>
          <p:spPr>
            <a:xfrm>
              <a:off x="1283400" y="274320"/>
              <a:ext cx="3069360" cy="398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kk-KZ" sz="2000" strike="noStrike" u="none">
                  <a:solidFill>
                    <a:srgbClr val="843c0c"/>
                  </a:solidFill>
                  <a:uFillTx/>
                  <a:latin typeface="Times New Roman"/>
                  <a:ea typeface="Times New Roman"/>
                </a:rPr>
                <a:t>Оқулықпен жұмыс </a:t>
              </a:r>
              <a:endParaRPr b="0" lang="ru-RU" sz="2000" strike="noStrike" u="none">
                <a:solidFill>
                  <a:srgbClr val="000000"/>
                </a:solidFill>
                <a:uFillTx/>
                <a:latin typeface="Calibri"/>
              </a:endParaRPr>
            </a:p>
          </p:txBody>
        </p:sp>
      </p:grpSp>
      <p:pic>
        <p:nvPicPr>
          <p:cNvPr id="108" name="Объект 2" descr=""/>
          <p:cNvPicPr/>
          <p:nvPr/>
        </p:nvPicPr>
        <p:blipFill>
          <a:blip r:embed="rId3"/>
          <a:stretch/>
        </p:blipFill>
        <p:spPr>
          <a:xfrm>
            <a:off x="457200" y="1401840"/>
            <a:ext cx="7991640" cy="4724280"/>
          </a:xfrm>
          <a:prstGeom prst="rect">
            <a:avLst/>
          </a:prstGeom>
          <a:ln w="0">
            <a:noFill/>
          </a:ln>
        </p:spPr>
      </p:pic>
      <p:pic>
        <p:nvPicPr>
          <p:cNvPr id="109" name="Рисунок 28" descr=""/>
          <p:cNvPicPr/>
          <p:nvPr/>
        </p:nvPicPr>
        <p:blipFill>
          <a:blip r:embed="rId4"/>
          <a:stretch/>
        </p:blipFill>
        <p:spPr>
          <a:xfrm>
            <a:off x="8359920" y="1974960"/>
            <a:ext cx="3520800" cy="43225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0" name="Объект 2" descr=""/>
          <p:cNvPicPr/>
          <p:nvPr/>
        </p:nvPicPr>
        <p:blipFill>
          <a:blip r:embed="rId1"/>
          <a:stretch/>
        </p:blipFill>
        <p:spPr>
          <a:xfrm>
            <a:off x="457200" y="262080"/>
            <a:ext cx="8229600" cy="5864040"/>
          </a:xfrm>
          <a:prstGeom prst="rect">
            <a:avLst/>
          </a:prstGeom>
          <a:ln w="0">
            <a:noFill/>
          </a:ln>
        </p:spPr>
      </p:pic>
      <p:pic>
        <p:nvPicPr>
          <p:cNvPr id="111" name="Рисунок 28" descr=""/>
          <p:cNvPicPr/>
          <p:nvPr/>
        </p:nvPicPr>
        <p:blipFill>
          <a:blip r:embed="rId2"/>
          <a:stretch/>
        </p:blipFill>
        <p:spPr>
          <a:xfrm>
            <a:off x="8359920" y="1974960"/>
            <a:ext cx="3520800" cy="43225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980</TotalTime>
  <Application>LibreOffice/24.8.2.1$MacOSX_AARCH64 LibreOffice_project/0f794b6e29741098670a3b95d60478a65d05ef13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2022-09-05T02:41:09Z</dcterms:created>
  <dc:creator>User</dc:creator>
  <dc:description/>
  <dc:language>ru-RU</dc:language>
  <cp:lastModifiedBy>Huawei</cp:lastModifiedBy>
  <dcterms:modified xsi:type="dcterms:W3CDTF">2024-09-18T17:41:42Z</dcterms:modified>
  <cp:revision>135</cp:revision>
  <dc:subject/>
  <dc:title>Действительные числа</dc:title>
</cp:coreProperties>
</file>