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2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A93F82-DDB2-439A-895C-77B793C438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316A5E-FD72-46C2-A04C-C5B921ED766B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57520" y="106848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244332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2003400" y="1414440"/>
            <a:ext cx="6356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Мәтін есептерді шығару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943280" y="2614680"/>
            <a:ext cx="660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Оқу мақсаты  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8.4.2.2 мәтінді есептерді бөлшек-рационал теңдеулердің көмегімен шешу;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2003400" y="4253040"/>
            <a:ext cx="627372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есептерді шығаруда квадрат теңдеуді білу және шығару;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62160" y="938160"/>
            <a:ext cx="93265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TextBox 6" descr=""/>
          <p:cNvPicPr/>
          <p:nvPr/>
        </p:nvPicPr>
        <p:blipFill>
          <a:blip r:embed="rId1"/>
          <a:stretch/>
        </p:blipFill>
        <p:spPr>
          <a:xfrm>
            <a:off x="8796240" y="1347840"/>
            <a:ext cx="2048040" cy="511200"/>
          </a:xfrm>
          <a:prstGeom prst="rect">
            <a:avLst/>
          </a:prstGeom>
          <a:ln w="0">
            <a:noFill/>
          </a:ln>
        </p:spPr>
      </p:pic>
      <p:sp>
        <p:nvSpPr>
          <p:cNvPr id="42" name="TextBox 1"/>
          <p:cNvSpPr/>
          <p:nvPr/>
        </p:nvSpPr>
        <p:spPr>
          <a:xfrm>
            <a:off x="6742080" y="905040"/>
            <a:ext cx="410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Квадрат теңдеу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3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4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2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5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6" name="Скругленный прямоугольник 26" descr=""/>
              <p:cNvPicPr/>
              <p:nvPr/>
            </p:nvPicPr>
            <p:blipFill>
              <a:blip r:embed="rId3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8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49" name="Схема 2" descr=""/>
          <p:cNvPicPr/>
          <p:nvPr/>
        </p:nvPicPr>
        <p:blipFill>
          <a:blip r:embed="rId4"/>
          <a:stretch/>
        </p:blipFill>
        <p:spPr>
          <a:xfrm>
            <a:off x="353880" y="469800"/>
            <a:ext cx="9075960" cy="5980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51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2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53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4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5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56" name="TextBox 5"/>
          <p:cNvSpPr/>
          <p:nvPr/>
        </p:nvSpPr>
        <p:spPr>
          <a:xfrm>
            <a:off x="920880" y="905040"/>
            <a:ext cx="1010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                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Мәтін есептерді квадрат теңдеулер арқылы шығару.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57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58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59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61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2" name="TextBox 7"/>
          <p:cNvSpPr/>
          <p:nvPr/>
        </p:nvSpPr>
        <p:spPr>
          <a:xfrm>
            <a:off x="1001880" y="2106720"/>
            <a:ext cx="106678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 арқылы шығарылатын  кез келген есептерде мыналарды басшылыққа аламыз: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Есептің мәтінінде берілген шамалардың арасындағы тәуелділікті анықтау үшін есептің шартын түсіну;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Белгілі және ізделінді шамалардың арасындағы байланысты анықтап, өрнектер құру;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шаманы беретін екі өрнекті жазып, оларды теңестіру арқылы теңдеу құру;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Құрылған теңдеудің түбірлерін (шешімдерін) табу;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Табылған мәндердің есептің шартын қанағаттандыратынын тексеру.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64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66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9" name="TextBox 3" descr=""/>
          <p:cNvPicPr/>
          <p:nvPr/>
        </p:nvPicPr>
        <p:blipFill>
          <a:blip r:embed="rId3"/>
          <a:stretch/>
        </p:blipFill>
        <p:spPr>
          <a:xfrm>
            <a:off x="762120" y="974880"/>
            <a:ext cx="10936080" cy="6041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71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2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73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5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76" name="TextBox 5"/>
          <p:cNvSpPr/>
          <p:nvPr/>
        </p:nvSpPr>
        <p:spPr>
          <a:xfrm>
            <a:off x="920880" y="905040"/>
            <a:ext cx="1010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                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Мәтін есептерді квадрат теңдеулер арқылы шығару.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7" name="TextBox 1" descr=""/>
          <p:cNvPicPr/>
          <p:nvPr/>
        </p:nvPicPr>
        <p:blipFill>
          <a:blip r:embed="rId3"/>
          <a:stretch/>
        </p:blipFill>
        <p:spPr>
          <a:xfrm>
            <a:off x="476280" y="1474920"/>
            <a:ext cx="11453760" cy="4292640"/>
          </a:xfrm>
          <a:prstGeom prst="rect">
            <a:avLst/>
          </a:prstGeom>
          <a:ln w="0">
            <a:noFill/>
          </a:ln>
        </p:spPr>
      </p:pic>
      <p:pic>
        <p:nvPicPr>
          <p:cNvPr id="78" name="TextBox 5" descr=""/>
          <p:cNvPicPr/>
          <p:nvPr/>
        </p:nvPicPr>
        <p:blipFill>
          <a:blip r:embed="rId4"/>
          <a:stretch/>
        </p:blipFill>
        <p:spPr>
          <a:xfrm>
            <a:off x="3157560" y="2859120"/>
            <a:ext cx="4737240" cy="4290840"/>
          </a:xfrm>
          <a:prstGeom prst="rect">
            <a:avLst/>
          </a:prstGeom>
          <a:ln w="0">
            <a:noFill/>
          </a:ln>
        </p:spPr>
      </p:pic>
      <p:cxnSp>
        <p:nvCxnSpPr>
          <p:cNvPr id="79" name="Прямая со стрелкой 8"/>
          <p:cNvCxnSpPr/>
          <p:nvPr/>
        </p:nvCxnSpPr>
        <p:spPr>
          <a:xfrm flipV="1">
            <a:off x="6045120" y="4204800"/>
            <a:ext cx="697680" cy="329040"/>
          </a:xfrm>
          <a:prstGeom prst="straightConnector1">
            <a:avLst/>
          </a:prstGeom>
          <a:ln w="6480">
            <a:solidFill>
              <a:srgbClr val="ff0000"/>
            </a:solidFill>
            <a:miter/>
            <a:tailEnd len="med" type="arrow" w="med"/>
          </a:ln>
        </p:spPr>
      </p:cxnSp>
      <p:cxnSp>
        <p:nvCxnSpPr>
          <p:cNvPr id="80" name="Прямая со стрелкой 10"/>
          <p:cNvCxnSpPr/>
          <p:nvPr/>
        </p:nvCxnSpPr>
        <p:spPr>
          <a:xfrm>
            <a:off x="6275520" y="4260600"/>
            <a:ext cx="349920" cy="3290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2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83" name="Прямоугольник 1"/>
          <p:cNvSpPr/>
          <p:nvPr/>
        </p:nvSpPr>
        <p:spPr>
          <a:xfrm>
            <a:off x="5273640" y="1084320"/>
            <a:ext cx="447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Мәтін есептерді теңдеу құрып шығаруды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4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5" name="Прямоугольник 4"/>
          <p:cNvSpPr/>
          <p:nvPr/>
        </p:nvSpPr>
        <p:spPr>
          <a:xfrm>
            <a:off x="5414400" y="2602080"/>
            <a:ext cx="2966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Квадрат теңдеу құрастыру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Прямоугольник 5"/>
          <p:cNvSpPr/>
          <p:nvPr/>
        </p:nvSpPr>
        <p:spPr>
          <a:xfrm>
            <a:off x="5283000" y="1828800"/>
            <a:ext cx="36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Дискриминант табу формуласын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7" name="TextBox 10" descr=""/>
          <p:cNvPicPr/>
          <p:nvPr/>
        </p:nvPicPr>
        <p:blipFill>
          <a:blip r:embed="rId2"/>
          <a:stretch/>
        </p:blipFill>
        <p:spPr>
          <a:xfrm>
            <a:off x="5559480" y="1384200"/>
            <a:ext cx="2047680" cy="505080"/>
          </a:xfrm>
          <a:prstGeom prst="rect">
            <a:avLst/>
          </a:prstGeom>
          <a:ln w="0">
            <a:noFill/>
          </a:ln>
        </p:spPr>
      </p:pic>
    </p:spTree>
  </p:cSld>
  <p:transition spd="med">
    <p:fade/>
  </p:transition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2024-09-18T17:39:05Z</dcterms:modified>
  <cp:revision>108</cp:revision>
  <dc:subject/>
  <dc:title>Действительные числа</dc:title>
</cp:coreProperties>
</file>