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2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4.jpeg" ContentType="image/jpeg"/>
  <Override PartName="/ppt/media/image1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EA60CD-6B66-4B14-8464-6B9AAF68032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05FA7E-46BB-4D5A-9946-8C151441B077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57520" y="106848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244332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2003400" y="1414440"/>
            <a:ext cx="63565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Мәтін есептерді шығару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5"/>
          <p:cNvSpPr/>
          <p:nvPr/>
        </p:nvSpPr>
        <p:spPr>
          <a:xfrm>
            <a:off x="1943280" y="2614680"/>
            <a:ext cx="6608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Оқу мақсаты  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8.4.2.1 мәтінді есептерді квадрат теңдеулердің көмегімен шешу;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27"/>
          <p:cNvSpPr/>
          <p:nvPr/>
        </p:nvSpPr>
        <p:spPr>
          <a:xfrm>
            <a:off x="2003400" y="4253040"/>
            <a:ext cx="627372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 есептерді шығаруда квадрат теңдеуді білу және шығару;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62160" y="938160"/>
            <a:ext cx="93265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TextBox 6" descr=""/>
          <p:cNvPicPr/>
          <p:nvPr/>
        </p:nvPicPr>
        <p:blipFill>
          <a:blip r:embed="rId1"/>
          <a:stretch/>
        </p:blipFill>
        <p:spPr>
          <a:xfrm>
            <a:off x="8796240" y="1347840"/>
            <a:ext cx="2048040" cy="511200"/>
          </a:xfrm>
          <a:prstGeom prst="rect">
            <a:avLst/>
          </a:prstGeom>
          <a:ln w="0">
            <a:noFill/>
          </a:ln>
        </p:spPr>
      </p:pic>
      <p:sp>
        <p:nvSpPr>
          <p:cNvPr id="42" name="TextBox 1"/>
          <p:cNvSpPr/>
          <p:nvPr/>
        </p:nvSpPr>
        <p:spPr>
          <a:xfrm>
            <a:off x="6742080" y="905040"/>
            <a:ext cx="4108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    </a:t>
            </a:r>
            <a:r>
              <a:rPr b="1" lang="kk-KZ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Квадрат теңдеу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3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4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2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5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6" name="Скругленный прямоугольник 26" descr=""/>
              <p:cNvPicPr/>
              <p:nvPr/>
            </p:nvPicPr>
            <p:blipFill>
              <a:blip r:embed="rId3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8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49" name="Схема 2" descr=""/>
          <p:cNvPicPr/>
          <p:nvPr/>
        </p:nvPicPr>
        <p:blipFill>
          <a:blip r:embed="rId4"/>
          <a:stretch/>
        </p:blipFill>
        <p:spPr>
          <a:xfrm>
            <a:off x="353880" y="469800"/>
            <a:ext cx="9075960" cy="5980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indefinite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51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2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53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4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5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56" name="TextBox 5"/>
          <p:cNvSpPr/>
          <p:nvPr/>
        </p:nvSpPr>
        <p:spPr>
          <a:xfrm>
            <a:off x="920880" y="905040"/>
            <a:ext cx="1010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                        </a:t>
            </a:r>
            <a:r>
              <a:rPr b="1" lang="kk-KZ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Мәтін есептерді квадрат теңдеулер арқылы шығару.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57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58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59" name="Овал 24" descr=""/>
              <p:cNvPicPr/>
              <p:nvPr/>
            </p:nvPicPr>
            <p:blipFill>
              <a:blip r:embed="rId3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61" name="Прямоугольник 25" descr=""/>
            <p:cNvPicPr/>
            <p:nvPr/>
          </p:nvPicPr>
          <p:blipFill>
            <a:blip r:embed="rId4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2" name="TextBox 7"/>
          <p:cNvSpPr/>
          <p:nvPr/>
        </p:nvSpPr>
        <p:spPr>
          <a:xfrm>
            <a:off x="1001880" y="2106720"/>
            <a:ext cx="106678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Теңдеу арқылы шығарылатын  кез келген есептерде мыналарды басшылыққа аламыз: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Есептің мәтінінде берілген шамалардың арасындағы тәуелділікті анықтау үшін есептің шартын түсіну;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Белгілі және ізделінді шамалардың арасындағы байланысты анықтап, өрнектер құру;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 шаманы беретін екі өрнекті жазып, оларды теңестіру арқылы теңдеу құру;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Құрылған теңдеудің түбірлерін (шешімдерін) табу;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Табылған мәндердің есептің шартын қанағаттандыратынын тексеру.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Оқулықпен жұмыс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69" name="TextBox 5"/>
          <p:cNvSpPr/>
          <p:nvPr/>
        </p:nvSpPr>
        <p:spPr>
          <a:xfrm>
            <a:off x="920880" y="666720"/>
            <a:ext cx="1010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                        </a:t>
            </a:r>
            <a:r>
              <a:rPr b="1" lang="kk-KZ" sz="2400" strike="noStrike" u="none">
                <a:solidFill>
                  <a:srgbClr val="00b0f0"/>
                </a:solidFill>
                <a:uFillTx/>
                <a:latin typeface="Times New Roman"/>
                <a:ea typeface="Times New Roman"/>
              </a:rPr>
              <a:t>Мәтін есептерді квадрат теңдеулер арқылы шығару.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0" name="TextBox 1" descr=""/>
          <p:cNvPicPr/>
          <p:nvPr/>
        </p:nvPicPr>
        <p:blipFill>
          <a:blip r:embed="rId3"/>
          <a:stretch/>
        </p:blipFill>
        <p:spPr>
          <a:xfrm>
            <a:off x="219240" y="1127160"/>
            <a:ext cx="11515680" cy="574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72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3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74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6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Оқулықпен жұмыс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77" name="TextBox 9" descr=""/>
          <p:cNvPicPr/>
          <p:nvPr/>
        </p:nvPicPr>
        <p:blipFill>
          <a:blip r:embed="rId3"/>
          <a:stretch/>
        </p:blipFill>
        <p:spPr>
          <a:xfrm>
            <a:off x="219240" y="774720"/>
            <a:ext cx="11601360" cy="6040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9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80" name="Прямоугольник 1"/>
          <p:cNvSpPr/>
          <p:nvPr/>
        </p:nvSpPr>
        <p:spPr>
          <a:xfrm>
            <a:off x="5273640" y="1084320"/>
            <a:ext cx="447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Мәтін есептерді теңдеу құрып шығаруды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1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2" name="Прямоугольник 4"/>
          <p:cNvSpPr/>
          <p:nvPr/>
        </p:nvSpPr>
        <p:spPr>
          <a:xfrm>
            <a:off x="5414400" y="2602080"/>
            <a:ext cx="2966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Квадрат теңдеу құрастыру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3" name="Прямоугольник 5"/>
          <p:cNvSpPr/>
          <p:nvPr/>
        </p:nvSpPr>
        <p:spPr>
          <a:xfrm>
            <a:off x="5283000" y="1828800"/>
            <a:ext cx="3643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Дискриминант табу формуласын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4" name="TextBox 10" descr=""/>
          <p:cNvPicPr/>
          <p:nvPr/>
        </p:nvPicPr>
        <p:blipFill>
          <a:blip r:embed="rId2"/>
          <a:stretch/>
        </p:blipFill>
        <p:spPr>
          <a:xfrm>
            <a:off x="5559480" y="1384200"/>
            <a:ext cx="2047680" cy="505080"/>
          </a:xfrm>
          <a:prstGeom prst="rect">
            <a:avLst/>
          </a:prstGeom>
          <a:ln w="0">
            <a:noFill/>
          </a:ln>
        </p:spPr>
      </p:pic>
    </p:spTree>
  </p:cSld>
  <p:transition spd="med">
    <p:fade/>
  </p:transition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nodeType="clickEffect" fill="hold">
                      <p:stCondLst>
                        <p:cond delay="indefinite"/>
                      </p:stCondLst>
                      <p:childTnLst>
                        <p:par>
                          <p:cTn id="1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2024-09-18T17:38:33Z</dcterms:modified>
  <cp:revision>107</cp:revision>
  <dc:subject/>
  <dc:title>Действительные числа</dc:title>
</cp:coreProperties>
</file>