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5.png" ContentType="image/png"/>
  <Override PartName="/ppt/media/image13.png" ContentType="image/png"/>
  <Override PartName="/ppt/media/image6.png" ContentType="image/png"/>
  <Override PartName="/ppt/media/image14.png" ContentType="image/png"/>
  <Override PartName="/ppt/media/image15.png" ContentType="image/png"/>
  <Override PartName="/ppt/media/image7.png" ContentType="image/png"/>
  <Override PartName="/ppt/media/image8.png" ContentType="image/png"/>
  <Override PartName="/ppt/media/image2.png" ContentType="image/png"/>
  <Override PartName="/ppt/media/image10.png" ContentType="image/png"/>
  <Override PartName="/ppt/media/image9.png" ContentType="image/png"/>
  <Override PartName="/ppt/media/image11.png" ContentType="image/png"/>
  <Override PartName="/ppt/media/image3.png" ContentType="image/png"/>
  <Override PartName="/ppt/media/image12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BEFEA0-ABA4-46DA-844E-A2396CE2D23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2F7FAC3-A707-4673-8893-CF98C480F481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7.png"/><Relationship Id="rId4" Type="http://schemas.openxmlformats.org/officeDocument/2006/relationships/image" Target="../media/image11.png"/><Relationship Id="rId5" Type="http://schemas.openxmlformats.org/officeDocument/2006/relationships/image" Target="../media/image9.png"/><Relationship Id="rId6" Type="http://schemas.openxmlformats.org/officeDocument/2006/relationships/image" Target="../media/image12.png"/><Relationship Id="rId7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3.png"/><Relationship Id="rId3" Type="http://schemas.openxmlformats.org/officeDocument/2006/relationships/image" Target="../media/image15.png"/><Relationship Id="rId4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1"/>
          <p:cNvSpPr/>
          <p:nvPr/>
        </p:nvSpPr>
        <p:spPr>
          <a:xfrm>
            <a:off x="952560" y="255888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Пәні: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2"/>
          <p:cNvSpPr/>
          <p:nvPr/>
        </p:nvSpPr>
        <p:spPr>
          <a:xfrm>
            <a:off x="952560" y="347040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Сынып: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Прямоугольник 3"/>
          <p:cNvSpPr/>
          <p:nvPr/>
        </p:nvSpPr>
        <p:spPr>
          <a:xfrm>
            <a:off x="952560" y="43815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Тоқсан: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Прямоугольник 4"/>
          <p:cNvSpPr/>
          <p:nvPr/>
        </p:nvSpPr>
        <p:spPr>
          <a:xfrm>
            <a:off x="952560" y="5292720"/>
            <a:ext cx="677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Ұстаздың</a:t>
            </a: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аты-жөні: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Прямоугольник 5"/>
          <p:cNvSpPr/>
          <p:nvPr/>
        </p:nvSpPr>
        <p:spPr>
          <a:xfrm>
            <a:off x="5987880" y="25383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Алгебра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Прямоугольник 6"/>
          <p:cNvSpPr/>
          <p:nvPr/>
        </p:nvSpPr>
        <p:spPr>
          <a:xfrm>
            <a:off x="5987880" y="344952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8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Прямоугольник 7"/>
          <p:cNvSpPr/>
          <p:nvPr/>
        </p:nvSpPr>
        <p:spPr>
          <a:xfrm>
            <a:off x="5987880" y="436104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I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ІІ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9"/>
          <p:cNvGrpSpPr/>
          <p:nvPr/>
        </p:nvGrpSpPr>
        <p:grpSpPr>
          <a:xfrm>
            <a:off x="797040" y="905040"/>
            <a:ext cx="650880" cy="641160"/>
            <a:chOff x="797040" y="905040"/>
            <a:chExt cx="650880" cy="641160"/>
          </a:xfrm>
        </p:grpSpPr>
        <p:grpSp>
          <p:nvGrpSpPr>
            <p:cNvPr id="15" name="Группа 8"/>
            <p:cNvGrpSpPr/>
            <p:nvPr/>
          </p:nvGrpSpPr>
          <p:grpSpPr>
            <a:xfrm>
              <a:off x="797040" y="905040"/>
              <a:ext cx="650880" cy="641160"/>
              <a:chOff x="797040" y="905040"/>
              <a:chExt cx="650880" cy="641160"/>
            </a:xfrm>
          </p:grpSpPr>
          <p:sp>
            <p:nvSpPr>
              <p:cNvPr id="16" name="Овал 4"/>
              <p:cNvSpPr/>
              <p:nvPr/>
            </p:nvSpPr>
            <p:spPr>
              <a:xfrm>
                <a:off x="797040" y="905040"/>
                <a:ext cx="650880" cy="64116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17" name="Овал 7"/>
              <p:cNvSpPr/>
              <p:nvPr/>
            </p:nvSpPr>
            <p:spPr>
              <a:xfrm>
                <a:off x="842760" y="965160"/>
                <a:ext cx="559080" cy="52056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8" name="Овал 6"/>
            <p:cNvSpPr/>
            <p:nvPr/>
          </p:nvSpPr>
          <p:spPr>
            <a:xfrm>
              <a:off x="919080" y="102384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9" name="Овал 5"/>
            <p:cNvSpPr/>
            <p:nvPr/>
          </p:nvSpPr>
          <p:spPr>
            <a:xfrm>
              <a:off x="960480" y="10652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0" name="Группа 10"/>
          <p:cNvGrpSpPr/>
          <p:nvPr/>
        </p:nvGrpSpPr>
        <p:grpSpPr>
          <a:xfrm>
            <a:off x="797040" y="4440240"/>
            <a:ext cx="650880" cy="641520"/>
            <a:chOff x="797040" y="4440240"/>
            <a:chExt cx="650880" cy="641520"/>
          </a:xfrm>
        </p:grpSpPr>
        <p:grpSp>
          <p:nvGrpSpPr>
            <p:cNvPr id="21" name="Группа 11"/>
            <p:cNvGrpSpPr/>
            <p:nvPr/>
          </p:nvGrpSpPr>
          <p:grpSpPr>
            <a:xfrm>
              <a:off x="797040" y="4440240"/>
              <a:ext cx="650880" cy="641520"/>
              <a:chOff x="797040" y="4440240"/>
              <a:chExt cx="650880" cy="641520"/>
            </a:xfrm>
          </p:grpSpPr>
          <p:sp>
            <p:nvSpPr>
              <p:cNvPr id="22" name="Овал 14"/>
              <p:cNvSpPr/>
              <p:nvPr/>
            </p:nvSpPr>
            <p:spPr>
              <a:xfrm>
                <a:off x="797040" y="44402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3" name="Овал 15"/>
              <p:cNvSpPr/>
              <p:nvPr/>
            </p:nvSpPr>
            <p:spPr>
              <a:xfrm>
                <a:off x="842760" y="45003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4" name="Овал 12"/>
            <p:cNvSpPr/>
            <p:nvPr/>
          </p:nvSpPr>
          <p:spPr>
            <a:xfrm>
              <a:off x="919080" y="45594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5" name="Овал 13"/>
            <p:cNvSpPr/>
            <p:nvPr/>
          </p:nvSpPr>
          <p:spPr>
            <a:xfrm>
              <a:off x="960480" y="46004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6" name="Группа 16"/>
          <p:cNvGrpSpPr/>
          <p:nvPr/>
        </p:nvGrpSpPr>
        <p:grpSpPr>
          <a:xfrm>
            <a:off x="681120" y="2682720"/>
            <a:ext cx="650880" cy="641520"/>
            <a:chOff x="681120" y="2682720"/>
            <a:chExt cx="650880" cy="641520"/>
          </a:xfrm>
        </p:grpSpPr>
        <p:grpSp>
          <p:nvGrpSpPr>
            <p:cNvPr id="27" name="Группа 17"/>
            <p:cNvGrpSpPr/>
            <p:nvPr/>
          </p:nvGrpSpPr>
          <p:grpSpPr>
            <a:xfrm>
              <a:off x="681120" y="2682720"/>
              <a:ext cx="650880" cy="641520"/>
              <a:chOff x="681120" y="2682720"/>
              <a:chExt cx="650880" cy="641520"/>
            </a:xfrm>
          </p:grpSpPr>
          <p:sp>
            <p:nvSpPr>
              <p:cNvPr id="28" name="Овал 20"/>
              <p:cNvSpPr/>
              <p:nvPr/>
            </p:nvSpPr>
            <p:spPr>
              <a:xfrm>
                <a:off x="681120" y="268272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9" name="Овал 21"/>
              <p:cNvSpPr/>
              <p:nvPr/>
            </p:nvSpPr>
            <p:spPr>
              <a:xfrm>
                <a:off x="726840" y="274284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0" name="Овал 18"/>
            <p:cNvSpPr/>
            <p:nvPr/>
          </p:nvSpPr>
          <p:spPr>
            <a:xfrm>
              <a:off x="803160" y="280188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1" name="Овал 19"/>
            <p:cNvSpPr/>
            <p:nvPr/>
          </p:nvSpPr>
          <p:spPr>
            <a:xfrm>
              <a:off x="844560" y="284292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32" name="Скругленный прямоугольник 22"/>
          <p:cNvSpPr/>
          <p:nvPr/>
        </p:nvSpPr>
        <p:spPr>
          <a:xfrm>
            <a:off x="1779480" y="642960"/>
            <a:ext cx="6935760" cy="1171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Скругленный прямоугольник 23"/>
          <p:cNvSpPr/>
          <p:nvPr/>
        </p:nvSpPr>
        <p:spPr>
          <a:xfrm>
            <a:off x="1685880" y="1974960"/>
            <a:ext cx="6935760" cy="1639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4" name="Скругленный прямоугольник 24"/>
          <p:cNvSpPr/>
          <p:nvPr/>
        </p:nvSpPr>
        <p:spPr>
          <a:xfrm>
            <a:off x="1616040" y="4049640"/>
            <a:ext cx="6935760" cy="1424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5" name="TextBox 26"/>
          <p:cNvSpPr/>
          <p:nvPr/>
        </p:nvSpPr>
        <p:spPr>
          <a:xfrm>
            <a:off x="1943280" y="811080"/>
            <a:ext cx="63561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Сабақтың тақырыбы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  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Квадраттық функция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және оның графигі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6" name="TextBox 27"/>
          <p:cNvSpPr/>
          <p:nvPr/>
        </p:nvSpPr>
        <p:spPr>
          <a:xfrm>
            <a:off x="1779480" y="4191120"/>
            <a:ext cx="6580440" cy="10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Сабақтың мақсаты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Квадраттық функцияның графигін координаталық жүйеде сала білу және есеп шығаруда қолдана алу ; 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7" name="Рисунок 28" descr=""/>
          <p:cNvPicPr/>
          <p:nvPr/>
        </p:nvPicPr>
        <p:blipFill>
          <a:blip r:embed="rId1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  <p:pic>
        <p:nvPicPr>
          <p:cNvPr id="38" name="TextBox 28" descr=""/>
          <p:cNvPicPr/>
          <p:nvPr/>
        </p:nvPicPr>
        <p:blipFill>
          <a:blip r:embed="rId2"/>
          <a:stretch/>
        </p:blipFill>
        <p:spPr>
          <a:xfrm>
            <a:off x="1865160" y="2176560"/>
            <a:ext cx="6577200" cy="1206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1"/>
          <p:cNvSpPr/>
          <p:nvPr/>
        </p:nvSpPr>
        <p:spPr>
          <a:xfrm>
            <a:off x="3233520" y="649440"/>
            <a:ext cx="5315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40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Бағалау критерийлері</a:t>
            </a:r>
            <a:endParaRPr b="0" lang="ru-RU" sz="4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0" name="Схема 3" descr=""/>
          <p:cNvPicPr/>
          <p:nvPr/>
        </p:nvPicPr>
        <p:blipFill>
          <a:blip r:embed="rId1"/>
          <a:stretch/>
        </p:blipFill>
        <p:spPr>
          <a:xfrm>
            <a:off x="1274760" y="938160"/>
            <a:ext cx="9313920" cy="5419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Группа 22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42" name="Скругленный прямоугольник 25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3" name="Скругленный прямоугольник 26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44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45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46" name="TextBox 27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ЕСКЕ ТҮСІРЕМІЗ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cxnSp>
        <p:nvCxnSpPr>
          <p:cNvPr id="47" name="Прямая со стрелкой 3"/>
          <p:cNvCxnSpPr/>
          <p:nvPr/>
        </p:nvCxnSpPr>
        <p:spPr>
          <a:xfrm flipV="1">
            <a:off x="8964360" y="941040"/>
            <a:ext cx="1080" cy="4047120"/>
          </a:xfrm>
          <a:prstGeom prst="straightConnector1">
            <a:avLst/>
          </a:prstGeom>
          <a:ln w="25560">
            <a:solidFill>
              <a:srgbClr val="000000"/>
            </a:solidFill>
            <a:miter/>
            <a:tailEnd len="med" type="arrow" w="med"/>
          </a:ln>
        </p:spPr>
      </p:cxnSp>
      <p:cxnSp>
        <p:nvCxnSpPr>
          <p:cNvPr id="48" name="Прямая со стрелкой 12"/>
          <p:cNvCxnSpPr/>
          <p:nvPr/>
        </p:nvCxnSpPr>
        <p:spPr>
          <a:xfrm>
            <a:off x="6594480" y="3200040"/>
            <a:ext cx="4504320" cy="1080"/>
          </a:xfrm>
          <a:prstGeom prst="straightConnector1">
            <a:avLst/>
          </a:prstGeom>
          <a:ln w="25560">
            <a:solidFill>
              <a:srgbClr val="000000"/>
            </a:solidFill>
            <a:miter/>
            <a:tailEnd len="med" type="arrow" w="med"/>
          </a:ln>
        </p:spPr>
      </p:cxnSp>
      <p:sp>
        <p:nvSpPr>
          <p:cNvPr id="49" name="TextBox 10"/>
          <p:cNvSpPr/>
          <p:nvPr/>
        </p:nvSpPr>
        <p:spPr>
          <a:xfrm>
            <a:off x="11082960" y="3154320"/>
            <a:ext cx="29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x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0" name="TextBox 17"/>
          <p:cNvSpPr/>
          <p:nvPr/>
        </p:nvSpPr>
        <p:spPr>
          <a:xfrm>
            <a:off x="8563680" y="757080"/>
            <a:ext cx="29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y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1" name="TextBox 14" descr=""/>
          <p:cNvPicPr/>
          <p:nvPr/>
        </p:nvPicPr>
        <p:blipFill>
          <a:blip r:embed="rId3"/>
          <a:stretch/>
        </p:blipFill>
        <p:spPr>
          <a:xfrm>
            <a:off x="281160" y="1395360"/>
            <a:ext cx="6643440" cy="2695680"/>
          </a:xfrm>
          <a:prstGeom prst="rect">
            <a:avLst/>
          </a:prstGeom>
          <a:ln w="0">
            <a:noFill/>
          </a:ln>
        </p:spPr>
      </p:pic>
      <p:sp>
        <p:nvSpPr>
          <p:cNvPr id="52" name="Прямая соединительная линия 16"/>
          <p:cNvSpPr/>
          <p:nvPr/>
        </p:nvSpPr>
        <p:spPr>
          <a:xfrm>
            <a:off x="8645400" y="352440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3" name="Прямая соединительная линия 24"/>
          <p:cNvSpPr/>
          <p:nvPr/>
        </p:nvSpPr>
        <p:spPr>
          <a:xfrm>
            <a:off x="8637480" y="374508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4" name="Прямая соединительная линия 28"/>
          <p:cNvSpPr/>
          <p:nvPr/>
        </p:nvSpPr>
        <p:spPr>
          <a:xfrm>
            <a:off x="922644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5" name="Прямая соединительная линия 29"/>
          <p:cNvSpPr/>
          <p:nvPr/>
        </p:nvSpPr>
        <p:spPr>
          <a:xfrm>
            <a:off x="9434520" y="32004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6" name="Прямая соединительная линия 30"/>
          <p:cNvSpPr/>
          <p:nvPr/>
        </p:nvSpPr>
        <p:spPr>
          <a:xfrm>
            <a:off x="967104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7" name="Прямая соединительная линия 31"/>
          <p:cNvSpPr/>
          <p:nvPr/>
        </p:nvSpPr>
        <p:spPr>
          <a:xfrm>
            <a:off x="8672400" y="296532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8" name="Прямая соединительная линия 32"/>
          <p:cNvSpPr/>
          <p:nvPr/>
        </p:nvSpPr>
        <p:spPr>
          <a:xfrm>
            <a:off x="8672400" y="274176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9" name="Прямая соединительная линия 33"/>
          <p:cNvSpPr/>
          <p:nvPr/>
        </p:nvSpPr>
        <p:spPr>
          <a:xfrm>
            <a:off x="839628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0" name="Прямая соединительная линия 34"/>
          <p:cNvSpPr/>
          <p:nvPr/>
        </p:nvSpPr>
        <p:spPr>
          <a:xfrm>
            <a:off x="861696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1" name="Полилиния 22"/>
          <p:cNvSpPr/>
          <p:nvPr/>
        </p:nvSpPr>
        <p:spPr>
          <a:xfrm>
            <a:off x="7716960" y="1025640"/>
            <a:ext cx="2106360" cy="2149200"/>
          </a:xfrm>
          <a:custGeom>
            <a:avLst/>
            <a:gdLst/>
            <a:ahLst/>
            <a:rect l="l" t="t" r="r" b="b"/>
            <a:pathLst>
              <a:path w="2438400" h="2149412">
                <a:moveTo>
                  <a:pt x="0" y="304800"/>
                </a:moveTo>
                <a:cubicBezTo>
                  <a:pt x="524163" y="1251527"/>
                  <a:pt x="1048327" y="2198255"/>
                  <a:pt x="1454727" y="2147455"/>
                </a:cubicBezTo>
                <a:cubicBezTo>
                  <a:pt x="1861127" y="2096655"/>
                  <a:pt x="2149763" y="1048327"/>
                  <a:pt x="2438400" y="0"/>
                </a:cubicBezTo>
              </a:path>
            </a:pathLst>
          </a:custGeom>
          <a:noFill/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2" name="Полилиния 36"/>
          <p:cNvSpPr/>
          <p:nvPr/>
        </p:nvSpPr>
        <p:spPr>
          <a:xfrm rot="10800000">
            <a:off x="8049960" y="3227040"/>
            <a:ext cx="2104920" cy="2149560"/>
          </a:xfrm>
          <a:custGeom>
            <a:avLst/>
            <a:gdLst/>
            <a:ahLst/>
            <a:rect l="l" t="t" r="r" b="b"/>
            <a:pathLst>
              <a:path w="2438400" h="2149412">
                <a:moveTo>
                  <a:pt x="0" y="304800"/>
                </a:moveTo>
                <a:cubicBezTo>
                  <a:pt x="524163" y="1251527"/>
                  <a:pt x="1048327" y="2198255"/>
                  <a:pt x="1454727" y="2147455"/>
                </a:cubicBezTo>
                <a:cubicBezTo>
                  <a:pt x="1861127" y="2096655"/>
                  <a:pt x="2149763" y="1048327"/>
                  <a:pt x="2438400" y="0"/>
                </a:cubicBezTo>
              </a:path>
            </a:pathLst>
          </a:custGeom>
          <a:noFill/>
          <a:ln w="25560">
            <a:solidFill>
              <a:srgbClr val="00b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Группа 1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64" name="Скругленный прямоугольник 2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65" name="Скругленный прямоугольник 3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66" name="Скругленный прямоугольник 3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7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68" name="TextBox 4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БОЛАМЫЗ!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69" name="Группа 23"/>
          <p:cNvGrpSpPr/>
          <p:nvPr/>
        </p:nvGrpSpPr>
        <p:grpSpPr>
          <a:xfrm>
            <a:off x="500040" y="1066680"/>
            <a:ext cx="596880" cy="592200"/>
            <a:chOff x="500040" y="1066680"/>
            <a:chExt cx="596880" cy="592200"/>
          </a:xfrm>
        </p:grpSpPr>
        <p:grpSp>
          <p:nvGrpSpPr>
            <p:cNvPr id="70" name="Овал 24"/>
            <p:cNvGrpSpPr/>
            <p:nvPr/>
          </p:nvGrpSpPr>
          <p:grpSpPr>
            <a:xfrm>
              <a:off x="500040" y="1066680"/>
              <a:ext cx="596880" cy="592200"/>
              <a:chOff x="500040" y="1066680"/>
              <a:chExt cx="596880" cy="592200"/>
            </a:xfrm>
          </p:grpSpPr>
          <p:pic>
            <p:nvPicPr>
              <p:cNvPr id="71" name="Овал 24" descr=""/>
              <p:cNvPicPr/>
              <p:nvPr/>
            </p:nvPicPr>
            <p:blipFill>
              <a:blip r:embed="rId3"/>
              <a:stretch/>
            </p:blipFill>
            <p:spPr>
              <a:xfrm>
                <a:off x="500040" y="1066680"/>
                <a:ext cx="596880" cy="592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2" name=""/>
              <p:cNvSpPr/>
              <p:nvPr/>
            </p:nvSpPr>
            <p:spPr>
              <a:xfrm>
                <a:off x="595800" y="1160640"/>
                <a:ext cx="40536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pic>
          <p:nvPicPr>
            <p:cNvPr id="73" name="Прямоугольник 25" descr=""/>
            <p:cNvPicPr/>
            <p:nvPr/>
          </p:nvPicPr>
          <p:blipFill>
            <a:blip r:embed="rId4"/>
            <a:stretch/>
          </p:blipFill>
          <p:spPr>
            <a:xfrm>
              <a:off x="681480" y="1107000"/>
              <a:ext cx="257400" cy="44136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74" name="Прямоугольник 1" descr=""/>
          <p:cNvPicPr/>
          <p:nvPr/>
        </p:nvPicPr>
        <p:blipFill>
          <a:blip r:embed="rId5"/>
          <a:stretch/>
        </p:blipFill>
        <p:spPr>
          <a:xfrm>
            <a:off x="1000080" y="895320"/>
            <a:ext cx="10125000" cy="469800"/>
          </a:xfrm>
          <a:prstGeom prst="rect">
            <a:avLst/>
          </a:prstGeom>
          <a:ln w="0">
            <a:noFill/>
          </a:ln>
        </p:spPr>
      </p:pic>
      <p:pic>
        <p:nvPicPr>
          <p:cNvPr id="75" name="Прямоугольник 7" descr=""/>
          <p:cNvPicPr/>
          <p:nvPr/>
        </p:nvPicPr>
        <p:blipFill>
          <a:blip r:embed="rId6"/>
          <a:stretch/>
        </p:blipFill>
        <p:spPr>
          <a:xfrm>
            <a:off x="920880" y="1450800"/>
            <a:ext cx="11142360" cy="4084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Группа 1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77" name="Скругленный прямоугольник 2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78" name="Скругленный прямоугольник 3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79" name="Скругленный прямоугольник 3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0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81" name="TextBox 4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БОЛАМЫЗ!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82" name="Группа 23"/>
          <p:cNvGrpSpPr/>
          <p:nvPr/>
        </p:nvGrpSpPr>
        <p:grpSpPr>
          <a:xfrm>
            <a:off x="500040" y="1066680"/>
            <a:ext cx="596880" cy="592200"/>
            <a:chOff x="500040" y="1066680"/>
            <a:chExt cx="596880" cy="592200"/>
          </a:xfrm>
        </p:grpSpPr>
        <p:grpSp>
          <p:nvGrpSpPr>
            <p:cNvPr id="83" name="Овал 24"/>
            <p:cNvGrpSpPr/>
            <p:nvPr/>
          </p:nvGrpSpPr>
          <p:grpSpPr>
            <a:xfrm>
              <a:off x="500040" y="1066680"/>
              <a:ext cx="596880" cy="592200"/>
              <a:chOff x="500040" y="1066680"/>
              <a:chExt cx="596880" cy="592200"/>
            </a:xfrm>
          </p:grpSpPr>
          <p:pic>
            <p:nvPicPr>
              <p:cNvPr id="84" name="Овал 24" descr=""/>
              <p:cNvPicPr/>
              <p:nvPr/>
            </p:nvPicPr>
            <p:blipFill>
              <a:blip r:embed="rId3"/>
              <a:stretch/>
            </p:blipFill>
            <p:spPr>
              <a:xfrm>
                <a:off x="500040" y="1066680"/>
                <a:ext cx="596880" cy="592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5" name=""/>
              <p:cNvSpPr/>
              <p:nvPr/>
            </p:nvSpPr>
            <p:spPr>
              <a:xfrm>
                <a:off x="595800" y="1160640"/>
                <a:ext cx="40536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pic>
          <p:nvPicPr>
            <p:cNvPr id="86" name="Прямоугольник 25" descr=""/>
            <p:cNvPicPr/>
            <p:nvPr/>
          </p:nvPicPr>
          <p:blipFill>
            <a:blip r:embed="rId4"/>
            <a:stretch/>
          </p:blipFill>
          <p:spPr>
            <a:xfrm>
              <a:off x="681480" y="1107000"/>
              <a:ext cx="257400" cy="44136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87" name="Прямоугольник 1" descr=""/>
          <p:cNvPicPr/>
          <p:nvPr/>
        </p:nvPicPr>
        <p:blipFill>
          <a:blip r:embed="rId5"/>
          <a:stretch/>
        </p:blipFill>
        <p:spPr>
          <a:xfrm>
            <a:off x="1000080" y="895320"/>
            <a:ext cx="10125000" cy="469800"/>
          </a:xfrm>
          <a:prstGeom prst="rect">
            <a:avLst/>
          </a:prstGeom>
          <a:ln w="0">
            <a:noFill/>
          </a:ln>
        </p:spPr>
      </p:pic>
      <p:pic>
        <p:nvPicPr>
          <p:cNvPr id="88" name="TextBox 5" descr=""/>
          <p:cNvPicPr/>
          <p:nvPr/>
        </p:nvPicPr>
        <p:blipFill>
          <a:blip r:embed="rId6"/>
          <a:stretch/>
        </p:blipFill>
        <p:spPr>
          <a:xfrm>
            <a:off x="798480" y="1395360"/>
            <a:ext cx="11028240" cy="5261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Группа 5"/>
          <p:cNvGrpSpPr/>
          <p:nvPr/>
        </p:nvGrpSpPr>
        <p:grpSpPr>
          <a:xfrm>
            <a:off x="171360" y="157320"/>
            <a:ext cx="4181400" cy="617400"/>
            <a:chOff x="171360" y="157320"/>
            <a:chExt cx="4181400" cy="617400"/>
          </a:xfrm>
        </p:grpSpPr>
        <p:sp>
          <p:nvSpPr>
            <p:cNvPr id="90" name="Скругленный прямоугольник 6"/>
            <p:cNvSpPr/>
            <p:nvPr/>
          </p:nvSpPr>
          <p:spPr>
            <a:xfrm>
              <a:off x="250920" y="181800"/>
              <a:ext cx="4101840" cy="52128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91" name="Скругленный прямоугольник 7"/>
            <p:cNvGrpSpPr/>
            <p:nvPr/>
          </p:nvGrpSpPr>
          <p:grpSpPr>
            <a:xfrm>
              <a:off x="171360" y="157320"/>
              <a:ext cx="997200" cy="617400"/>
              <a:chOff x="171360" y="157320"/>
              <a:chExt cx="997200" cy="617400"/>
            </a:xfrm>
          </p:grpSpPr>
          <p:pic>
            <p:nvPicPr>
              <p:cNvPr id="92" name="Скругленный прямоугольник 7" descr=""/>
              <p:cNvPicPr/>
              <p:nvPr/>
            </p:nvPicPr>
            <p:blipFill>
              <a:blip r:embed="rId2"/>
              <a:stretch/>
            </p:blipFill>
            <p:spPr>
              <a:xfrm>
                <a:off x="171360" y="157320"/>
                <a:ext cx="997200" cy="617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3" name=""/>
              <p:cNvSpPr/>
              <p:nvPr/>
            </p:nvSpPr>
            <p:spPr>
              <a:xfrm>
                <a:off x="261720" y="207360"/>
                <a:ext cx="818280" cy="47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94" name="TextBox 8"/>
            <p:cNvSpPr/>
            <p:nvPr/>
          </p:nvSpPr>
          <p:spPr>
            <a:xfrm>
              <a:off x="1283400" y="274320"/>
              <a:ext cx="30693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1-мысал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95" name="TextBox 3"/>
          <p:cNvSpPr/>
          <p:nvPr/>
        </p:nvSpPr>
        <p:spPr>
          <a:xfrm>
            <a:off x="356400" y="993600"/>
            <a:ext cx="10186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f(x)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функциясы үшін берілген екімүшелердің толық квадратын айыру қажет.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96" name="TextBox 4" descr=""/>
          <p:cNvPicPr/>
          <p:nvPr/>
        </p:nvPicPr>
        <p:blipFill>
          <a:blip r:embed="rId3"/>
          <a:stretch/>
        </p:blipFill>
        <p:spPr>
          <a:xfrm>
            <a:off x="171360" y="1463760"/>
            <a:ext cx="9747360" cy="3803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Группа 5"/>
          <p:cNvGrpSpPr/>
          <p:nvPr/>
        </p:nvGrpSpPr>
        <p:grpSpPr>
          <a:xfrm>
            <a:off x="171360" y="157320"/>
            <a:ext cx="4181400" cy="617400"/>
            <a:chOff x="171360" y="157320"/>
            <a:chExt cx="4181400" cy="617400"/>
          </a:xfrm>
        </p:grpSpPr>
        <p:sp>
          <p:nvSpPr>
            <p:cNvPr id="98" name="Скругленный прямоугольник 6"/>
            <p:cNvSpPr/>
            <p:nvPr/>
          </p:nvSpPr>
          <p:spPr>
            <a:xfrm>
              <a:off x="250920" y="181800"/>
              <a:ext cx="4101840" cy="52128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99" name="Скругленный прямоугольник 7"/>
            <p:cNvGrpSpPr/>
            <p:nvPr/>
          </p:nvGrpSpPr>
          <p:grpSpPr>
            <a:xfrm>
              <a:off x="171360" y="157320"/>
              <a:ext cx="997200" cy="617400"/>
              <a:chOff x="171360" y="157320"/>
              <a:chExt cx="997200" cy="617400"/>
            </a:xfrm>
          </p:grpSpPr>
          <p:pic>
            <p:nvPicPr>
              <p:cNvPr id="100" name="Скругленный прямоугольник 7" descr=""/>
              <p:cNvPicPr/>
              <p:nvPr/>
            </p:nvPicPr>
            <p:blipFill>
              <a:blip r:embed="rId2"/>
              <a:stretch/>
            </p:blipFill>
            <p:spPr>
              <a:xfrm>
                <a:off x="171360" y="157320"/>
                <a:ext cx="997200" cy="617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1" name=""/>
              <p:cNvSpPr/>
              <p:nvPr/>
            </p:nvSpPr>
            <p:spPr>
              <a:xfrm>
                <a:off x="261720" y="207360"/>
                <a:ext cx="818280" cy="47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02" name="TextBox 8"/>
            <p:cNvSpPr/>
            <p:nvPr/>
          </p:nvSpPr>
          <p:spPr>
            <a:xfrm>
              <a:off x="1283400" y="274320"/>
              <a:ext cx="30693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2</a:t>
              </a: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-мысал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103" name="TextBox 3"/>
          <p:cNvSpPr/>
          <p:nvPr/>
        </p:nvSpPr>
        <p:spPr>
          <a:xfrm>
            <a:off x="356400" y="993600"/>
            <a:ext cx="10186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f(x)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функциясы үшін берілген екімүшелердің толық квадратын айыру қажет.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04" name="TextBox 4" descr=""/>
          <p:cNvPicPr/>
          <p:nvPr/>
        </p:nvPicPr>
        <p:blipFill>
          <a:blip r:embed="rId3"/>
          <a:stretch/>
        </p:blipFill>
        <p:spPr>
          <a:xfrm>
            <a:off x="171360" y="1463760"/>
            <a:ext cx="10026720" cy="4419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Прямоугольник 47"/>
          <p:cNvSpPr/>
          <p:nvPr/>
        </p:nvSpPr>
        <p:spPr>
          <a:xfrm>
            <a:off x="439560" y="274680"/>
            <a:ext cx="4478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imes New Roman"/>
                <a:ea typeface="Tahoma"/>
              </a:rPr>
              <a:t>Қорытынды: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06" name="Рисунок 70" descr=""/>
          <p:cNvPicPr/>
          <p:nvPr/>
        </p:nvPicPr>
        <p:blipFill>
          <a:blip r:embed="rId1"/>
          <a:stretch/>
        </p:blipFill>
        <p:spPr>
          <a:xfrm>
            <a:off x="8670960" y="2359080"/>
            <a:ext cx="3521160" cy="4322880"/>
          </a:xfrm>
          <a:prstGeom prst="rect">
            <a:avLst/>
          </a:prstGeom>
          <a:ln w="0">
            <a:noFill/>
          </a:ln>
        </p:spPr>
      </p:pic>
      <p:sp>
        <p:nvSpPr>
          <p:cNvPr id="107" name="Прямоугольник 1"/>
          <p:cNvSpPr/>
          <p:nvPr/>
        </p:nvSpPr>
        <p:spPr>
          <a:xfrm>
            <a:off x="5273640" y="1084320"/>
            <a:ext cx="4478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Функцияның қасиеттерін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8" name="Прямоугольник 2"/>
          <p:cNvSpPr/>
          <p:nvPr/>
        </p:nvSpPr>
        <p:spPr>
          <a:xfrm>
            <a:off x="439560" y="955800"/>
            <a:ext cx="10739520" cy="399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 білдім</a:t>
            </a:r>
            <a:r>
              <a:rPr b="0" lang="en-US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, </a:t>
            </a: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нені үйрендім</a:t>
            </a:r>
            <a:r>
              <a:rPr b="0" lang="en-US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 түсініксіз ?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Немен жұмыс жасау қажет?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9" name="Прямоугольник 5"/>
          <p:cNvSpPr/>
          <p:nvPr/>
        </p:nvSpPr>
        <p:spPr>
          <a:xfrm>
            <a:off x="3878280" y="1855800"/>
            <a:ext cx="7597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0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Функцияның анықталу обылысын және міндер жиынын табуды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transition spd="med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1266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2022-09-05T02:41:09Z</dcterms:created>
  <dc:creator>User</dc:creator>
  <dc:description/>
  <dc:language>ru-RU</dc:language>
  <cp:lastModifiedBy>Huawei</cp:lastModifiedBy>
  <dcterms:modified xsi:type="dcterms:W3CDTF">2024-09-18T17:45:09Z</dcterms:modified>
  <cp:revision>155</cp:revision>
  <dc:subject/>
  <dc:title>Действительные числа</dc:title>
</cp:coreProperties>
</file>