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5.png" ContentType="image/png"/>
  <Override PartName="/ppt/media/image13.png" ContentType="image/png"/>
  <Override PartName="/ppt/media/image6.png" ContentType="image/png"/>
  <Override PartName="/ppt/media/image14.png" ContentType="image/png"/>
  <Override PartName="/ppt/media/image15.png" ContentType="image/png"/>
  <Override PartName="/ppt/media/image7.png" ContentType="image/png"/>
  <Override PartName="/ppt/media/image16.png" ContentType="image/png"/>
  <Override PartName="/ppt/media/image8.png" ContentType="image/png"/>
  <Override PartName="/ppt/media/image2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media/image1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16038E3-FB20-4F50-9B20-1764D23110C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55D4F8C-D0A8-48F6-A3AB-E60F094BA831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11.png"/><Relationship Id="rId5" Type="http://schemas.openxmlformats.org/officeDocument/2006/relationships/image" Target="../media/image9.png"/><Relationship Id="rId6" Type="http://schemas.openxmlformats.org/officeDocument/2006/relationships/image" Target="../media/image12.png"/><Relationship Id="rId7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3.png"/><Relationship Id="rId3" Type="http://schemas.openxmlformats.org/officeDocument/2006/relationships/image" Target="../media/image1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3.png"/><Relationship Id="rId3" Type="http://schemas.openxmlformats.org/officeDocument/2006/relationships/image" Target="../media/image1.png"/><Relationship Id="rId4" Type="http://schemas.openxmlformats.org/officeDocument/2006/relationships/image" Target="../media/image16.png"/><Relationship Id="rId5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97040" y="905040"/>
            <a:ext cx="650880" cy="641160"/>
            <a:chOff x="797040" y="905040"/>
            <a:chExt cx="650880" cy="64116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97040" y="905040"/>
              <a:ext cx="650880" cy="641160"/>
              <a:chOff x="797040" y="905040"/>
              <a:chExt cx="650880" cy="64116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97040" y="905040"/>
                <a:ext cx="650880" cy="6411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842760" y="965160"/>
                <a:ext cx="559080" cy="5205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919080" y="102384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960480" y="10652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779480" y="64296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85880" y="1974960"/>
            <a:ext cx="6935760" cy="1639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616040" y="4049640"/>
            <a:ext cx="6935760" cy="142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943280" y="811080"/>
            <a:ext cx="63561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және оның графигі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7"/>
          <p:cNvSpPr/>
          <p:nvPr/>
        </p:nvSpPr>
        <p:spPr>
          <a:xfrm>
            <a:off x="1779480" y="4191120"/>
            <a:ext cx="6580440" cy="143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функцияның графигін координаталық жазықтықта сала білу және есеп шығаруда қолдана алу ;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7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  <p:pic>
        <p:nvPicPr>
          <p:cNvPr id="38" name="TextBox 28" descr=""/>
          <p:cNvPicPr/>
          <p:nvPr/>
        </p:nvPicPr>
        <p:blipFill>
          <a:blip r:embed="rId2"/>
          <a:stretch/>
        </p:blipFill>
        <p:spPr>
          <a:xfrm>
            <a:off x="1865160" y="2176560"/>
            <a:ext cx="6577200" cy="1206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"/>
          <p:cNvSpPr/>
          <p:nvPr/>
        </p:nvSpPr>
        <p:spPr>
          <a:xfrm>
            <a:off x="3233520" y="649440"/>
            <a:ext cx="53150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0" name="Схема 3" descr=""/>
          <p:cNvPicPr/>
          <p:nvPr/>
        </p:nvPicPr>
        <p:blipFill>
          <a:blip r:embed="rId1"/>
          <a:stretch/>
        </p:blipFill>
        <p:spPr>
          <a:xfrm>
            <a:off x="1274760" y="938160"/>
            <a:ext cx="93139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42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3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4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5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6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47" name="Прямая со стрелкой 3"/>
          <p:cNvCxnSpPr/>
          <p:nvPr/>
        </p:nvCxnSpPr>
        <p:spPr>
          <a:xfrm flipV="1">
            <a:off x="8964360" y="941040"/>
            <a:ext cx="1080" cy="404712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48" name="Прямая со стрелкой 12"/>
          <p:cNvCxnSpPr/>
          <p:nvPr/>
        </p:nvCxnSpPr>
        <p:spPr>
          <a:xfrm>
            <a:off x="6594480" y="3200040"/>
            <a:ext cx="4504320" cy="108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sp>
        <p:nvSpPr>
          <p:cNvPr id="49" name="TextBox 10"/>
          <p:cNvSpPr/>
          <p:nvPr/>
        </p:nvSpPr>
        <p:spPr>
          <a:xfrm>
            <a:off x="11082960" y="315432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TextBox 17"/>
          <p:cNvSpPr/>
          <p:nvPr/>
        </p:nvSpPr>
        <p:spPr>
          <a:xfrm>
            <a:off x="8563680" y="75708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1" name="TextBox 14" descr=""/>
          <p:cNvPicPr/>
          <p:nvPr/>
        </p:nvPicPr>
        <p:blipFill>
          <a:blip r:embed="rId3"/>
          <a:stretch/>
        </p:blipFill>
        <p:spPr>
          <a:xfrm>
            <a:off x="281160" y="1395360"/>
            <a:ext cx="6643440" cy="2695680"/>
          </a:xfrm>
          <a:prstGeom prst="rect">
            <a:avLst/>
          </a:prstGeom>
          <a:ln w="0">
            <a:noFill/>
          </a:ln>
        </p:spPr>
      </p:pic>
      <p:sp>
        <p:nvSpPr>
          <p:cNvPr id="52" name="Прямая соединительная линия 16"/>
          <p:cNvSpPr/>
          <p:nvPr/>
        </p:nvSpPr>
        <p:spPr>
          <a:xfrm>
            <a:off x="8645400" y="352440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Прямая соединительная линия 24"/>
          <p:cNvSpPr/>
          <p:nvPr/>
        </p:nvSpPr>
        <p:spPr>
          <a:xfrm>
            <a:off x="8637480" y="374508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ая соединительная линия 28"/>
          <p:cNvSpPr/>
          <p:nvPr/>
        </p:nvSpPr>
        <p:spPr>
          <a:xfrm>
            <a:off x="92264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Прямая соединительная линия 29"/>
          <p:cNvSpPr/>
          <p:nvPr/>
        </p:nvSpPr>
        <p:spPr>
          <a:xfrm>
            <a:off x="9434520" y="32004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ая соединительная линия 30"/>
          <p:cNvSpPr/>
          <p:nvPr/>
        </p:nvSpPr>
        <p:spPr>
          <a:xfrm>
            <a:off x="96710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ая соединительная линия 31"/>
          <p:cNvSpPr/>
          <p:nvPr/>
        </p:nvSpPr>
        <p:spPr>
          <a:xfrm>
            <a:off x="8672400" y="296532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ая соединительная линия 32"/>
          <p:cNvSpPr/>
          <p:nvPr/>
        </p:nvSpPr>
        <p:spPr>
          <a:xfrm>
            <a:off x="8672400" y="274176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Прямая соединительная линия 33"/>
          <p:cNvSpPr/>
          <p:nvPr/>
        </p:nvSpPr>
        <p:spPr>
          <a:xfrm>
            <a:off x="839628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0" name="Прямая соединительная линия 34"/>
          <p:cNvSpPr/>
          <p:nvPr/>
        </p:nvSpPr>
        <p:spPr>
          <a:xfrm>
            <a:off x="861696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Полилиния 22"/>
          <p:cNvSpPr/>
          <p:nvPr/>
        </p:nvSpPr>
        <p:spPr>
          <a:xfrm>
            <a:off x="7716960" y="1025640"/>
            <a:ext cx="2106360" cy="214920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олилиния 36"/>
          <p:cNvSpPr/>
          <p:nvPr/>
        </p:nvSpPr>
        <p:spPr>
          <a:xfrm rot="10800000">
            <a:off x="8049960" y="3227040"/>
            <a:ext cx="2104920" cy="214956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64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5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66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7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8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69" name="Группа 23"/>
          <p:cNvGrpSpPr/>
          <p:nvPr/>
        </p:nvGrpSpPr>
        <p:grpSpPr>
          <a:xfrm>
            <a:off x="500040" y="1066680"/>
            <a:ext cx="596880" cy="592200"/>
            <a:chOff x="500040" y="1066680"/>
            <a:chExt cx="596880" cy="592200"/>
          </a:xfrm>
        </p:grpSpPr>
        <p:grpSp>
          <p:nvGrpSpPr>
            <p:cNvPr id="70" name="Овал 24"/>
            <p:cNvGrpSpPr/>
            <p:nvPr/>
          </p:nvGrpSpPr>
          <p:grpSpPr>
            <a:xfrm>
              <a:off x="500040" y="1066680"/>
              <a:ext cx="596880" cy="592200"/>
              <a:chOff x="500040" y="1066680"/>
              <a:chExt cx="596880" cy="592200"/>
            </a:xfrm>
          </p:grpSpPr>
          <p:pic>
            <p:nvPicPr>
              <p:cNvPr id="71" name="Овал 24" descr=""/>
              <p:cNvPicPr/>
              <p:nvPr/>
            </p:nvPicPr>
            <p:blipFill>
              <a:blip r:embed="rId3"/>
              <a:stretch/>
            </p:blipFill>
            <p:spPr>
              <a:xfrm>
                <a:off x="500040" y="106668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2" name=""/>
              <p:cNvSpPr/>
              <p:nvPr/>
            </p:nvSpPr>
            <p:spPr>
              <a:xfrm>
                <a:off x="595800" y="1160640"/>
                <a:ext cx="40536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73" name="Прямоугольник 25" descr=""/>
            <p:cNvPicPr/>
            <p:nvPr/>
          </p:nvPicPr>
          <p:blipFill>
            <a:blip r:embed="rId4"/>
            <a:stretch/>
          </p:blipFill>
          <p:spPr>
            <a:xfrm>
              <a:off x="681480" y="1107000"/>
              <a:ext cx="25740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4" name="Прямоугольник 1" descr=""/>
          <p:cNvPicPr/>
          <p:nvPr/>
        </p:nvPicPr>
        <p:blipFill>
          <a:blip r:embed="rId5"/>
          <a:stretch/>
        </p:blipFill>
        <p:spPr>
          <a:xfrm>
            <a:off x="1000080" y="895320"/>
            <a:ext cx="10125000" cy="469800"/>
          </a:xfrm>
          <a:prstGeom prst="rect">
            <a:avLst/>
          </a:prstGeom>
          <a:ln w="0">
            <a:noFill/>
          </a:ln>
        </p:spPr>
      </p:pic>
      <p:pic>
        <p:nvPicPr>
          <p:cNvPr id="75" name="Прямоугольник 7" descr=""/>
          <p:cNvPicPr/>
          <p:nvPr/>
        </p:nvPicPr>
        <p:blipFill>
          <a:blip r:embed="rId6"/>
          <a:stretch/>
        </p:blipFill>
        <p:spPr>
          <a:xfrm>
            <a:off x="920880" y="1450800"/>
            <a:ext cx="11142360" cy="4084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77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8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79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0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1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82" name="Группа 23"/>
          <p:cNvGrpSpPr/>
          <p:nvPr/>
        </p:nvGrpSpPr>
        <p:grpSpPr>
          <a:xfrm>
            <a:off x="500040" y="1066680"/>
            <a:ext cx="596880" cy="592200"/>
            <a:chOff x="500040" y="1066680"/>
            <a:chExt cx="596880" cy="592200"/>
          </a:xfrm>
        </p:grpSpPr>
        <p:grpSp>
          <p:nvGrpSpPr>
            <p:cNvPr id="83" name="Овал 24"/>
            <p:cNvGrpSpPr/>
            <p:nvPr/>
          </p:nvGrpSpPr>
          <p:grpSpPr>
            <a:xfrm>
              <a:off x="500040" y="1066680"/>
              <a:ext cx="596880" cy="592200"/>
              <a:chOff x="500040" y="1066680"/>
              <a:chExt cx="596880" cy="592200"/>
            </a:xfrm>
          </p:grpSpPr>
          <p:pic>
            <p:nvPicPr>
              <p:cNvPr id="84" name="Овал 24" descr=""/>
              <p:cNvPicPr/>
              <p:nvPr/>
            </p:nvPicPr>
            <p:blipFill>
              <a:blip r:embed="rId3"/>
              <a:stretch/>
            </p:blipFill>
            <p:spPr>
              <a:xfrm>
                <a:off x="500040" y="106668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5" name=""/>
              <p:cNvSpPr/>
              <p:nvPr/>
            </p:nvSpPr>
            <p:spPr>
              <a:xfrm>
                <a:off x="595800" y="1160640"/>
                <a:ext cx="40536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86" name="Прямоугольник 25" descr=""/>
            <p:cNvPicPr/>
            <p:nvPr/>
          </p:nvPicPr>
          <p:blipFill>
            <a:blip r:embed="rId4"/>
            <a:stretch/>
          </p:blipFill>
          <p:spPr>
            <a:xfrm>
              <a:off x="681480" y="1107000"/>
              <a:ext cx="25740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87" name="Прямоугольник 1" descr=""/>
          <p:cNvPicPr/>
          <p:nvPr/>
        </p:nvPicPr>
        <p:blipFill>
          <a:blip r:embed="rId5"/>
          <a:stretch/>
        </p:blipFill>
        <p:spPr>
          <a:xfrm>
            <a:off x="1000080" y="895320"/>
            <a:ext cx="10125000" cy="469800"/>
          </a:xfrm>
          <a:prstGeom prst="rect">
            <a:avLst/>
          </a:prstGeom>
          <a:ln w="0">
            <a:noFill/>
          </a:ln>
        </p:spPr>
      </p:pic>
      <p:pic>
        <p:nvPicPr>
          <p:cNvPr id="88" name="TextBox 5" descr=""/>
          <p:cNvPicPr/>
          <p:nvPr/>
        </p:nvPicPr>
        <p:blipFill>
          <a:blip r:embed="rId6"/>
          <a:stretch/>
        </p:blipFill>
        <p:spPr>
          <a:xfrm>
            <a:off x="798480" y="1395360"/>
            <a:ext cx="11028240" cy="5261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90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1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92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3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4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Оқулықпен жұмыс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5" name="Рисунок 28" descr=""/>
          <p:cNvPicPr/>
          <p:nvPr/>
        </p:nvPicPr>
        <p:blipFill>
          <a:blip r:embed="rId3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  <p:pic>
        <p:nvPicPr>
          <p:cNvPr id="96" name="TextBox 2" descr=""/>
          <p:cNvPicPr/>
          <p:nvPr/>
        </p:nvPicPr>
        <p:blipFill>
          <a:blip r:embed="rId4"/>
          <a:stretch/>
        </p:blipFill>
        <p:spPr>
          <a:xfrm>
            <a:off x="469800" y="1249200"/>
            <a:ext cx="4724640" cy="2322720"/>
          </a:xfrm>
          <a:prstGeom prst="rect">
            <a:avLst/>
          </a:prstGeom>
          <a:ln w="0">
            <a:noFill/>
          </a:ln>
        </p:spPr>
      </p:pic>
      <p:cxnSp>
        <p:nvCxnSpPr>
          <p:cNvPr id="97" name="Прямая со стрелкой 4"/>
          <p:cNvCxnSpPr/>
          <p:nvPr/>
        </p:nvCxnSpPr>
        <p:spPr>
          <a:xfrm flipH="1" flipV="1">
            <a:off x="7189200" y="266040"/>
            <a:ext cx="14760" cy="4555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98" name="Прямая со стрелкой 10"/>
          <p:cNvCxnSpPr/>
          <p:nvPr/>
        </p:nvCxnSpPr>
        <p:spPr>
          <a:xfrm>
            <a:off x="5653080" y="2798280"/>
            <a:ext cx="3339360" cy="1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99" name="Прямая соединительная линия 13"/>
          <p:cNvSpPr/>
          <p:nvPr/>
        </p:nvSpPr>
        <p:spPr>
          <a:xfrm>
            <a:off x="6927840" y="2798640"/>
            <a:ext cx="0" cy="15408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0" name="Прямая соединительная линия 18"/>
          <p:cNvSpPr/>
          <p:nvPr/>
        </p:nvSpPr>
        <p:spPr>
          <a:xfrm>
            <a:off x="6664320" y="2806560"/>
            <a:ext cx="0" cy="15408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1" name="Прямая соединительная линия 19"/>
          <p:cNvSpPr/>
          <p:nvPr/>
        </p:nvSpPr>
        <p:spPr>
          <a:xfrm>
            <a:off x="7010280" y="24084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2" name="Прямая соединительная линия 22"/>
          <p:cNvSpPr/>
          <p:nvPr/>
        </p:nvSpPr>
        <p:spPr>
          <a:xfrm>
            <a:off x="6996240" y="56664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3" name="TextBox 20"/>
          <p:cNvSpPr/>
          <p:nvPr/>
        </p:nvSpPr>
        <p:spPr>
          <a:xfrm>
            <a:off x="6500880" y="296064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4" name="TextBox 24"/>
          <p:cNvSpPr/>
          <p:nvPr/>
        </p:nvSpPr>
        <p:spPr>
          <a:xfrm>
            <a:off x="6627960" y="465120"/>
            <a:ext cx="4125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10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5" name="Овал 21"/>
          <p:cNvSpPr/>
          <p:nvPr/>
        </p:nvSpPr>
        <p:spPr>
          <a:xfrm>
            <a:off x="6664320" y="512640"/>
            <a:ext cx="138240" cy="15264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6" name="Полилиния 23"/>
          <p:cNvSpPr/>
          <p:nvPr/>
        </p:nvSpPr>
        <p:spPr>
          <a:xfrm>
            <a:off x="6026040" y="554040"/>
            <a:ext cx="1898640" cy="2411280"/>
          </a:xfrm>
          <a:custGeom>
            <a:avLst/>
            <a:gdLst/>
            <a:ahLst/>
            <a:rect l="l" t="t" r="r" b="b"/>
            <a:pathLst>
              <a:path w="1898073" h="2410721">
                <a:moveTo>
                  <a:pt x="0" y="2410721"/>
                </a:moveTo>
                <a:cubicBezTo>
                  <a:pt x="202045" y="1208839"/>
                  <a:pt x="404091" y="6957"/>
                  <a:pt x="720436" y="30"/>
                </a:cubicBezTo>
                <a:cubicBezTo>
                  <a:pt x="1036781" y="-6897"/>
                  <a:pt x="1467427" y="1181130"/>
                  <a:pt x="1898073" y="2369157"/>
                </a:cubicBezTo>
              </a:path>
            </a:pathLst>
          </a:custGeom>
          <a:noFill/>
          <a:ln w="28440">
            <a:solidFill>
              <a:srgbClr val="99009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7" name="TextBox 1" descr=""/>
          <p:cNvPicPr/>
          <p:nvPr/>
        </p:nvPicPr>
        <p:blipFill>
          <a:blip r:embed="rId5"/>
          <a:stretch/>
        </p:blipFill>
        <p:spPr>
          <a:xfrm>
            <a:off x="615960" y="3700440"/>
            <a:ext cx="4675320" cy="2157480"/>
          </a:xfrm>
          <a:prstGeom prst="rect">
            <a:avLst/>
          </a:prstGeom>
          <a:ln w="0">
            <a:noFill/>
          </a:ln>
        </p:spPr>
      </p:pic>
      <p:sp>
        <p:nvSpPr>
          <p:cNvPr id="108" name="Прямая соединительная линия 20"/>
          <p:cNvSpPr/>
          <p:nvPr/>
        </p:nvSpPr>
        <p:spPr>
          <a:xfrm>
            <a:off x="6996240" y="254484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9" name="Прямая соединительная линия 24"/>
          <p:cNvSpPr/>
          <p:nvPr/>
        </p:nvSpPr>
        <p:spPr>
          <a:xfrm>
            <a:off x="7080120" y="2814480"/>
            <a:ext cx="0" cy="15408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0" name="TextBox 20"/>
          <p:cNvSpPr/>
          <p:nvPr/>
        </p:nvSpPr>
        <p:spPr>
          <a:xfrm>
            <a:off x="6861960" y="2968560"/>
            <a:ext cx="7711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-0,167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1" name="TextBox 20"/>
          <p:cNvSpPr/>
          <p:nvPr/>
        </p:nvSpPr>
        <p:spPr>
          <a:xfrm>
            <a:off x="6695280" y="222408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2" name="Овал 27"/>
          <p:cNvSpPr/>
          <p:nvPr/>
        </p:nvSpPr>
        <p:spPr>
          <a:xfrm>
            <a:off x="6940440" y="2332080"/>
            <a:ext cx="138240" cy="15228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3" name="Полилиния 28"/>
          <p:cNvSpPr/>
          <p:nvPr/>
        </p:nvSpPr>
        <p:spPr>
          <a:xfrm>
            <a:off x="6297480" y="2367000"/>
            <a:ext cx="1898640" cy="2411280"/>
          </a:xfrm>
          <a:custGeom>
            <a:avLst/>
            <a:gdLst/>
            <a:ahLst/>
            <a:rect l="l" t="t" r="r" b="b"/>
            <a:pathLst>
              <a:path w="1898073" h="2410721">
                <a:moveTo>
                  <a:pt x="0" y="2410721"/>
                </a:moveTo>
                <a:cubicBezTo>
                  <a:pt x="202045" y="1208839"/>
                  <a:pt x="404091" y="6957"/>
                  <a:pt x="720436" y="30"/>
                </a:cubicBezTo>
                <a:cubicBezTo>
                  <a:pt x="1036781" y="-6897"/>
                  <a:pt x="1467427" y="1181130"/>
                  <a:pt x="1898073" y="2369157"/>
                </a:cubicBezTo>
              </a:path>
            </a:pathLst>
          </a:custGeom>
          <a:noFill/>
          <a:ln w="28440">
            <a:solidFill>
              <a:srgbClr val="00cc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115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16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117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18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19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Оқулықпен жұмыс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20" name="Рисунок 28" descr=""/>
          <p:cNvPicPr/>
          <p:nvPr/>
        </p:nvPicPr>
        <p:blipFill>
          <a:blip r:embed="rId3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  <p:pic>
        <p:nvPicPr>
          <p:cNvPr id="121" name="TextBox 1" descr=""/>
          <p:cNvPicPr/>
          <p:nvPr/>
        </p:nvPicPr>
        <p:blipFill>
          <a:blip r:embed="rId4"/>
          <a:stretch/>
        </p:blipFill>
        <p:spPr>
          <a:xfrm>
            <a:off x="291960" y="981000"/>
            <a:ext cx="11900160" cy="4627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23" name="Рисунок 70" descr=""/>
          <p:cNvPicPr/>
          <p:nvPr/>
        </p:nvPicPr>
        <p:blipFill>
          <a:blip r:embed="rId1"/>
          <a:stretch/>
        </p:blipFill>
        <p:spPr>
          <a:xfrm>
            <a:off x="8670960" y="2359080"/>
            <a:ext cx="3521160" cy="4322880"/>
          </a:xfrm>
          <a:prstGeom prst="rect">
            <a:avLst/>
          </a:prstGeom>
          <a:ln w="0">
            <a:noFill/>
          </a:ln>
        </p:spPr>
      </p:pic>
      <p:sp>
        <p:nvSpPr>
          <p:cNvPr id="124" name="Прямоугольник 1"/>
          <p:cNvSpPr/>
          <p:nvPr/>
        </p:nvSpPr>
        <p:spPr>
          <a:xfrm>
            <a:off x="5273640" y="1084320"/>
            <a:ext cx="44784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Функцияның қасиеттерін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5" name="Прямоугольник 2"/>
          <p:cNvSpPr/>
          <p:nvPr/>
        </p:nvSpPr>
        <p:spPr>
          <a:xfrm>
            <a:off x="439560" y="955800"/>
            <a:ext cx="10739520" cy="39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білдім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нені үйрендім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түсініксіз ?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Немен жұмыс жасау қажет?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6" name="Прямоугольник 5"/>
          <p:cNvSpPr/>
          <p:nvPr/>
        </p:nvSpPr>
        <p:spPr>
          <a:xfrm>
            <a:off x="3878280" y="1855800"/>
            <a:ext cx="75974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Функцияның анықталу обылысын және міндер жиынын табуды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2024-09-18T17:44:28Z</dcterms:modified>
  <cp:revision>157</cp:revision>
  <dc:subject/>
  <dc:title>Действительные числа</dc:title>
</cp:coreProperties>
</file>