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15.png" ContentType="image/png"/>
  <Override PartName="/ppt/media/image7.png" ContentType="image/png"/>
  <Override PartName="/ppt/media/image8.png" ContentType="image/png"/>
  <Override PartName="/ppt/media/image2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08AE5C-36F9-4D1D-8332-8B96783379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6C2EF4-8426-4047-8795-51C2C2EE48BE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3.png"/><Relationship Id="rId3" Type="http://schemas.openxmlformats.org/officeDocument/2006/relationships/image" Target="../media/image15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7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  <p:pic>
        <p:nvPicPr>
          <p:cNvPr id="38" name="TextBox 28" descr=""/>
          <p:cNvPicPr/>
          <p:nvPr/>
        </p:nvPicPr>
        <p:blipFill>
          <a:blip r:embed="rId2"/>
          <a:stretch/>
        </p:blipFill>
        <p:spPr>
          <a:xfrm>
            <a:off x="1865160" y="2176560"/>
            <a:ext cx="6577200" cy="120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69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70" name="Овал 24"/>
            <p:cNvGrpSpPr/>
            <p:nvPr/>
          </p:nvGrpSpPr>
          <p:grpSpPr>
            <a:xfrm>
              <a:off x="500040" y="1066680"/>
              <a:ext cx="596880" cy="592200"/>
              <a:chOff x="500040" y="1066680"/>
              <a:chExt cx="596880" cy="592200"/>
            </a:xfrm>
          </p:grpSpPr>
          <p:pic>
            <p:nvPicPr>
              <p:cNvPr id="71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6668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"/>
              <p:cNvSpPr/>
              <p:nvPr/>
            </p:nvSpPr>
            <p:spPr>
              <a:xfrm>
                <a:off x="595800" y="1160640"/>
                <a:ext cx="405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3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681480" y="1107000"/>
              <a:ext cx="25740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4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75" name="Прямоугольник 7" descr=""/>
          <p:cNvPicPr/>
          <p:nvPr/>
        </p:nvPicPr>
        <p:blipFill>
          <a:blip r:embed="rId6"/>
          <a:stretch/>
        </p:blipFill>
        <p:spPr>
          <a:xfrm>
            <a:off x="920880" y="1450800"/>
            <a:ext cx="11142360" cy="4084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77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79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82" name="Группа 23"/>
          <p:cNvGrpSpPr/>
          <p:nvPr/>
        </p:nvGrpSpPr>
        <p:grpSpPr>
          <a:xfrm>
            <a:off x="500040" y="1066680"/>
            <a:ext cx="596880" cy="592200"/>
            <a:chOff x="500040" y="1066680"/>
            <a:chExt cx="596880" cy="592200"/>
          </a:xfrm>
        </p:grpSpPr>
        <p:grpSp>
          <p:nvGrpSpPr>
            <p:cNvPr id="83" name="Овал 24"/>
            <p:cNvGrpSpPr/>
            <p:nvPr/>
          </p:nvGrpSpPr>
          <p:grpSpPr>
            <a:xfrm>
              <a:off x="500040" y="1066680"/>
              <a:ext cx="596880" cy="592200"/>
              <a:chOff x="500040" y="1066680"/>
              <a:chExt cx="596880" cy="592200"/>
            </a:xfrm>
          </p:grpSpPr>
          <p:pic>
            <p:nvPicPr>
              <p:cNvPr id="84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500040" y="106668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5" name=""/>
              <p:cNvSpPr/>
              <p:nvPr/>
            </p:nvSpPr>
            <p:spPr>
              <a:xfrm>
                <a:off x="595800" y="1160640"/>
                <a:ext cx="4053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86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681480" y="1107000"/>
              <a:ext cx="25740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87" name="Прямоугольник 1" descr=""/>
          <p:cNvPicPr/>
          <p:nvPr/>
        </p:nvPicPr>
        <p:blipFill>
          <a:blip r:embed="rId5"/>
          <a:stretch/>
        </p:blipFill>
        <p:spPr>
          <a:xfrm>
            <a:off x="1000080" y="895320"/>
            <a:ext cx="10125000" cy="469800"/>
          </a:xfrm>
          <a:prstGeom prst="rect">
            <a:avLst/>
          </a:prstGeom>
          <a:ln w="0">
            <a:noFill/>
          </a:ln>
        </p:spPr>
      </p:pic>
      <p:pic>
        <p:nvPicPr>
          <p:cNvPr id="88" name="TextBox 5" descr=""/>
          <p:cNvPicPr/>
          <p:nvPr/>
        </p:nvPicPr>
        <p:blipFill>
          <a:blip r:embed="rId6"/>
          <a:stretch/>
        </p:blipFill>
        <p:spPr>
          <a:xfrm>
            <a:off x="798480" y="1395360"/>
            <a:ext cx="11028240" cy="5261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90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1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92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4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1-мысал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5" name="TextBox 1" descr=""/>
          <p:cNvPicPr/>
          <p:nvPr/>
        </p:nvPicPr>
        <p:blipFill>
          <a:blip r:embed="rId3"/>
          <a:stretch/>
        </p:blipFill>
        <p:spPr>
          <a:xfrm>
            <a:off x="615960" y="871560"/>
            <a:ext cx="7985160" cy="5651640"/>
          </a:xfrm>
          <a:prstGeom prst="rect">
            <a:avLst/>
          </a:prstGeom>
          <a:ln w="0">
            <a:noFill/>
          </a:ln>
        </p:spPr>
      </p:pic>
      <p:pic>
        <p:nvPicPr>
          <p:cNvPr id="96" name="Рисунок 28" descr=""/>
          <p:cNvPicPr/>
          <p:nvPr/>
        </p:nvPicPr>
        <p:blipFill>
          <a:blip r:embed="rId4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98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9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100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1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02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2-мысал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103" name="TextBox 1" descr=""/>
          <p:cNvPicPr/>
          <p:nvPr/>
        </p:nvPicPr>
        <p:blipFill>
          <a:blip r:embed="rId3"/>
          <a:stretch/>
        </p:blipFill>
        <p:spPr>
          <a:xfrm>
            <a:off x="371520" y="1109520"/>
            <a:ext cx="6900840" cy="5284800"/>
          </a:xfrm>
          <a:prstGeom prst="rect">
            <a:avLst/>
          </a:prstGeom>
          <a:ln w="0">
            <a:noFill/>
          </a:ln>
        </p:spPr>
      </p:pic>
      <p:pic>
        <p:nvPicPr>
          <p:cNvPr id="104" name="Рисунок 28" descr=""/>
          <p:cNvPicPr/>
          <p:nvPr/>
        </p:nvPicPr>
        <p:blipFill>
          <a:blip r:embed="rId4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6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107" name="Прямоугольник 1"/>
          <p:cNvSpPr/>
          <p:nvPr/>
        </p:nvSpPr>
        <p:spPr>
          <a:xfrm>
            <a:off x="5273640" y="1084320"/>
            <a:ext cx="447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қасиеттерін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8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9" name="Прямоугольник 5"/>
          <p:cNvSpPr/>
          <p:nvPr/>
        </p:nvSpPr>
        <p:spPr>
          <a:xfrm>
            <a:off x="3878280" y="1855800"/>
            <a:ext cx="7597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0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Функцияның анықталу обылысын және міндер жиынын табуды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2024-09-18T17:44:07Z</dcterms:modified>
  <cp:revision>152</cp:revision>
  <dc:subject/>
  <dc:title>Действительные числа</dc:title>
</cp:coreProperties>
</file>