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5.jpeg" ContentType="image/jpeg"/>
  <Override PartName="/ppt/media/image4.png" ContentType="image/png"/>
  <Override PartName="/ppt/media/image12.png" ContentType="image/png"/>
  <Override PartName="/ppt/media/image6.png" ContentType="image/png"/>
  <Override PartName="/ppt/media/image14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2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13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4C4105-5031-4EAD-B8E8-52954C43BC3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9E3F418-2D55-45E0-AFA2-15B84CC15EF4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12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" name="Picture 2" descr="ASTANA QALASI ÄDISTEMELIK ORTALYĞY"/>
          <p:cNvPicPr/>
          <p:nvPr/>
        </p:nvPicPr>
        <p:blipFill>
          <a:blip r:embed="rId1"/>
          <a:stretch/>
        </p:blipFill>
        <p:spPr>
          <a:xfrm>
            <a:off x="592200" y="210960"/>
            <a:ext cx="2327040" cy="187992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15"/>
          <p:cNvSpPr/>
          <p:nvPr/>
        </p:nvSpPr>
        <p:spPr>
          <a:xfrm>
            <a:off x="3240000" y="674640"/>
            <a:ext cx="860760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Астана қаласы әкімдігінің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«Әдістемелік орталығы»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10"/>
          <p:cNvSpPr/>
          <p:nvPr/>
        </p:nvSpPr>
        <p:spPr>
          <a:xfrm>
            <a:off x="5987880" y="5027760"/>
            <a:ext cx="534996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Исмагулова Гульшат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28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Асылмұратқызы Айтолқын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8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9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0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1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3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4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5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6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7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8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9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30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31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2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3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4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5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TextBox 27"/>
          <p:cNvSpPr/>
          <p:nvPr/>
        </p:nvSpPr>
        <p:spPr>
          <a:xfrm>
            <a:off x="1779480" y="4191120"/>
            <a:ext cx="6580440" cy="14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жазықтықта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41" name="TextBox 28" descr=""/>
          <p:cNvPicPr/>
          <p:nvPr/>
        </p:nvPicPr>
        <p:blipFill>
          <a:blip r:embed="rId2"/>
          <a:stretch/>
        </p:blipFill>
        <p:spPr>
          <a:xfrm>
            <a:off x="1865160" y="2176560"/>
            <a:ext cx="6577200" cy="120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3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5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6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8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9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50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51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52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4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5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7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8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0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1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72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73" name="Овал 24"/>
            <p:cNvGrpSpPr/>
            <p:nvPr/>
          </p:nvGrpSpPr>
          <p:grpSpPr>
            <a:xfrm>
              <a:off x="500040" y="1090800"/>
              <a:ext cx="585720" cy="495360"/>
              <a:chOff x="500040" y="1090800"/>
              <a:chExt cx="585720" cy="495360"/>
            </a:xfrm>
          </p:grpSpPr>
          <p:pic>
            <p:nvPicPr>
              <p:cNvPr id="74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90800"/>
                <a:ext cx="585720" cy="49536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5" name=""/>
              <p:cNvSpPr/>
              <p:nvPr/>
            </p:nvSpPr>
            <p:spPr>
              <a:xfrm>
                <a:off x="594000" y="1169640"/>
                <a:ext cx="397800" cy="333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6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511200" y="1066680"/>
              <a:ext cx="585720" cy="59220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7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78" name="Прямоугольник 7" descr=""/>
          <p:cNvPicPr/>
          <p:nvPr/>
        </p:nvPicPr>
        <p:blipFill>
          <a:blip r:embed="rId6"/>
          <a:stretch/>
        </p:blipFill>
        <p:spPr>
          <a:xfrm>
            <a:off x="920880" y="1450800"/>
            <a:ext cx="11142360" cy="4084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80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1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82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3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4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1-мысал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5" name="TextBox 3" descr=""/>
          <p:cNvPicPr/>
          <p:nvPr/>
        </p:nvPicPr>
        <p:blipFill>
          <a:blip r:embed="rId3"/>
          <a:stretch/>
        </p:blipFill>
        <p:spPr>
          <a:xfrm>
            <a:off x="639720" y="1390680"/>
            <a:ext cx="11101320" cy="3516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87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8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89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0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1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2-мысал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2" name="TextBox 3" descr=""/>
          <p:cNvPicPr/>
          <p:nvPr/>
        </p:nvPicPr>
        <p:blipFill>
          <a:blip r:embed="rId3"/>
          <a:stretch/>
        </p:blipFill>
        <p:spPr>
          <a:xfrm>
            <a:off x="639720" y="1390680"/>
            <a:ext cx="11101320" cy="469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4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95" name="Прямоугольник 1"/>
          <p:cNvSpPr/>
          <p:nvPr/>
        </p:nvSpPr>
        <p:spPr>
          <a:xfrm>
            <a:off x="5273640" y="108432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Парабола төбелерін табуды,  симметрия осін табуды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Прямоугольник 5"/>
          <p:cNvSpPr/>
          <p:nvPr/>
        </p:nvSpPr>
        <p:spPr>
          <a:xfrm>
            <a:off x="3874680" y="1855800"/>
            <a:ext cx="72763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нөлдерін табуда дискриминант формуласын қолдануды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ACER</cp:lastModifiedBy>
  <dcterms:modified xsi:type="dcterms:W3CDTF">2024-02-09T02:27:35Z</dcterms:modified>
  <cp:revision>142</cp:revision>
  <dc:subject/>
  <dc:title>Действительные числа</dc:title>
</cp:coreProperties>
</file>