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80" r:id="rId3"/>
    <p:sldId id="281" r:id="rId4"/>
    <p:sldId id="308" r:id="rId5"/>
    <p:sldId id="310" r:id="rId6"/>
    <p:sldId id="311" r:id="rId7"/>
    <p:sldId id="312" r:id="rId8"/>
    <p:sldId id="305" r:id="rId9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F1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987EE-7429-4D2A-83E6-CB32EC153EA7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4397F-087F-44A8-8974-3F64B1B5D775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1217020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D048-A82F-403B-B48F-FF90C7C50E39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5F94E-58EA-4A77-BB9C-8CECD1DFCFA2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2459550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1CAFF-9974-4192-8AA0-437749996BD7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E00F3-8C8D-4491-BA00-5FF2295003D9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2846560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8985E-DFF2-4050-A7BE-05EA017BB073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12838-9C61-41D5-B4AB-B25AAE84EE8C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755895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4CA34-7507-43A1-BAF7-A7DC072C3461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664ED-FE85-4A5C-B69C-333E2798A478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1723260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503AC-4476-48AE-80AA-41549DA84C78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A59FC-6A7B-4EA3-96A1-2B6D4269C6BA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812414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7530A-D5D7-4A55-85EE-66A7B2738503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5F27E-C7DA-47D4-B8F6-F848C0B13353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887671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ED071-C379-4EEF-875E-FA9B76641CF8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BA0B4-5346-4192-9B2E-FA794DD90D64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59548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C8CF0-A5DC-43A5-8EFC-1592C96C6043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3DA2F-C9B2-4B17-B1E5-5008FB20E466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2418677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400D1-A47D-43B0-86CA-E71C9668D27D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03CC1-0D84-41E9-9698-715A9088FA5D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972565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2DAE9-F354-4310-AD39-F7818571950D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C4653-BF09-43FD-83EF-26387D8F70A2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120558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3D79D1FE-96F4-469C-864C-0FCD326E7558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7D87BE9-F5B2-49F6-882A-80E190F6841A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Прямоугольник 1"/>
          <p:cNvSpPr>
            <a:spLocks noChangeArrowheads="1"/>
          </p:cNvSpPr>
          <p:nvPr/>
        </p:nvSpPr>
        <p:spPr bwMode="auto">
          <a:xfrm>
            <a:off x="952500" y="2559050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Пәні: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Прямоугольник 2"/>
          <p:cNvSpPr>
            <a:spLocks noChangeArrowheads="1"/>
          </p:cNvSpPr>
          <p:nvPr/>
        </p:nvSpPr>
        <p:spPr bwMode="auto">
          <a:xfrm>
            <a:off x="952500" y="3470275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Сынып: 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2" name="Прямоугольник 3"/>
          <p:cNvSpPr>
            <a:spLocks noChangeArrowheads="1"/>
          </p:cNvSpPr>
          <p:nvPr/>
        </p:nvSpPr>
        <p:spPr bwMode="auto">
          <a:xfrm>
            <a:off x="952500" y="4381500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Тоқсан: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3" name="Прямоугольник 4"/>
          <p:cNvSpPr>
            <a:spLocks noChangeArrowheads="1"/>
          </p:cNvSpPr>
          <p:nvPr/>
        </p:nvSpPr>
        <p:spPr bwMode="auto">
          <a:xfrm>
            <a:off x="952500" y="5292725"/>
            <a:ext cx="6778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kk-KZ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Ұстаздың</a:t>
            </a: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аты-жөні: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4" name="Прямоугольник 5"/>
          <p:cNvSpPr>
            <a:spLocks noChangeArrowheads="1"/>
          </p:cNvSpPr>
          <p:nvPr/>
        </p:nvSpPr>
        <p:spPr bwMode="auto">
          <a:xfrm>
            <a:off x="2635250" y="2538413"/>
            <a:ext cx="8842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                          </a:t>
            </a: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Алгебра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5" name="Прямоугольник 6"/>
          <p:cNvSpPr>
            <a:spLocks noChangeArrowheads="1"/>
          </p:cNvSpPr>
          <p:nvPr/>
        </p:nvSpPr>
        <p:spPr bwMode="auto">
          <a:xfrm>
            <a:off x="5988050" y="3449638"/>
            <a:ext cx="2901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8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6" name="Прямоугольник 7"/>
          <p:cNvSpPr>
            <a:spLocks noChangeArrowheads="1"/>
          </p:cNvSpPr>
          <p:nvPr/>
        </p:nvSpPr>
        <p:spPr bwMode="auto">
          <a:xfrm>
            <a:off x="5988050" y="4360863"/>
            <a:ext cx="2901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     </a:t>
            </a:r>
            <a:r>
              <a:rPr lang="en-US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kk-KZ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Скругленный прямоугольник 22"/>
          <p:cNvSpPr/>
          <p:nvPr/>
        </p:nvSpPr>
        <p:spPr>
          <a:xfrm>
            <a:off x="766763" y="625475"/>
            <a:ext cx="10456862" cy="164623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415845" y="3584575"/>
            <a:ext cx="6400800" cy="14890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1041400" y="823913"/>
            <a:ext cx="9763125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Сабақтың тақырыбы</a:t>
            </a:r>
            <a:r>
              <a:rPr lang="kk-KZ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     </a:t>
            </a:r>
            <a:r>
              <a:rPr lang="kk-KZ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Квадрат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теңдеулерді шешу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6100" y="3556000"/>
            <a:ext cx="8037513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Оқу мақсаты  </a:t>
            </a:r>
            <a:r>
              <a:rPr lang="kk-KZ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 теңдеулерді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шешу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8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9613" y="2346325"/>
            <a:ext cx="3521075" cy="432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914400" y="1563688"/>
            <a:ext cx="7593013" cy="222726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099" name="TextBox 25"/>
          <p:cNvSpPr txBox="1">
            <a:spLocks noChangeArrowheads="1"/>
          </p:cNvSpPr>
          <p:nvPr/>
        </p:nvSpPr>
        <p:spPr bwMode="auto">
          <a:xfrm>
            <a:off x="1189038" y="1708150"/>
            <a:ext cx="7043737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</a:t>
            </a:r>
            <a:r>
              <a:rPr lang="kk-KZ" alt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 теңдеулерді шешуді </a:t>
            </a:r>
            <a:r>
              <a:rPr lang="kk-KZ" alt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үйренесіздер</a:t>
            </a:r>
            <a:endParaRPr lang="ru-RU" alt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0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9775" y="1974850"/>
            <a:ext cx="3521075" cy="432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6418" y="254000"/>
            <a:ext cx="3396572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</a:t>
            </a:r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тапсырма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Прямоугольник 1"/>
          <p:cNvSpPr>
            <a:spLocks noChangeArrowheads="1"/>
          </p:cNvSpPr>
          <p:nvPr/>
        </p:nvSpPr>
        <p:spPr bwMode="auto">
          <a:xfrm>
            <a:off x="3570288" y="176213"/>
            <a:ext cx="822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</a:t>
            </a:r>
            <a:r>
              <a:rPr lang="kk-KZ" alt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ілген </a:t>
            </a:r>
            <a:r>
              <a:rPr lang="kk-KZ" alt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теңдеуді шешіңіз:</a:t>
            </a:r>
            <a:endParaRPr lang="en-US" alt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33984" y="1253431"/>
                <a:ext cx="10851770" cy="48012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</a:t>
                </a:r>
                <a:r>
                  <a:rPr lang="ru-RU" altLang="ru-RU" sz="3600" b="1" i="1" baseline="300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 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</a:t>
                </a:r>
                <a:r>
                  <a:rPr lang="ru-RU" altLang="ru-RU" sz="3600" b="1" i="1" baseline="300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-2</a:t>
                </a:r>
              </a:p>
              <a:p>
                <a:pPr>
                  <a:defRPr/>
                </a:pP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</a:t>
                </a:r>
                <a:r>
                  <a:rPr lang="ru-RU" altLang="ru-RU" sz="3600" b="1" i="1" baseline="30000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 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х+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endParaRPr lang="ru-RU" altLang="ru-RU" sz="3600" b="1" i="1" dirty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-5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</a:t>
                </a:r>
                <a:r>
                  <a:rPr lang="ru-RU" altLang="ru-RU" sz="3600" b="1" i="1" baseline="300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9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+2=0</a:t>
                </a:r>
              </a:p>
              <a:p>
                <a:pPr>
                  <a:defRPr/>
                </a:pP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D=81-4·(-5)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·2=81+40=121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&gt;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endParaRPr lang="en-US" altLang="ru-RU" sz="3600" b="1" i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𝟗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sz="3600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𝟏𝟐𝟏</m:t>
                            </m:r>
                          </m:e>
                        </m:rad>
                      </m:num>
                      <m:den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𝟗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±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𝟏𝟏</m:t>
                        </m:r>
                      </m:num>
                      <m:den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</m:den>
                    </m:f>
                  </m:oMath>
                </a14:m>
                <a:endParaRPr lang="en-US" altLang="ru-RU" sz="3600" b="1" i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𝟗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𝟏𝟏</m:t>
                        </m:r>
                      </m:num>
                      <m:den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=-0,2</a:t>
                </a:r>
              </a:p>
              <a:p>
                <a:pPr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𝟗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𝟏𝟏</m:t>
                        </m:r>
                      </m:num>
                      <m:den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𝟐𝟎</m:t>
                        </m:r>
                      </m:num>
                      <m:den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=2                         </a:t>
                </a:r>
                <a:r>
                  <a:rPr lang="kk-KZ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Жауабы</a:t>
                </a:r>
                <a:r>
                  <a:rPr lang="kk-KZ" altLang="ru-RU" sz="36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{ </a:t>
                </a:r>
                <a14:m>
                  <m:oMath xmlns:m="http://schemas.openxmlformats.org/officeDocument/2006/math">
                    <m:r>
                      <a:rPr lang="en-US" altLang="ru-RU" sz="36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ru-RU" sz="36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en-US" altLang="ru-RU" sz="36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ru-RU" altLang="ru-RU" sz="36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𝟐</m:t>
                    </m:r>
                  </m:oMath>
                </a14:m>
                <a:r>
                  <a:rPr lang="kk-KZ" altLang="ru-RU" sz="36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sz="3600" b="1" dirty="0" smtClean="0">
                    <a:solidFill>
                      <a:srgbClr val="002060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}</a:t>
                </a:r>
                <a:endParaRPr lang="en-US" altLang="ru-RU" sz="3600" b="1" i="1" dirty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984" y="1253431"/>
                <a:ext cx="10851770" cy="4801251"/>
              </a:xfrm>
              <a:prstGeom prst="rect">
                <a:avLst/>
              </a:prstGeom>
              <a:blipFill>
                <a:blip r:embed="rId2"/>
                <a:stretch>
                  <a:fillRect l="-1742" t="-2160" b="-12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359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6418" y="254000"/>
            <a:ext cx="3396572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тапсырма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Прямоугольник 1"/>
          <p:cNvSpPr>
            <a:spLocks noChangeArrowheads="1"/>
          </p:cNvSpPr>
          <p:nvPr/>
        </p:nvSpPr>
        <p:spPr bwMode="auto">
          <a:xfrm>
            <a:off x="3570288" y="176213"/>
            <a:ext cx="822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</a:t>
            </a:r>
            <a:r>
              <a:rPr lang="kk-KZ" alt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ілген </a:t>
            </a:r>
            <a:r>
              <a:rPr lang="kk-KZ" alt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теңдеуді шешіңіз:</a:t>
            </a:r>
            <a:endParaRPr lang="en-US" alt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33984" y="1253431"/>
                <a:ext cx="10851770" cy="48587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·(x+7)</a:t>
                </a:r>
                <a:r>
                  <a:rPr lang="ru-RU" altLang="ru-RU" sz="3600" b="1" i="1" baseline="300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(2+x)(x-2)</a:t>
                </a:r>
              </a:p>
              <a:p>
                <a:pPr>
                  <a:defRPr/>
                </a:pP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</a:t>
                </a:r>
                <a:r>
                  <a:rPr lang="ru-RU" altLang="ru-RU" sz="3600" b="1" i="1" baseline="300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-7x=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</a:t>
                </a:r>
                <a:r>
                  <a:rPr lang="ru-RU" altLang="ru-RU" sz="3600" b="1" i="1" baseline="300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-4</a:t>
                </a:r>
              </a:p>
              <a:p>
                <a:pPr>
                  <a:defRPr/>
                </a:pP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</a:t>
                </a:r>
                <a:r>
                  <a:rPr lang="ru-RU" altLang="ru-RU" sz="3600" b="1" i="1" baseline="30000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-7x-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</a:t>
                </a:r>
                <a:r>
                  <a:rPr lang="ru-RU" altLang="ru-RU" sz="3600" b="1" i="1" baseline="300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+4=0</a:t>
                </a:r>
              </a:p>
              <a:p>
                <a:pPr>
                  <a:defRPr/>
                </a:pP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-2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</a:t>
                </a:r>
                <a:r>
                  <a:rPr lang="ru-RU" altLang="ru-RU" sz="3600" b="1" i="1" baseline="300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-7x+4=0</a:t>
                </a:r>
                <a:endParaRPr lang="en-US" altLang="ru-RU" sz="3600" b="1" i="1" dirty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</a:t>
                </a:r>
                <a:r>
                  <a:rPr lang="ru-RU" altLang="ru-RU" sz="3600" b="1" i="1" baseline="30000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 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х+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endParaRPr lang="ru-RU" altLang="ru-RU" sz="3600" b="1" i="1" dirty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D=49-4·(-2) ·4=49+32=81 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&gt;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endParaRPr lang="en-US" altLang="ru-RU" sz="3600" b="1" i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𝟕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sz="3600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𝟖𝟏</m:t>
                            </m:r>
                          </m:e>
                        </m:rad>
                      </m:num>
                      <m:den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𝟕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±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en-US" altLang="ru-RU" sz="3600" b="1" i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 -4;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 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0,5                         </a:t>
                </a:r>
                <a:r>
                  <a:rPr lang="kk-KZ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Жауабы</a:t>
                </a:r>
                <a:r>
                  <a:rPr lang="kk-KZ" altLang="ru-RU" sz="36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{ </a:t>
                </a:r>
                <a14:m>
                  <m:oMath xmlns:m="http://schemas.openxmlformats.org/officeDocument/2006/math">
                    <m:r>
                      <a:rPr lang="en-US" altLang="ru-RU" sz="36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ru-RU" sz="36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𝟒</m:t>
                    </m:r>
                  </m:oMath>
                </a14:m>
                <a:r>
                  <a:rPr lang="kk-KZ" altLang="ru-RU" sz="36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0,5</a:t>
                </a:r>
                <a:r>
                  <a:rPr lang="en-US" altLang="ru-RU" sz="3600" b="1" dirty="0" smtClean="0">
                    <a:solidFill>
                      <a:srgbClr val="002060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}</a:t>
                </a:r>
                <a:endParaRPr lang="en-US" altLang="ru-RU" sz="3600" b="1" i="1" dirty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984" y="1253431"/>
                <a:ext cx="10851770" cy="4858766"/>
              </a:xfrm>
              <a:prstGeom prst="rect">
                <a:avLst/>
              </a:prstGeom>
              <a:blipFill>
                <a:blip r:embed="rId2"/>
                <a:stretch>
                  <a:fillRect l="-1742" t="-2133" b="-35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628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6418" y="254000"/>
            <a:ext cx="3396572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тапсырма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Прямоугольник 1"/>
          <p:cNvSpPr>
            <a:spLocks noChangeArrowheads="1"/>
          </p:cNvSpPr>
          <p:nvPr/>
        </p:nvSpPr>
        <p:spPr bwMode="auto">
          <a:xfrm>
            <a:off x="3570288" y="176213"/>
            <a:ext cx="822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</a:t>
            </a:r>
            <a:r>
              <a:rPr lang="kk-KZ" alt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ілген </a:t>
            </a:r>
            <a:r>
              <a:rPr lang="kk-KZ" alt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теңдеуді шешіңіз:</a:t>
            </a:r>
            <a:endParaRPr lang="en-US" alt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78229" y="1253431"/>
                <a:ext cx="10851770" cy="5029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</a:t>
                </a:r>
                <a:r>
                  <a:rPr lang="ru-RU" altLang="ru-RU" sz="3600" b="1" i="1" baseline="300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+17</a:t>
                </a:r>
              </a:p>
              <a:p>
                <a:pPr>
                  <a:defRPr/>
                </a:pP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15(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</a:t>
                </a:r>
                <a:r>
                  <a:rPr lang="ru-RU" altLang="ru-RU" sz="3600" b="1" i="1" baseline="300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sz="3600" b="1" dirty="0">
                    <a:solidFill>
                      <a:srgbClr val="C00000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36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ru-RU" sz="36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altLang="ru-RU" sz="36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+1)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15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</a:t>
                </a:r>
                <a:r>
                  <a:rPr lang="ru-RU" altLang="ru-RU" sz="3600" b="1" i="1" baseline="30000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+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17</a:t>
                </a:r>
              </a:p>
              <a:p>
                <a:pPr>
                  <a:defRPr/>
                </a:pP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</a:t>
                </a:r>
                <a:r>
                  <a:rPr lang="ru-RU" altLang="ru-RU" sz="3600" b="1" i="1" baseline="300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sz="3600" b="1" dirty="0" smtClean="0">
                    <a:solidFill>
                      <a:srgbClr val="C00000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36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ru-RU" sz="36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𝟑𝟎</m:t>
                    </m:r>
                    <m:r>
                      <a:rPr lang="en-US" altLang="ru-RU" sz="36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15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</a:t>
                </a:r>
                <a:r>
                  <a:rPr lang="ru-RU" altLang="ru-RU" sz="3600" b="1" i="1" baseline="30000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+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17</a:t>
                </a:r>
              </a:p>
              <a:p>
                <a:pPr>
                  <a:defRPr/>
                </a:pP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</a:t>
                </a:r>
                <a:r>
                  <a:rPr lang="ru-RU" altLang="ru-RU" sz="3600" b="1" i="1" baseline="30000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sz="3600" b="1" dirty="0">
                    <a:solidFill>
                      <a:srgbClr val="C00000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36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ru-RU" sz="36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𝟑𝟎</m:t>
                    </m:r>
                    <m:r>
                      <a:rPr lang="en-US" altLang="ru-RU" sz="36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+15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r>
                  <a:rPr lang="ru-RU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</a:t>
                </a:r>
                <a:r>
                  <a:rPr lang="ru-RU" altLang="ru-RU" sz="3600" b="1" i="1" baseline="30000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-17=0</a:t>
                </a:r>
                <a:endParaRPr lang="en-US" altLang="ru-RU" sz="3600" b="1" i="1" dirty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ru-RU" sz="36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𝟑𝟎</m:t>
                      </m:r>
                      <m:r>
                        <a:rPr lang="en-US" altLang="ru-RU" sz="36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n-US" altLang="ru-RU" sz="3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altLang="ru-RU" sz="3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en-US" altLang="ru-RU" sz="3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ru-RU" sz="3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𝟎</m:t>
                      </m:r>
                    </m:oMath>
                  </m:oMathPara>
                </a14:m>
                <a:endParaRPr lang="en-US" altLang="ru-RU" sz="3600" b="1" i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ru-RU" sz="36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𝟑𝟎</m:t>
                      </m:r>
                      <m:r>
                        <a:rPr lang="en-US" altLang="ru-RU" sz="36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n-US" altLang="ru-RU" sz="3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ru-RU" sz="36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𝟐</m:t>
                      </m:r>
                    </m:oMath>
                  </m:oMathPara>
                </a14:m>
                <a:endParaRPr lang="en-US" altLang="ru-RU" sz="3600" b="1" i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𝟑𝟎</m:t>
                        </m:r>
                      </m:den>
                    </m:f>
                  </m:oMath>
                </a14:m>
                <a:endParaRPr lang="en-US" altLang="ru-RU" sz="3600" b="1" i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𝟏𝟓</m:t>
                        </m:r>
                      </m:den>
                    </m:f>
                    <m:r>
                      <a:rPr lang="en-US" altLang="ru-RU" sz="36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                                                                </m:t>
                    </m:r>
                  </m:oMath>
                </a14:m>
                <a:r>
                  <a:rPr lang="kk-KZ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Жауабы: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𝟏𝟓</m:t>
                        </m:r>
                      </m:den>
                    </m:f>
                  </m:oMath>
                </a14:m>
                <a:endParaRPr lang="en-US" altLang="ru-RU" sz="3600" b="1" i="1" dirty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229" y="1253431"/>
                <a:ext cx="10851770" cy="5029326"/>
              </a:xfrm>
              <a:prstGeom prst="rect">
                <a:avLst/>
              </a:prstGeom>
              <a:blipFill>
                <a:blip r:embed="rId2"/>
                <a:stretch>
                  <a:fillRect l="-1742" t="-1697" b="-10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678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6418" y="254000"/>
            <a:ext cx="3396572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тапсырма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Прямоугольник 1"/>
          <p:cNvSpPr>
            <a:spLocks noChangeArrowheads="1"/>
          </p:cNvSpPr>
          <p:nvPr/>
        </p:nvSpPr>
        <p:spPr bwMode="auto">
          <a:xfrm>
            <a:off x="3570288" y="176213"/>
            <a:ext cx="822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</a:t>
            </a:r>
            <a:r>
              <a:rPr lang="kk-KZ" alt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ілген </a:t>
            </a:r>
            <a:r>
              <a:rPr lang="kk-KZ" alt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теңдеуді шешіңіз:</a:t>
            </a:r>
            <a:endParaRPr lang="en-US" alt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78229" y="1253431"/>
                <a:ext cx="10851770" cy="52271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11(x+1)</a:t>
                </a:r>
                <a:r>
                  <a:rPr lang="ru-RU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ru-RU" sz="36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ru-RU" sz="36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altLang="ru-RU" sz="36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altLang="ru-RU" sz="3600" b="1" i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22(x+1)=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ru-RU" sz="36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ru-RU" sz="36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𝟏</m:t>
                    </m:r>
                  </m:oMath>
                </a14:m>
                <a:endParaRPr lang="en-US" altLang="ru-RU" sz="3600" b="1" i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22x+22-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ru-RU" sz="36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ru-RU" sz="36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𝟏</m:t>
                    </m:r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=0</a:t>
                </a:r>
                <a:endParaRPr lang="en-US" altLang="ru-RU" sz="3600" b="1" i="1" dirty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ru-RU" sz="36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22x+23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</a:p>
              <a:p>
                <a:pPr>
                  <a:defRPr/>
                </a:pP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D=484+92=576</a:t>
                </a:r>
              </a:p>
              <a:p>
                <a:pPr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𝟐𝟐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altLang="ru-RU" sz="36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sz="3600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𝟓𝟕𝟔</m:t>
                            </m:r>
                          </m:e>
                        </m:rad>
                      </m:num>
                      <m:den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𝟐𝟐</m:t>
                        </m:r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±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𝟐𝟒</m:t>
                        </m:r>
                      </m:num>
                      <m:den>
                        <m:r>
                          <a:rPr lang="en-US" altLang="ru-RU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altLang="ru-RU" sz="3600" b="1" i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:r>
                  <a:rPr lang="en-US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 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-1;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 </a:t>
                </a:r>
                <a:r>
                  <a:rPr lang="en-US" altLang="ru-RU" sz="3600" b="1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23 </a:t>
                </a:r>
                <a:r>
                  <a:rPr lang="en-US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         </a:t>
                </a:r>
                <a:r>
                  <a:rPr lang="kk-KZ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Жауабы</a:t>
                </a:r>
                <a:r>
                  <a:rPr lang="kk-KZ" altLang="ru-RU" sz="36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{ </a:t>
                </a:r>
                <a14:m>
                  <m:oMath xmlns:m="http://schemas.openxmlformats.org/officeDocument/2006/math">
                    <m:r>
                      <a:rPr lang="en-US" altLang="ru-RU" sz="36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ru-RU" sz="36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𝟏</m:t>
                    </m:r>
                  </m:oMath>
                </a14:m>
                <a:r>
                  <a:rPr lang="kk-KZ" altLang="ru-RU" sz="36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23</a:t>
                </a:r>
                <a:r>
                  <a:rPr lang="en-US" altLang="ru-RU" sz="3600" b="1" dirty="0" smtClean="0">
                    <a:solidFill>
                      <a:srgbClr val="002060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altLang="ru-RU" sz="36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}</a:t>
                </a:r>
                <a:endParaRPr lang="en-US" altLang="ru-RU" sz="3600" b="1" i="1" dirty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:r>
                  <a:rPr lang="en-US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                                           </a:t>
                </a:r>
                <a:endParaRPr lang="en-US" altLang="ru-RU" sz="3600" b="1" i="1" dirty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229" y="1253431"/>
                <a:ext cx="10851770" cy="5227137"/>
              </a:xfrm>
              <a:prstGeom prst="rect">
                <a:avLst/>
              </a:prstGeom>
              <a:blipFill>
                <a:blip r:embed="rId2"/>
                <a:stretch>
                  <a:fillRect l="-17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642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914400" y="1563688"/>
            <a:ext cx="7593013" cy="222726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171" name="TextBox 25"/>
          <p:cNvSpPr txBox="1">
            <a:spLocks noChangeArrowheads="1"/>
          </p:cNvSpPr>
          <p:nvPr/>
        </p:nvSpPr>
        <p:spPr bwMode="auto">
          <a:xfrm>
            <a:off x="1189038" y="1708150"/>
            <a:ext cx="7043737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</a:t>
            </a:r>
            <a:r>
              <a:rPr lang="kk-KZ" alt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 теңдеулерді </a:t>
            </a:r>
            <a:r>
              <a:rPr lang="kk-KZ" altLang="ru-RU" sz="4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шешуді </a:t>
            </a:r>
            <a:r>
              <a:rPr lang="kk-KZ" altLang="ru-RU" sz="4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үйрендіңіздер</a:t>
            </a:r>
            <a:endParaRPr lang="ru-RU" alt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2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9775" y="1974850"/>
            <a:ext cx="3521075" cy="432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1729</TotalTime>
  <Words>152</Words>
  <Application>Microsoft Office PowerPoint</Application>
  <PresentationFormat>Широкоэкранный</PresentationFormat>
  <Paragraphs>54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Cambria Math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189</cp:revision>
  <dcterms:created xsi:type="dcterms:W3CDTF">2022-09-04T21:41:09Z</dcterms:created>
  <dcterms:modified xsi:type="dcterms:W3CDTF">2024-08-14T05:19:58Z</dcterms:modified>
</cp:coreProperties>
</file>