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01" r:id="rId5"/>
    <p:sldId id="306" r:id="rId6"/>
    <p:sldId id="307" r:id="rId7"/>
    <p:sldId id="308" r:id="rId8"/>
    <p:sldId id="305" r:id="rId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шешуді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075" y="254000"/>
            <a:ext cx="3397250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рямоугольник 1"/>
          <p:cNvSpPr>
            <a:spLocks noChangeArrowheads="1"/>
          </p:cNvSpPr>
          <p:nvPr/>
        </p:nvSpPr>
        <p:spPr bwMode="auto">
          <a:xfrm>
            <a:off x="3525838" y="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дискриминантын тауып,түбірлерінің санын көрсетіңдер:</a:t>
            </a:r>
            <a:endParaRPr lang="en-US" alt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Прямоугольник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287337" y="2079625"/>
            <a:ext cx="11024676" cy="3676456"/>
          </a:xfrm>
          <a:prstGeom prst="rect">
            <a:avLst/>
          </a:prstGeom>
          <a:blipFill>
            <a:blip r:embed="rId2"/>
            <a:stretch>
              <a:fillRect l="-1935" t="-2985"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075" y="254000"/>
            <a:ext cx="3397250" cy="708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sz="4000" b="1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дискриминантын тауып,түбірлерінің санын көрсетіңдер:</a:t>
            </a:r>
            <a:endParaRPr lang="en-US" alt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78229" y="2622038"/>
                <a:ext cx="10851770" cy="23208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-1,4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х+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kk-KZ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-1,4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b=2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-4·(-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1,4)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·2,7= 1,96+15,12=17,08&gt;0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D&gt;0 </a:t>
                </a: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болғандықтан, теңдеудің екі түбірі бар</a:t>
                </a: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229" y="2622038"/>
                <a:ext cx="10851770" cy="2320892"/>
              </a:xfrm>
              <a:prstGeom prst="rect">
                <a:avLst/>
              </a:prstGeom>
              <a:blipFill>
                <a:blip r:embed="rId2"/>
                <a:stretch>
                  <a:fillRect l="-1742" t="-4199" b="-86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414" y="254000"/>
            <a:ext cx="339657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дискриминантын тауып,түбірлерінің санын көрсетіңдер:</a:t>
            </a:r>
            <a:endParaRPr lang="en-US" altLang="ru-RU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37223" y="1973109"/>
                <a:ext cx="10851770" cy="40034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0/: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≠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 7=16  ,  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·7=9 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: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·7=1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14:m>
                  <m:oMath xmlns:m="http://schemas.openxmlformats.org/officeDocument/2006/math">
                    <m:r>
                      <a:rPr lang="en-US" altLang="ru-RU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а≠0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с=-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𝟗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4·16·(-1)=81+64=145&gt;0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D&gt;0 </a:t>
                </a: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болғандықтан, теңдеудің екі түбірі бар</a:t>
                </a:r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3" y="1973109"/>
                <a:ext cx="10851770" cy="4003404"/>
              </a:xfrm>
              <a:prstGeom prst="rect">
                <a:avLst/>
              </a:prstGeom>
              <a:blipFill>
                <a:blip r:embed="rId2"/>
                <a:stretch>
                  <a:fillRect l="-1742" b="-27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2521974" y="3023419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823474" y="3259393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723895" y="3023419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303566" y="3281516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450939" y="3016045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64889" y="3259393"/>
            <a:ext cx="221226" cy="36871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81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6414" y="254000"/>
            <a:ext cx="3396572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</a:t>
            </a: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4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тапсырма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570288" y="176213"/>
            <a:ext cx="8229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kk-KZ" alt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ілген квадрат теңдеудің </a:t>
            </a:r>
            <a:r>
              <a:rPr lang="kk-KZ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түбірін табу керек:</a:t>
            </a:r>
            <a:endParaRPr lang="en-US" alt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48118" y="1442167"/>
                <a:ext cx="10851770" cy="49033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3х</a:t>
                </a:r>
                <a:r>
                  <a:rPr lang="ru-RU" altLang="ru-RU" sz="3600" b="1" i="1" baseline="30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 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х 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(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r>
                  <a:rPr lang="ru-RU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≠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)</a:t>
                </a:r>
                <a:endParaRPr lang="ru-RU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b=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  <a:r>
                  <a:rPr lang="ru-RU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с=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</a:p>
              <a:p>
                <a:pPr>
                  <a:defRPr/>
                </a:pP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-4ac=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4·3·4=64-48=16&gt;0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)−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𝟏𝟔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altLang="ru-RU" sz="3600" b="1" i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ru-RU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altLang="ru-RU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𝑫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e>
                        </m:d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ru-RU" sz="3600" b="1" i="1" dirty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𝟏𝟔</m:t>
                            </m:r>
                          </m:e>
                        </m:rad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=2</a:t>
                </a:r>
              </a:p>
              <a:p>
                <a:pPr>
                  <a:defRPr/>
                </a:pPr>
                <a:endParaRPr lang="en-US" altLang="ru-RU" sz="3600" b="1" i="1" dirty="0">
                  <a:solidFill>
                    <a:srgbClr val="C00000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r>
                  <a:rPr lang="kk-KZ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                                                                 </a:t>
                </a:r>
                <a:r>
                  <a:rPr lang="kk-KZ" altLang="ru-RU" sz="3600" b="1" i="1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Жауабы:{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ru-RU" sz="3600" b="1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kk-KZ" altLang="ru-RU" sz="36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;</m:t>
                    </m:r>
                  </m:oMath>
                </a14:m>
                <a:r>
                  <a:rPr lang="en-US" altLang="ru-RU" sz="36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600" b="1" i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2}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8118" y="1442167"/>
                <a:ext cx="10851770" cy="4903394"/>
              </a:xfrm>
              <a:prstGeom prst="rect">
                <a:avLst/>
              </a:prstGeom>
              <a:blipFill>
                <a:blip r:embed="rId2"/>
                <a:stretch>
                  <a:fillRect l="-1742" t="-2114" r="-1067" b="-1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221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8"/>
            <a:ext cx="7593013" cy="222726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171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теңдеулерді </a:t>
            </a:r>
            <a:r>
              <a:rPr lang="kk-KZ" altLang="ru-RU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шешуді </a:t>
            </a: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2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1633</TotalTime>
  <Words>145</Words>
  <Application>Microsoft Office PowerPoint</Application>
  <PresentationFormat>Широкоэкранный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175</cp:revision>
  <dcterms:created xsi:type="dcterms:W3CDTF">2022-09-04T21:41:09Z</dcterms:created>
  <dcterms:modified xsi:type="dcterms:W3CDTF">2024-08-14T05:19:10Z</dcterms:modified>
</cp:coreProperties>
</file>