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01" r:id="rId5"/>
    <p:sldId id="306" r:id="rId6"/>
    <p:sldId id="307" r:id="rId7"/>
    <p:sldId id="308" r:id="rId8"/>
    <p:sldId id="305" r:id="rId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шешуді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8417" y="254000"/>
            <a:ext cx="283257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3629077" y="173776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Теңдеудің құрамында айнымалы мен сандар бар болса, мұндай теңдеулер </a:t>
            </a:r>
            <a:r>
              <a:rPr lang="kk-KZ" alt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 бар теңдеулер 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аталады.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8417" y="1492598"/>
            <a:ext cx="344838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alt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-3</a:t>
            </a:r>
            <a:r>
              <a:rPr lang="kk-KZ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2a</a:t>
            </a:r>
            <a:r>
              <a:rPr lang="ru-RU" alt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</a:p>
          <a:p>
            <a:r>
              <a:rPr lang="en-US" alt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a=1,b=-3a,c=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2a</a:t>
            </a:r>
            <a:r>
              <a:rPr lang="ru-RU" alt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altLang="ru-RU" sz="36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айнымалы</a:t>
            </a:r>
          </a:p>
          <a:p>
            <a:r>
              <a:rPr 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параметр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75539" y="3800922"/>
                <a:ext cx="6485700" cy="2817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altLang="ru-RU" sz="3000" b="1" i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-3</a:t>
                </a:r>
                <a:r>
                  <a:rPr lang="kk-KZ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2a</a:t>
                </a:r>
                <a:r>
                  <a:rPr lang="ru-RU" altLang="ru-RU" sz="3000" b="1" i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ru-RU" sz="3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-4·1·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2a</a:t>
                </a:r>
                <a:r>
                  <a:rPr lang="ru-RU" altLang="ru-RU" sz="30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endParaRPr lang="kk-KZ" altLang="ru-RU" sz="30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ru-RU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9a</a:t>
                </a:r>
                <a:r>
                  <a:rPr lang="ru-RU" altLang="ru-RU" sz="30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8a</a:t>
                </a:r>
                <a:r>
                  <a:rPr lang="ru-RU" altLang="ru-RU" sz="30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0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altLang="ru-RU" sz="30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0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0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altLang="ru-RU" sz="3000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altLang="ru-RU" sz="3000" b="1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ru-RU" altLang="ru-RU" sz="3000" b="1" i="1" baseline="30000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ru-RU" altLang="ru-RU" sz="3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0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0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ru-RU" sz="3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000" b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altLang="ru-RU" sz="30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a</m:t>
                    </m:r>
                  </m:oMath>
                </a14:m>
                <a:endParaRPr lang="ru-RU" altLang="ru-RU" sz="3000" b="1" i="1" baseline="30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39" y="3800922"/>
                <a:ext cx="6485700" cy="2817246"/>
              </a:xfrm>
              <a:prstGeom prst="rect">
                <a:avLst/>
              </a:prstGeom>
              <a:blipFill>
                <a:blip r:embed="rId2"/>
                <a:stretch>
                  <a:fillRect l="-2162" t="-2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414331" y="1904351"/>
            <a:ext cx="7444346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ның кез келген мәнінде </a:t>
            </a: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28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alt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≥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бол</a:t>
            </a:r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ғандықтан</a:t>
            </a:r>
          </a:p>
          <a:p>
            <a:pPr algn="ctr"/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теңдеудің түбірі болады.</a:t>
            </a:r>
            <a:r>
              <a:rPr lang="ru-RU" altLang="ru-RU" sz="28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414331" y="3277702"/>
            <a:ext cx="4337997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=0 </a:t>
            </a:r>
            <a:r>
              <a:rPr lang="ru-RU" alt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</a:t>
            </a:r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x=0 </a:t>
            </a:r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түбірі бар</a:t>
            </a:r>
            <a:endParaRPr lang="ru-RU" altLang="ru-RU" sz="2800" b="1" i="1" baseline="300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520680" y="4220166"/>
                <a:ext cx="4337997" cy="17052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kk-KZ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altLang="ru-RU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≠</a:t>
                </a:r>
                <a:r>
                  <a:rPr lang="ru-RU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 </a:t>
                </a:r>
                <a:r>
                  <a:rPr lang="ru-RU" altLang="ru-RU" sz="2800" b="1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болса</a:t>
                </a:r>
                <a:r>
                  <a:rPr lang="kk-KZ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теңдеудің ек</a:t>
                </a:r>
                <a:r>
                  <a:rPr lang="kk-KZ" altLang="ru-RU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</a:t>
                </a:r>
                <a:r>
                  <a:rPr lang="kk-KZ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шешімі болады: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altLang="ru-RU" sz="28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28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altLang="ru-RU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ru-RU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kk-KZ" altLang="ru-RU" sz="2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0680" y="4220166"/>
                <a:ext cx="4337997" cy="17052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>
            <a:stCxn id="8" idx="2"/>
            <a:endCxn id="9" idx="0"/>
          </p:cNvCxnSpPr>
          <p:nvPr/>
        </p:nvCxnSpPr>
        <p:spPr>
          <a:xfrm flipH="1">
            <a:off x="6583330" y="2858458"/>
            <a:ext cx="1553174" cy="4192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0" idx="0"/>
          </p:cNvCxnSpPr>
          <p:nvPr/>
        </p:nvCxnSpPr>
        <p:spPr>
          <a:xfrm>
            <a:off x="9689677" y="2898657"/>
            <a:ext cx="2" cy="13215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5739" y="254000"/>
            <a:ext cx="273793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3629077" y="173776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 теңдеулердің түбірлерінің біреуі </a:t>
            </a:r>
            <a:r>
              <a:rPr lang="ru-RU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 тең.Теңдеулердің </a:t>
            </a:r>
            <a:r>
              <a:rPr lang="en-US" alt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параметрін табыңдар: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75739" y="1876056"/>
                <a:ext cx="2861617" cy="3982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px</a:t>
                </a:r>
                <a:r>
                  <a:rPr lang="ru-RU" altLang="ru-RU" sz="36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-2</a:t>
                </a:r>
                <a:r>
                  <a:rPr lang="ru-RU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ru-RU" altLang="ru-RU" sz="36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-2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·2+3=0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4p-4+3=0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4p-1=0</a:t>
                </a:r>
                <a:endParaRPr lang="en-US" alt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4p=1</a:t>
                </a:r>
                <a:endParaRPr lang="en-US" alt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p=0,25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39" y="1876056"/>
                <a:ext cx="2861617" cy="3982885"/>
              </a:xfrm>
              <a:prstGeom prst="rect">
                <a:avLst/>
              </a:prstGeom>
              <a:blipFill>
                <a:blip r:embed="rId2"/>
                <a:stretch>
                  <a:fillRect l="-6610" t="-2603" r="-5970" b="-47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313068" y="1743436"/>
                <a:ext cx="2746201" cy="3982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altLang="ru-RU" sz="36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-2p</a:t>
                </a:r>
                <a:r>
                  <a:rPr lang="ru-RU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ru-RU" altLang="ru-RU" sz="36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-2p ·2+6=0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4-4p+6=0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-4p+10=0</a:t>
                </a:r>
                <a:endParaRPr lang="en-US" alt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-4p=-10</a:t>
                </a:r>
                <a:endParaRPr lang="en-US" alt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p=2,5</a:t>
                </a: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068" y="1743436"/>
                <a:ext cx="2746201" cy="3982885"/>
              </a:xfrm>
              <a:prstGeom prst="rect">
                <a:avLst/>
              </a:prstGeom>
              <a:blipFill>
                <a:blip r:embed="rId3"/>
                <a:stretch>
                  <a:fillRect l="-6889" t="-2603" r="-6444" b="-47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06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5739" y="254000"/>
            <a:ext cx="273793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3629077" y="173776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теңдеулердің түбірлерін табыңдар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1778" y="1640082"/>
                <a:ext cx="11098872" cy="49932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ru-RU" sz="3200" b="1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a+c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)x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+2a</a:t>
                </a:r>
                <a:r>
                  <a:rPr lang="ru-RU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a-c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a=</a:t>
                </a:r>
                <a:r>
                  <a:rPr lang="en-US" altLang="ru-RU" sz="3200" b="1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a+c,b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=2a,c=a-c</a:t>
                </a:r>
              </a:p>
              <a:p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-4·(</a:t>
                </a:r>
                <a:r>
                  <a:rPr lang="en-US" altLang="ru-RU" sz="3200" b="1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a+c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)·(a-c)=4a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-4(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)=</a:t>
                </a:r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4a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-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altLang="ru-RU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altLang="ru-RU" sz="32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</m:t>
                    </m:r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</a:p>
              <a:p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ru-RU" sz="36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4</m:t>
                    </m:r>
                    <m:sSup>
                      <m:sSupPr>
                        <m:ctrlP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p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altLang="ru-RU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altLang="ru-RU" sz="36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altLang="ru-RU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𝒄</m:t>
                                </m:r>
                              </m:e>
                              <m:sup>
                                <m:r>
                                  <a:rPr lang="en-US" altLang="ru-RU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ru-RU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ru-RU" sz="3600" b="1" i="1" dirty="0" smtClean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=-1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778" y="1640082"/>
                <a:ext cx="11098872" cy="4993226"/>
              </a:xfrm>
              <a:prstGeom prst="rect">
                <a:avLst/>
              </a:prstGeom>
              <a:blipFill>
                <a:blip r:embed="rId2"/>
                <a:stretch>
                  <a:fillRect l="-1703" t="-1709" r="-4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4517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5739" y="254000"/>
            <a:ext cx="273793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3629077" y="173776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теңдеулердің түбірлерін табыңдар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1777" y="1640082"/>
                <a:ext cx="11536899" cy="43290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(2a-4)x-8a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</a:p>
              <a:p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a=1,b=2a-4,c=-8a</a:t>
                </a:r>
              </a:p>
              <a:p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200" b="1" i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4·1·(-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8a) =4a</a:t>
                </a:r>
                <a:r>
                  <a:rPr lang="ru-RU" altLang="ru-RU" sz="3200" b="1" i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-16a+16+ 32a= 4a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16a+16</a:t>
                </a:r>
              </a:p>
              <a:p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4a</a:t>
                </a:r>
                <a:r>
                  <a:rPr lang="ru-RU" altLang="ru-RU" sz="32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16a+16=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altLang="ru-RU" sz="3200" b="1" i="1" baseline="30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en-US" altLang="ru-RU" sz="32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𝒂</m:t>
                                </m:r>
                                <m:r>
                                  <a:rPr lang="en-US" altLang="ru-RU" sz="32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alt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)±(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altLang="ru-RU" sz="3200" b="1" i="1" baseline="30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ru-RU" sz="3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sz="32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=-4</a:t>
                </a:r>
                <a:endParaRPr lang="en-US" altLang="ru-RU" sz="3200" b="1" i="1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777" y="1640082"/>
                <a:ext cx="11536899" cy="4329070"/>
              </a:xfrm>
              <a:prstGeom prst="rect">
                <a:avLst/>
              </a:prstGeom>
              <a:blipFill>
                <a:blip r:embed="rId2"/>
                <a:stretch>
                  <a:fillRect l="-1374" t="-1972" b="-1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313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71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шешуді </a:t>
            </a: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2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1706</TotalTime>
  <Words>195</Words>
  <Application>Microsoft Office PowerPoint</Application>
  <PresentationFormat>Широкоэкранный</PresentationFormat>
  <Paragraphs>65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185</cp:revision>
  <dcterms:created xsi:type="dcterms:W3CDTF">2022-09-04T21:41:09Z</dcterms:created>
  <dcterms:modified xsi:type="dcterms:W3CDTF">2024-08-14T05:18:46Z</dcterms:modified>
</cp:coreProperties>
</file>