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4.png" ContentType="image/png"/>
  <Override PartName="/ppt/media/image12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sldImg"/>
          </p:nvPr>
        </p:nvSpPr>
        <p:spPr>
          <a:xfrm>
            <a:off x="685800" y="1142640"/>
            <a:ext cx="5486400" cy="30862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0BC43EB-5A34-4A67-AA67-42C67511A76E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400" cy="3086280"/>
          </a:xfrm>
          <a:prstGeom prst="rect">
            <a:avLst/>
          </a:prstGeom>
          <a:ln w="0">
            <a:noFill/>
          </a:ln>
        </p:spPr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8" name="Номер слайда 3"/>
          <p:cNvSpPr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108A213-07C6-43BF-BD44-9864F97ED266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AE3B35E-1F8F-47DF-BE33-4965BA8855E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1C83FF2-76C0-4677-BB10-74406C3543EB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4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105" name="Прямоугольник 2"/>
          <p:cNvSpPr/>
          <p:nvPr/>
        </p:nvSpPr>
        <p:spPr>
          <a:xfrm>
            <a:off x="439560" y="955800"/>
            <a:ext cx="10739520" cy="289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Биквадрат теңдеулерге  белгілеу енгізу арқылы квадрат теңдеудің түбірін табуды.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22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23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4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5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7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8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9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0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1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2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33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34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35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6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7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8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9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Скругленный прямоугольник 23"/>
          <p:cNvSpPr/>
          <p:nvPr/>
        </p:nvSpPr>
        <p:spPr>
          <a:xfrm>
            <a:off x="1616040" y="244332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Скругленный прямоугольник 24"/>
          <p:cNvSpPr/>
          <p:nvPr/>
        </p:nvSpPr>
        <p:spPr>
          <a:xfrm>
            <a:off x="1522440" y="4253040"/>
            <a:ext cx="7099200" cy="13525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Теңдеулерді шешу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8.2.2.7 квадрат теңдеулерге келтірілетін теңдеулерді шешу;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TextBox 27"/>
          <p:cNvSpPr/>
          <p:nvPr/>
        </p:nvSpPr>
        <p:spPr>
          <a:xfrm>
            <a:off x="1757520" y="4221000"/>
            <a:ext cx="6794280" cy="180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теңдеулерге келтірілетін теңдеулерді шешеді;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;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5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1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2" name="TextBox 1" descr=""/>
          <p:cNvPicPr/>
          <p:nvPr/>
        </p:nvPicPr>
        <p:blipFill>
          <a:blip r:embed="rId3"/>
          <a:stretch/>
        </p:blipFill>
        <p:spPr>
          <a:xfrm>
            <a:off x="622440" y="1189080"/>
            <a:ext cx="11569680" cy="957240"/>
          </a:xfrm>
          <a:prstGeom prst="rect">
            <a:avLst/>
          </a:prstGeom>
          <a:ln w="0">
            <a:noFill/>
          </a:ln>
        </p:spPr>
      </p:pic>
      <p:pic>
        <p:nvPicPr>
          <p:cNvPr id="53" name="Таблица 2" descr=""/>
          <p:cNvPicPr/>
          <p:nvPr/>
        </p:nvPicPr>
        <p:blipFill>
          <a:blip r:embed="rId4"/>
          <a:stretch/>
        </p:blipFill>
        <p:spPr>
          <a:xfrm>
            <a:off x="615960" y="2382840"/>
            <a:ext cx="10880640" cy="3932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5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0" name="TextBox 4" descr=""/>
          <p:cNvPicPr/>
          <p:nvPr/>
        </p:nvPicPr>
        <p:blipFill>
          <a:blip r:embed="rId3"/>
          <a:stretch/>
        </p:blipFill>
        <p:spPr>
          <a:xfrm>
            <a:off x="317520" y="1152360"/>
            <a:ext cx="10479240" cy="524160"/>
          </a:xfrm>
          <a:prstGeom prst="rect">
            <a:avLst/>
          </a:prstGeom>
          <a:ln w="0">
            <a:noFill/>
          </a:ln>
        </p:spPr>
      </p:pic>
      <p:sp>
        <p:nvSpPr>
          <p:cNvPr id="61" name="TextBox 7"/>
          <p:cNvSpPr/>
          <p:nvPr/>
        </p:nvSpPr>
        <p:spPr>
          <a:xfrm>
            <a:off x="47520" y="4005360"/>
            <a:ext cx="1941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2" name="TextBox 2" descr=""/>
          <p:cNvPicPr/>
          <p:nvPr/>
        </p:nvPicPr>
        <p:blipFill>
          <a:blip r:embed="rId4"/>
          <a:stretch/>
        </p:blipFill>
        <p:spPr>
          <a:xfrm>
            <a:off x="317520" y="2073240"/>
            <a:ext cx="10887120" cy="3127320"/>
          </a:xfrm>
          <a:prstGeom prst="rect">
            <a:avLst/>
          </a:prstGeom>
          <a:ln w="0">
            <a:noFill/>
          </a:ln>
        </p:spPr>
      </p:pic>
      <p:sp>
        <p:nvSpPr>
          <p:cNvPr id="63" name="Прямая соединительная линия 10"/>
          <p:cNvSpPr/>
          <p:nvPr/>
        </p:nvSpPr>
        <p:spPr>
          <a:xfrm flipH="1">
            <a:off x="3614400" y="5748480"/>
            <a:ext cx="173160" cy="20304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6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70" name="Прямоугольник 3"/>
          <p:cNvSpPr/>
          <p:nvPr/>
        </p:nvSpPr>
        <p:spPr>
          <a:xfrm>
            <a:off x="474840" y="1260360"/>
            <a:ext cx="99756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1" name="Прямоугольник 2"/>
          <p:cNvSpPr/>
          <p:nvPr/>
        </p:nvSpPr>
        <p:spPr>
          <a:xfrm>
            <a:off x="718200" y="1306440"/>
            <a:ext cx="75884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Биквадрат теңдеулердің түбірлерін табыңдар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2" name="Прямоугольник 6" descr=""/>
          <p:cNvPicPr/>
          <p:nvPr/>
        </p:nvPicPr>
        <p:blipFill>
          <a:blip r:embed="rId3"/>
          <a:stretch/>
        </p:blipFill>
        <p:spPr>
          <a:xfrm>
            <a:off x="695160" y="2054160"/>
            <a:ext cx="10380960" cy="4017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74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5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6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7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8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9" name="TextBox 4" descr=""/>
          <p:cNvPicPr/>
          <p:nvPr/>
        </p:nvPicPr>
        <p:blipFill>
          <a:blip r:embed="rId3"/>
          <a:stretch/>
        </p:blipFill>
        <p:spPr>
          <a:xfrm>
            <a:off x="360360" y="1311120"/>
            <a:ext cx="10447200" cy="557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81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2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83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4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5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6" name="Прямоугольник 1" descr=""/>
          <p:cNvPicPr/>
          <p:nvPr/>
        </p:nvPicPr>
        <p:blipFill>
          <a:blip r:embed="rId3"/>
          <a:stretch/>
        </p:blipFill>
        <p:spPr>
          <a:xfrm>
            <a:off x="476280" y="682560"/>
            <a:ext cx="112777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88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9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1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2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3" name="Прямоугольник 1" descr=""/>
          <p:cNvPicPr/>
          <p:nvPr/>
        </p:nvPicPr>
        <p:blipFill>
          <a:blip r:embed="rId3"/>
          <a:stretch/>
        </p:blipFill>
        <p:spPr>
          <a:xfrm>
            <a:off x="244440" y="1017720"/>
            <a:ext cx="11112480" cy="5979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9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0" name="Прямоугольник 1"/>
          <p:cNvSpPr/>
          <p:nvPr/>
        </p:nvSpPr>
        <p:spPr>
          <a:xfrm>
            <a:off x="474840" y="965160"/>
            <a:ext cx="12123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5</a:t>
            </a: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1" name="Прямая соединительная линия 3"/>
          <p:cNvSpPr/>
          <p:nvPr/>
        </p:nvSpPr>
        <p:spPr>
          <a:xfrm flipH="1">
            <a:off x="4495680" y="4846680"/>
            <a:ext cx="46080" cy="30492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2" name="Прямоугольник 2" descr=""/>
          <p:cNvPicPr/>
          <p:nvPr/>
        </p:nvPicPr>
        <p:blipFill>
          <a:blip r:embed="rId3"/>
          <a:stretch/>
        </p:blipFill>
        <p:spPr>
          <a:xfrm>
            <a:off x="920880" y="963720"/>
            <a:ext cx="11271240" cy="5424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2024-08-14T10:28:54Z</dcterms:modified>
  <cp:revision>181</cp:revision>
  <dc:subject/>
  <dc:title>Действительные числа</dc:title>
</cp:coreProperties>
</file>